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sldIdLst>
    <p:sldId id="256" r:id="rId2"/>
    <p:sldId id="258" r:id="rId3"/>
    <p:sldId id="259"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6419D9D2-496A-4D23-A8CC-C2945B74FD7B}" type="datetimeFigureOut">
              <a:rPr lang="en-US" smtClean="0"/>
              <a:pPr/>
              <a:t>5/22/2016</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5FEA945E-7F06-432E-9FC2-EDE57886D276}" type="slidenum">
              <a:rPr lang="en-US" smtClean="0"/>
              <a:pPr/>
              <a:t>‹#›</a:t>
            </a:fld>
            <a:endParaRPr lang="en-US" dirty="0"/>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19D9D2-496A-4D23-A8CC-C2945B74FD7B}" type="datetimeFigureOut">
              <a:rPr lang="en-US" smtClean="0"/>
              <a:pPr/>
              <a:t>5/22/2016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EA945E-7F06-432E-9FC2-EDE57886D27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19D9D2-496A-4D23-A8CC-C2945B74FD7B}" type="datetimeFigureOut">
              <a:rPr lang="en-US" smtClean="0"/>
              <a:pPr/>
              <a:t>5/22/2016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EA945E-7F06-432E-9FC2-EDE57886D27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19D9D2-496A-4D23-A8CC-C2945B74FD7B}" type="datetimeFigureOut">
              <a:rPr lang="en-US" smtClean="0"/>
              <a:pPr/>
              <a:t>5/22/2016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EA945E-7F06-432E-9FC2-EDE57886D27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419D9D2-496A-4D23-A8CC-C2945B74FD7B}" type="datetimeFigureOut">
              <a:rPr lang="en-US" smtClean="0"/>
              <a:pPr/>
              <a:t>5/22/2016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24800" y="6416675"/>
            <a:ext cx="762000" cy="365125"/>
          </a:xfrm>
        </p:spPr>
        <p:txBody>
          <a:bodyPr/>
          <a:lstStyle/>
          <a:p>
            <a:fld id="{5FEA945E-7F06-432E-9FC2-EDE57886D276}"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419D9D2-496A-4D23-A8CC-C2945B74FD7B}" type="datetimeFigureOut">
              <a:rPr lang="en-US" smtClean="0"/>
              <a:pPr/>
              <a:t>5/22/2016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EA945E-7F06-432E-9FC2-EDE57886D27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419D9D2-496A-4D23-A8CC-C2945B74FD7B}" type="datetimeFigureOut">
              <a:rPr lang="en-US" smtClean="0"/>
              <a:pPr/>
              <a:t>5/22/2016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EA945E-7F06-432E-9FC2-EDE57886D27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419D9D2-496A-4D23-A8CC-C2945B74FD7B}" type="datetimeFigureOut">
              <a:rPr lang="en-US" smtClean="0"/>
              <a:pPr/>
              <a:t>5/22/2016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EA945E-7F06-432E-9FC2-EDE57886D27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19D9D2-496A-4D23-A8CC-C2945B74FD7B}" type="datetimeFigureOut">
              <a:rPr lang="en-US" smtClean="0"/>
              <a:pPr/>
              <a:t>5/22/2016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EA945E-7F06-432E-9FC2-EDE57886D27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419D9D2-496A-4D23-A8CC-C2945B74FD7B}" type="datetimeFigureOut">
              <a:rPr lang="en-US" smtClean="0"/>
              <a:pPr/>
              <a:t>5/22/2016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EA945E-7F06-432E-9FC2-EDE57886D27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419D9D2-496A-4D23-A8CC-C2945B74FD7B}" type="datetimeFigureOut">
              <a:rPr lang="en-US" smtClean="0"/>
              <a:pPr/>
              <a:t>5/22/2016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EA945E-7F06-432E-9FC2-EDE57886D27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6419D9D2-496A-4D23-A8CC-C2945B74FD7B}" type="datetimeFigureOut">
              <a:rPr lang="en-US" smtClean="0"/>
              <a:pPr/>
              <a:t>5/22/2016</a:t>
            </a:fld>
            <a:endParaRPr lang="en-US" dirty="0"/>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5FEA945E-7F06-432E-9FC2-EDE57886D276}"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74638"/>
            <a:ext cx="8458200" cy="6430962"/>
          </a:xfrm>
        </p:spPr>
        <p:txBody>
          <a:bodyPr/>
          <a:lstStyle/>
          <a:p>
            <a:r>
              <a:rPr lang="en-US" dirty="0" smtClean="0"/>
              <a:t>      </a:t>
            </a:r>
            <a:r>
              <a:rPr lang="en-US" dirty="0" smtClean="0">
                <a:latin typeface="Times New Roman" pitchFamily="18" charset="0"/>
                <a:cs typeface="Times New Roman" pitchFamily="18" charset="0"/>
              </a:rPr>
              <a:t>UOG</a:t>
            </a:r>
            <a:r>
              <a:rPr lang="en-US" dirty="0" smtClean="0"/>
              <a:t> </a:t>
            </a:r>
            <a:r>
              <a:rPr lang="en-US" dirty="0" smtClean="0">
                <a:latin typeface="Times New Roman" pitchFamily="18" charset="0"/>
                <a:cs typeface="Times New Roman" pitchFamily="18" charset="0"/>
              </a:rPr>
              <a:t>Online registration system</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normAutofit/>
          </a:bodyPr>
          <a:lstStyle/>
          <a:p>
            <a:pPr>
              <a:buNone/>
            </a:pPr>
            <a:r>
              <a:rPr lang="en-US" sz="2400" dirty="0" smtClean="0">
                <a:latin typeface="Times New Roman" pitchFamily="18" charset="0"/>
                <a:cs typeface="Times New Roman" pitchFamily="18" charset="0"/>
              </a:rPr>
              <a:t>    A  web site plays  an important role in business and other sectors to communicate and to get information. And  we  know that website technologies are also important in educational sectors. So we are interested to develop  website for University of Gondar  registration .</a:t>
            </a:r>
          </a:p>
          <a:p>
            <a:pPr>
              <a:buNone/>
            </a:pP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Currently the university  uses paper based systems and now we are ongoing to develop online registration system for students as a website.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background</a:t>
            </a:r>
            <a:endParaRPr lang="en-US" dirty="0"/>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University of Gondar is one of the oldest universities in Ethiopia. Established in 1954 as a Public Health College and Training Center, the University has steadily grown and evolved into one of the top education institutions in the country today.</a:t>
            </a:r>
          </a:p>
          <a:p>
            <a:pPr>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In university of Gondar there are a lot of students attending to enroll different courses and to get his services first students should be registered .the role for the registration is given to the UOG registrar office. and most of jobs are accomplished  manually.</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Statement of the problem </a:t>
            </a:r>
            <a:endParaRPr lang="en-US" dirty="0"/>
          </a:p>
        </p:txBody>
      </p:sp>
      <p:sp>
        <p:nvSpPr>
          <p:cNvPr id="3" name="Content Placeholder 2"/>
          <p:cNvSpPr>
            <a:spLocks noGrp="1"/>
          </p:cNvSpPr>
          <p:nvPr>
            <p:ph idx="1"/>
          </p:nvPr>
        </p:nvSpPr>
        <p:spPr/>
        <p:txBody>
          <a:bodyPr>
            <a:normAutofit/>
          </a:bodyPr>
          <a:lstStyle/>
          <a:p>
            <a:pPr>
              <a:buNone/>
            </a:pPr>
            <a:r>
              <a:rPr lang="en-US" sz="2400" dirty="0" smtClean="0">
                <a:latin typeface="Times New Roman" pitchFamily="18" charset="0"/>
                <a:cs typeface="Times New Roman" pitchFamily="18" charset="0"/>
              </a:rPr>
              <a:t>     UOG uses the manual registration  system and  this transaction is very tedious  for students  and employees.</a:t>
            </a:r>
          </a:p>
          <a:p>
            <a:pPr>
              <a:buFont typeface="Wingdings" pitchFamily="2" charset="2"/>
              <a:buChar char="v"/>
            </a:pPr>
            <a:r>
              <a:rPr lang="en-US" sz="2400" dirty="0" smtClean="0">
                <a:latin typeface="Times New Roman" pitchFamily="18" charset="0"/>
                <a:cs typeface="Times New Roman" pitchFamily="18" charset="0"/>
              </a:rPr>
              <a:t>Time:-it is difficult to access information about the university and perform one activity for students .</a:t>
            </a:r>
          </a:p>
          <a:p>
            <a:pPr lvl="0">
              <a:buFont typeface="Wingdings" pitchFamily="2" charset="2"/>
              <a:buChar char="v"/>
            </a:pPr>
            <a:r>
              <a:rPr lang="en-US" sz="2400" dirty="0" smtClean="0">
                <a:latin typeface="Times New Roman" pitchFamily="18" charset="0"/>
                <a:cs typeface="Times New Roman" pitchFamily="18" charset="0"/>
              </a:rPr>
              <a:t>Managing problem:-since the university stored all files in the form of documents so when time goes and the no number of students increase it is difficult to manage their data in the proper manner.</a:t>
            </a:r>
          </a:p>
          <a:p>
            <a:pPr lvl="0">
              <a:buFont typeface="Wingdings" pitchFamily="2" charset="2"/>
              <a:buChar char="v"/>
            </a:pPr>
            <a:r>
              <a:rPr lang="en-US" sz="2400" dirty="0" smtClean="0">
                <a:latin typeface="Times New Roman" pitchFamily="18" charset="0"/>
                <a:cs typeface="Times New Roman" pitchFamily="18" charset="0"/>
              </a:rPr>
              <a:t>Loss of data:-when the  documents are transferred from one  staff to another staff their will be loss and can not be identify which data is lost.</a:t>
            </a:r>
          </a:p>
          <a:p>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a:t>
            </a:r>
            <a:endParaRPr lang="en-US" dirty="0"/>
          </a:p>
        </p:txBody>
      </p:sp>
      <p:sp>
        <p:nvSpPr>
          <p:cNvPr id="3" name="Content Placeholder 2"/>
          <p:cNvSpPr>
            <a:spLocks noGrp="1"/>
          </p:cNvSpPr>
          <p:nvPr>
            <p:ph idx="1"/>
          </p:nvPr>
        </p:nvSpPr>
        <p:spPr/>
        <p:txBody>
          <a:bodyPr>
            <a:normAutofit lnSpcReduction="10000"/>
          </a:bodyPr>
          <a:lstStyle/>
          <a:p>
            <a:pPr lvl="0"/>
            <a:r>
              <a:rPr lang="en-US" sz="2400" dirty="0" smtClean="0">
                <a:latin typeface="Times New Roman" pitchFamily="18" charset="0"/>
                <a:cs typeface="Times New Roman" pitchFamily="18" charset="0"/>
              </a:rPr>
              <a:t>Space :-since all data are stored in the form of documents and it takes huge place to store all files for long time.</a:t>
            </a:r>
          </a:p>
          <a:p>
            <a:pPr lvl="0"/>
            <a:r>
              <a:rPr lang="en-US" sz="2400" dirty="0" smtClean="0">
                <a:latin typeface="Times New Roman" pitchFamily="18" charset="0"/>
                <a:cs typeface="Times New Roman" pitchFamily="18" charset="0"/>
              </a:rPr>
              <a:t>Security:-due to using the manual system the university  is exposing to thief's and the data is stolen  by students and staff members .</a:t>
            </a:r>
          </a:p>
          <a:p>
            <a:pPr lvl="0"/>
            <a:r>
              <a:rPr lang="en-US" sz="2400" dirty="0" smtClean="0">
                <a:latin typeface="Times New Roman" pitchFamily="18" charset="0"/>
                <a:cs typeface="Times New Roman" pitchFamily="18" charset="0"/>
              </a:rPr>
              <a:t>Recoverability:-when data is once lost it is not recoverable and the students and staff members can not get their document even if it is very important for their life.</a:t>
            </a:r>
          </a:p>
          <a:p>
            <a:pPr lvl="0"/>
            <a:r>
              <a:rPr lang="en-US" sz="2400" dirty="0" smtClean="0">
                <a:latin typeface="Times New Roman" pitchFamily="18" charset="0"/>
                <a:cs typeface="Times New Roman" pitchFamily="18" charset="0"/>
              </a:rPr>
              <a:t>It is exposing for risks:-no one is responsible for the loss of data by natural disasters like fire, flood and others.</a:t>
            </a:r>
          </a:p>
          <a:p>
            <a:pPr lvl="0"/>
            <a:r>
              <a:rPr lang="en-US" sz="2400" dirty="0" smtClean="0">
                <a:latin typeface="Times New Roman" pitchFamily="18" charset="0"/>
                <a:cs typeface="Times New Roman" pitchFamily="18" charset="0"/>
              </a:rPr>
              <a:t>In addition the file may expire when time goes and it might be eaten by different animals like rats and others.</a:t>
            </a:r>
          </a:p>
          <a:p>
            <a:endParaRPr lang="en-US"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objectives</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sz="2800" b="1" dirty="0" smtClean="0">
                <a:latin typeface="Times New Roman" pitchFamily="18" charset="0"/>
                <a:cs typeface="Times New Roman" pitchFamily="18" charset="0"/>
              </a:rPr>
              <a:t>General objectives</a:t>
            </a:r>
          </a:p>
          <a:p>
            <a:pPr algn="just">
              <a:buNone/>
            </a:pPr>
            <a:r>
              <a:rPr lang="en-US" sz="2400" dirty="0" smtClean="0">
                <a:latin typeface="Times New Roman" pitchFamily="18" charset="0"/>
                <a:cs typeface="Times New Roman" pitchFamily="18" charset="0"/>
              </a:rPr>
              <a:t>      To develop a web site for an online registration of students and grade views.</a:t>
            </a:r>
          </a:p>
          <a:p>
            <a:pPr>
              <a:buNone/>
            </a:pPr>
            <a:r>
              <a:rPr lang="en-US" sz="2800" b="1" dirty="0" smtClean="0">
                <a:latin typeface="Times New Roman" pitchFamily="18" charset="0"/>
                <a:cs typeface="Times New Roman" pitchFamily="18" charset="0"/>
              </a:rPr>
              <a:t>Specific objective     </a:t>
            </a:r>
          </a:p>
          <a:p>
            <a:pPr lvl="0"/>
            <a:r>
              <a:rPr lang="en-US" sz="2600" dirty="0" smtClean="0">
                <a:latin typeface="Times New Roman" pitchFamily="18" charset="0"/>
                <a:cs typeface="Times New Roman" pitchFamily="18" charset="0"/>
              </a:rPr>
              <a:t>To gives detail information about the university.</a:t>
            </a:r>
          </a:p>
          <a:p>
            <a:pPr lvl="0"/>
            <a:r>
              <a:rPr lang="en-US" sz="2600" dirty="0" smtClean="0">
                <a:latin typeface="Times New Roman" pitchFamily="18" charset="0"/>
                <a:cs typeface="Times New Roman" pitchFamily="18" charset="0"/>
              </a:rPr>
              <a:t>To display information about events and announcement and other activities.</a:t>
            </a:r>
          </a:p>
          <a:p>
            <a:pPr lvl="0"/>
            <a:r>
              <a:rPr lang="en-US" sz="2600" dirty="0" smtClean="0">
                <a:latin typeface="Times New Roman" pitchFamily="18" charset="0"/>
                <a:cs typeface="Times New Roman" pitchFamily="18" charset="0"/>
              </a:rPr>
              <a:t>To register students enrolling courses.</a:t>
            </a:r>
          </a:p>
          <a:p>
            <a:pPr lvl="0"/>
            <a:r>
              <a:rPr lang="en-US" sz="2600" dirty="0" smtClean="0">
                <a:latin typeface="Times New Roman" pitchFamily="18" charset="0"/>
                <a:cs typeface="Times New Roman" pitchFamily="18" charset="0"/>
              </a:rPr>
              <a:t>To view student status like grade report  and course status </a:t>
            </a:r>
          </a:p>
          <a:p>
            <a:pPr lvl="0"/>
            <a:endParaRPr lang="en-US" sz="2600" dirty="0" smtClean="0">
              <a:latin typeface="Times New Roman" pitchFamily="18" charset="0"/>
              <a:cs typeface="Times New Roman" pitchFamily="18" charset="0"/>
            </a:endParaRPr>
          </a:p>
          <a:p>
            <a:pPr>
              <a:buNone/>
            </a:pPr>
            <a:endParaRPr lang="en-US" sz="2800" b="1"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Scope of the project</a:t>
            </a:r>
            <a:endParaRPr lang="en-US" dirty="0"/>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This project is developing to create a webpage for the UOG. And this project is developed  to display information of the students and also to display the general and the current information of the university. And it includes:-</a:t>
            </a:r>
          </a:p>
          <a:p>
            <a:pPr lvl="0"/>
            <a:r>
              <a:rPr lang="en-US" sz="2400" dirty="0" smtClean="0">
                <a:latin typeface="Times New Roman" pitchFamily="18" charset="0"/>
                <a:cs typeface="Times New Roman" pitchFamily="18" charset="0"/>
              </a:rPr>
              <a:t>Display information about the university.</a:t>
            </a:r>
          </a:p>
          <a:p>
            <a:pPr lvl="0"/>
            <a:r>
              <a:rPr lang="en-US" sz="2400" dirty="0" smtClean="0">
                <a:latin typeface="Times New Roman" pitchFamily="18" charset="0"/>
                <a:cs typeface="Times New Roman" pitchFamily="18" charset="0"/>
              </a:rPr>
              <a:t>Get feedback from users.</a:t>
            </a:r>
          </a:p>
          <a:p>
            <a:pPr lvl="0"/>
            <a:r>
              <a:rPr lang="en-US" sz="2400" dirty="0" smtClean="0">
                <a:latin typeface="Times New Roman" pitchFamily="18" charset="0"/>
                <a:cs typeface="Times New Roman" pitchFamily="18" charset="0"/>
              </a:rPr>
              <a:t>It gives information about student date of registration</a:t>
            </a:r>
            <a:r>
              <a:rPr lang="en-US" sz="2400" dirty="0" smtClean="0">
                <a:latin typeface="Times New Roman" pitchFamily="18" charset="0"/>
                <a:cs typeface="Times New Roman" pitchFamily="18" charset="0"/>
              </a:rPr>
              <a:t>.</a:t>
            </a:r>
          </a:p>
          <a:p>
            <a:pPr lvl="0"/>
            <a:r>
              <a:rPr lang="en-US" sz="2400" dirty="0" smtClean="0">
                <a:latin typeface="Times New Roman" pitchFamily="18" charset="0"/>
                <a:cs typeface="Times New Roman" pitchFamily="18" charset="0"/>
              </a:rPr>
              <a:t>The website doesn’t upload news feeds(for the time being) but as a sample we have shown the layout on the  menu   of our website.</a:t>
            </a:r>
          </a:p>
          <a:p>
            <a:pPr lvl="0"/>
            <a:endParaRPr lang="en-US" sz="2400" dirty="0" smtClean="0">
              <a:latin typeface="Times New Roman" pitchFamily="18" charset="0"/>
              <a:cs typeface="Times New Roman" pitchFamily="18" charset="0"/>
            </a:endParaRPr>
          </a:p>
          <a:p>
            <a:pPr lvl="0">
              <a:buNone/>
            </a:pP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Significant of the project </a:t>
            </a:r>
            <a:r>
              <a:rPr lang="en-US" dirty="0" smtClean="0"/>
              <a:t/>
            </a:r>
            <a:br>
              <a:rPr lang="en-US" dirty="0" smtClean="0"/>
            </a:br>
            <a:endParaRPr lang="en-US" dirty="0"/>
          </a:p>
        </p:txBody>
      </p:sp>
      <p:sp>
        <p:nvSpPr>
          <p:cNvPr id="3" name="Content Placeholder 2"/>
          <p:cNvSpPr>
            <a:spLocks noGrp="1"/>
          </p:cNvSpPr>
          <p:nvPr>
            <p:ph idx="1"/>
          </p:nvPr>
        </p:nvSpPr>
        <p:spPr>
          <a:xfrm>
            <a:off x="304800" y="1295400"/>
            <a:ext cx="8686800" cy="5334000"/>
          </a:xfrm>
        </p:spPr>
        <p:txBody>
          <a:bodyPr>
            <a:noAutofit/>
          </a:bodyPr>
          <a:lstStyle/>
          <a:p>
            <a:pPr>
              <a:buNone/>
            </a:pPr>
            <a:endParaRPr lang="en-US" sz="2400" dirty="0" smtClean="0"/>
          </a:p>
          <a:p>
            <a:pPr>
              <a:buNone/>
            </a:pPr>
            <a:r>
              <a:rPr lang="en-US" sz="2400" dirty="0" smtClean="0">
                <a:latin typeface="Times New Roman" pitchFamily="18" charset="0"/>
                <a:cs typeface="Times New Roman" pitchFamily="18" charset="0"/>
              </a:rPr>
              <a:t>    The significant of this project is for the whole university community and for the people’s that need’s information about the university.</a:t>
            </a:r>
          </a:p>
          <a:p>
            <a:pPr>
              <a:buNone/>
            </a:pPr>
            <a:r>
              <a:rPr lang="en-US" sz="2400" dirty="0" smtClean="0">
                <a:latin typeface="Times New Roman" pitchFamily="18" charset="0"/>
                <a:cs typeface="Times New Roman" pitchFamily="18" charset="0"/>
              </a:rPr>
              <a:t>Some significances of the project are: -</a:t>
            </a:r>
          </a:p>
          <a:p>
            <a:pPr lvl="0"/>
            <a:r>
              <a:rPr lang="en-US" sz="2400" dirty="0" smtClean="0">
                <a:latin typeface="Times New Roman" pitchFamily="18" charset="0"/>
                <a:cs typeface="Times New Roman" pitchFamily="18" charset="0"/>
              </a:rPr>
              <a:t>Ease access of information.</a:t>
            </a:r>
          </a:p>
          <a:p>
            <a:pPr lvl="0"/>
            <a:r>
              <a:rPr lang="en-US" sz="2400" dirty="0" smtClean="0">
                <a:latin typeface="Times New Roman" pitchFamily="18" charset="0"/>
                <a:cs typeface="Times New Roman" pitchFamily="18" charset="0"/>
              </a:rPr>
              <a:t> It Saves time.</a:t>
            </a:r>
          </a:p>
          <a:p>
            <a:pPr lvl="0"/>
            <a:r>
              <a:rPr lang="en-US" sz="2400" dirty="0" smtClean="0">
                <a:latin typeface="Times New Roman" pitchFamily="18" charset="0"/>
                <a:cs typeface="Times New Roman" pitchFamily="18" charset="0"/>
              </a:rPr>
              <a:t>It Saves space.</a:t>
            </a:r>
          </a:p>
          <a:p>
            <a:pPr lvl="0"/>
            <a:r>
              <a:rPr lang="en-US" sz="2400" dirty="0" smtClean="0">
                <a:latin typeface="Times New Roman" pitchFamily="18" charset="0"/>
                <a:cs typeface="Times New Roman" pitchFamily="18" charset="0"/>
              </a:rPr>
              <a:t>Increase security of the university..</a:t>
            </a:r>
          </a:p>
          <a:p>
            <a:pPr lvl="0"/>
            <a:r>
              <a:rPr lang="en-US" sz="2400" dirty="0" smtClean="0">
                <a:latin typeface="Times New Roman" pitchFamily="18" charset="0"/>
                <a:cs typeface="Times New Roman" pitchFamily="18" charset="0"/>
              </a:rPr>
              <a:t>Minimize cost and manpower of the university.</a:t>
            </a:r>
          </a:p>
          <a:p>
            <a:pPr lvl="0"/>
            <a:r>
              <a:rPr lang="en-US" sz="2400" dirty="0" smtClean="0">
                <a:latin typeface="Times New Roman" pitchFamily="18" charset="0"/>
                <a:cs typeface="Times New Roman" pitchFamily="18" charset="0"/>
              </a:rPr>
              <a:t>Create comfortable work environment for users</a:t>
            </a:r>
            <a:r>
              <a:rPr lang="en-US" sz="2400" dirty="0" smtClean="0"/>
              <a:t>. </a:t>
            </a:r>
          </a:p>
          <a:p>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457200"/>
            <a:ext cx="8686800" cy="4114800"/>
          </a:xfrm>
        </p:spPr>
        <p:txBody>
          <a:bodyPr/>
          <a:lstStyle/>
          <a:p>
            <a:r>
              <a:rPr lang="en-US" dirty="0" smtClean="0"/>
              <a:t>THE END</a:t>
            </a:r>
            <a:br>
              <a:rPr lang="en-US" dirty="0" smtClean="0"/>
            </a:br>
            <a:r>
              <a:rPr lang="en-US" dirty="0" smtClean="0"/>
              <a:t>                     </a:t>
            </a:r>
            <a:br>
              <a:rPr lang="en-US" dirty="0" smtClean="0"/>
            </a:br>
            <a:r>
              <a:rPr lang="en-US" dirty="0" smtClean="0"/>
              <a:t>    </a:t>
            </a:r>
            <a:r>
              <a:rPr lang="en-US" sz="5400" dirty="0" smtClean="0">
                <a:latin typeface="Times New Roman" pitchFamily="18" charset="0"/>
                <a:cs typeface="Times New Roman" pitchFamily="18" charset="0"/>
              </a:rPr>
              <a:t>THANK YOU!!!</a:t>
            </a:r>
            <a:endParaRPr lang="en-US" sz="54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135</TotalTime>
  <Words>541</Words>
  <Application>Microsoft Office PowerPoint</Application>
  <PresentationFormat>On-screen Show (4:3)</PresentationFormat>
  <Paragraphs>46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Apex</vt:lpstr>
      <vt:lpstr>      UOG Online registration system </vt:lpstr>
      <vt:lpstr>Introduction</vt:lpstr>
      <vt:lpstr>background</vt:lpstr>
      <vt:lpstr>Statement of the problem </vt:lpstr>
      <vt:lpstr>Cont’</vt:lpstr>
      <vt:lpstr>objectives </vt:lpstr>
      <vt:lpstr>Scope of the project</vt:lpstr>
      <vt:lpstr>Significant of the project  </vt:lpstr>
      <vt:lpstr>THE END                           THANK YOU!!!</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Online registration system </dc:title>
  <dc:creator>LIFEline</dc:creator>
  <cp:lastModifiedBy>LIFEline</cp:lastModifiedBy>
  <cp:revision>7</cp:revision>
  <dcterms:created xsi:type="dcterms:W3CDTF">2016-05-21T14:10:09Z</dcterms:created>
  <dcterms:modified xsi:type="dcterms:W3CDTF">2016-05-22T11:13:52Z</dcterms:modified>
</cp:coreProperties>
</file>