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4"/>
  </p:sldMasterIdLst>
  <p:notesMasterIdLst>
    <p:notesMasterId r:id="rId17"/>
  </p:notesMasterIdLst>
  <p:sldIdLst>
    <p:sldId id="256" r:id="rId5"/>
    <p:sldId id="261" r:id="rId6"/>
    <p:sldId id="258" r:id="rId7"/>
    <p:sldId id="267" r:id="rId8"/>
    <p:sldId id="257" r:id="rId9"/>
    <p:sldId id="259" r:id="rId10"/>
    <p:sldId id="262" r:id="rId11"/>
    <p:sldId id="263" r:id="rId12"/>
    <p:sldId id="266" r:id="rId13"/>
    <p:sldId id="265" r:id="rId14"/>
    <p:sldId id="268" r:id="rId15"/>
    <p:sldId id="264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5959"/>
    <a:srgbClr val="212121"/>
    <a:srgbClr val="FF66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1F7746-5912-4545-8842-BDE5407ADF91}" v="1767" dt="2025-05-08T09:22:36.7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68" autoAdjust="0"/>
    <p:restoredTop sz="86483" autoAdjust="0"/>
  </p:normalViewPr>
  <p:slideViewPr>
    <p:cSldViewPr snapToGrid="0">
      <p:cViewPr varScale="1">
        <p:scale>
          <a:sx n="101" d="100"/>
          <a:sy n="101" d="100"/>
        </p:scale>
        <p:origin x="1410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renzo Menchini" userId="5d1be9e7-9010-4487-b1bd-d50da656dc6e" providerId="ADAL" clId="{FC1F7746-5912-4545-8842-BDE5407ADF91}"/>
    <pc:docChg chg="undo custSel addSld delSld modSld sldOrd">
      <pc:chgData name="Lorenzo Menchini" userId="5d1be9e7-9010-4487-b1bd-d50da656dc6e" providerId="ADAL" clId="{FC1F7746-5912-4545-8842-BDE5407ADF91}" dt="2025-05-08T09:22:36.760" v="7167" actId="20577"/>
      <pc:docMkLst>
        <pc:docMk/>
      </pc:docMkLst>
      <pc:sldChg chg="modSp mod setBg">
        <pc:chgData name="Lorenzo Menchini" userId="5d1be9e7-9010-4487-b1bd-d50da656dc6e" providerId="ADAL" clId="{FC1F7746-5912-4545-8842-BDE5407ADF91}" dt="2025-05-02T05:14:00.435" v="3330"/>
        <pc:sldMkLst>
          <pc:docMk/>
          <pc:sldMk cId="1837068049" sldId="256"/>
        </pc:sldMkLst>
        <pc:spChg chg="mod">
          <ac:chgData name="Lorenzo Menchini" userId="5d1be9e7-9010-4487-b1bd-d50da656dc6e" providerId="ADAL" clId="{FC1F7746-5912-4545-8842-BDE5407ADF91}" dt="2025-05-02T05:13:03.464" v="3318" actId="207"/>
          <ac:spMkLst>
            <pc:docMk/>
            <pc:sldMk cId="1837068049" sldId="256"/>
            <ac:spMk id="2" creationId="{91CB8928-6AA5-0565-69F6-25DA042E4C46}"/>
          </ac:spMkLst>
        </pc:spChg>
        <pc:picChg chg="mod">
          <ac:chgData name="Lorenzo Menchini" userId="5d1be9e7-9010-4487-b1bd-d50da656dc6e" providerId="ADAL" clId="{FC1F7746-5912-4545-8842-BDE5407ADF91}" dt="2025-05-02T05:07:23.627" v="3285" actId="2735"/>
          <ac:picMkLst>
            <pc:docMk/>
            <pc:sldMk cId="1837068049" sldId="256"/>
            <ac:picMk id="4" creationId="{20DD8D6F-2621-CD0A-3AC3-B3047C2C9F99}"/>
          </ac:picMkLst>
        </pc:picChg>
        <pc:picChg chg="mod">
          <ac:chgData name="Lorenzo Menchini" userId="5d1be9e7-9010-4487-b1bd-d50da656dc6e" providerId="ADAL" clId="{FC1F7746-5912-4545-8842-BDE5407ADF91}" dt="2025-05-02T05:13:53.395" v="3329"/>
          <ac:picMkLst>
            <pc:docMk/>
            <pc:sldMk cId="1837068049" sldId="256"/>
            <ac:picMk id="5" creationId="{20955509-7344-D4AF-FEFB-130B26795250}"/>
          </ac:picMkLst>
        </pc:picChg>
        <pc:picChg chg="mod">
          <ac:chgData name="Lorenzo Menchini" userId="5d1be9e7-9010-4487-b1bd-d50da656dc6e" providerId="ADAL" clId="{FC1F7746-5912-4545-8842-BDE5407ADF91}" dt="2025-05-02T05:14:00.435" v="3330"/>
          <ac:picMkLst>
            <pc:docMk/>
            <pc:sldMk cId="1837068049" sldId="256"/>
            <ac:picMk id="2050" creationId="{6A9793B4-4DBD-116E-9E6B-060BE1C88FA6}"/>
          </ac:picMkLst>
        </pc:picChg>
      </pc:sldChg>
      <pc:sldChg chg="addSp delSp modSp mod modTransition">
        <pc:chgData name="Lorenzo Menchini" userId="5d1be9e7-9010-4487-b1bd-d50da656dc6e" providerId="ADAL" clId="{FC1F7746-5912-4545-8842-BDE5407ADF91}" dt="2025-05-02T05:28:43.557" v="3618" actId="1076"/>
        <pc:sldMkLst>
          <pc:docMk/>
          <pc:sldMk cId="2625401314" sldId="257"/>
        </pc:sldMkLst>
        <pc:spChg chg="add mod">
          <ac:chgData name="Lorenzo Menchini" userId="5d1be9e7-9010-4487-b1bd-d50da656dc6e" providerId="ADAL" clId="{FC1F7746-5912-4545-8842-BDE5407ADF91}" dt="2025-05-02T05:22:47.920" v="3410" actId="20577"/>
          <ac:spMkLst>
            <pc:docMk/>
            <pc:sldMk cId="2625401314" sldId="257"/>
            <ac:spMk id="4" creationId="{8848E477-9C80-1410-59F7-572700D44C26}"/>
          </ac:spMkLst>
        </pc:spChg>
        <pc:spChg chg="mod">
          <ac:chgData name="Lorenzo Menchini" userId="5d1be9e7-9010-4487-b1bd-d50da656dc6e" providerId="ADAL" clId="{FC1F7746-5912-4545-8842-BDE5407ADF91}" dt="2025-05-02T05:28:43.557" v="3618" actId="1076"/>
          <ac:spMkLst>
            <pc:docMk/>
            <pc:sldMk cId="2625401314" sldId="257"/>
            <ac:spMk id="10" creationId="{5975147A-1E23-5B26-96D2-C7AE91911837}"/>
          </ac:spMkLst>
        </pc:spChg>
        <pc:spChg chg="mod">
          <ac:chgData name="Lorenzo Menchini" userId="5d1be9e7-9010-4487-b1bd-d50da656dc6e" providerId="ADAL" clId="{FC1F7746-5912-4545-8842-BDE5407ADF91}" dt="2025-05-02T05:02:56.830" v="3274" actId="1076"/>
          <ac:spMkLst>
            <pc:docMk/>
            <pc:sldMk cId="2625401314" sldId="257"/>
            <ac:spMk id="12" creationId="{1B055F4A-DF03-42FC-4D0B-87EEFC3E8007}"/>
          </ac:spMkLst>
        </pc:spChg>
        <pc:picChg chg="add mod">
          <ac:chgData name="Lorenzo Menchini" userId="5d1be9e7-9010-4487-b1bd-d50da656dc6e" providerId="ADAL" clId="{FC1F7746-5912-4545-8842-BDE5407ADF91}" dt="2025-05-02T05:18:00.823" v="3388"/>
          <ac:picMkLst>
            <pc:docMk/>
            <pc:sldMk cId="2625401314" sldId="257"/>
            <ac:picMk id="3" creationId="{7C2609EA-F49E-FC81-7BF0-435DCC0F4B03}"/>
          </ac:picMkLst>
        </pc:picChg>
      </pc:sldChg>
      <pc:sldChg chg="addSp delSp modSp mod ord setBg delDesignElem chgLayout">
        <pc:chgData name="Lorenzo Menchini" userId="5d1be9e7-9010-4487-b1bd-d50da656dc6e" providerId="ADAL" clId="{FC1F7746-5912-4545-8842-BDE5407ADF91}" dt="2025-05-02T05:17:56.710" v="3387"/>
        <pc:sldMkLst>
          <pc:docMk/>
          <pc:sldMk cId="1533450439" sldId="258"/>
        </pc:sldMkLst>
        <pc:spChg chg="mod ord">
          <ac:chgData name="Lorenzo Menchini" userId="5d1be9e7-9010-4487-b1bd-d50da656dc6e" providerId="ADAL" clId="{FC1F7746-5912-4545-8842-BDE5407ADF91}" dt="2025-05-02T05:10:45.578" v="3300" actId="207"/>
          <ac:spMkLst>
            <pc:docMk/>
            <pc:sldMk cId="1533450439" sldId="258"/>
            <ac:spMk id="3" creationId="{EBF41D4C-D3EE-2DEE-E4EA-523147B842F7}"/>
          </ac:spMkLst>
        </pc:spChg>
        <pc:spChg chg="mod">
          <ac:chgData name="Lorenzo Menchini" userId="5d1be9e7-9010-4487-b1bd-d50da656dc6e" providerId="ADAL" clId="{FC1F7746-5912-4545-8842-BDE5407ADF91}" dt="2025-05-02T05:01:30.604" v="3196" actId="1076"/>
          <ac:spMkLst>
            <pc:docMk/>
            <pc:sldMk cId="1533450439" sldId="258"/>
            <ac:spMk id="6" creationId="{A2E1220C-5696-4E3E-064A-960EDBD0FC5E}"/>
          </ac:spMkLst>
        </pc:spChg>
        <pc:spChg chg="mod">
          <ac:chgData name="Lorenzo Menchini" userId="5d1be9e7-9010-4487-b1bd-d50da656dc6e" providerId="ADAL" clId="{FC1F7746-5912-4545-8842-BDE5407ADF91}" dt="2025-05-02T05:01:12.867" v="3193" actId="1076"/>
          <ac:spMkLst>
            <pc:docMk/>
            <pc:sldMk cId="1533450439" sldId="258"/>
            <ac:spMk id="10" creationId="{FA009465-9F46-3680-9560-4A34A5D597F4}"/>
          </ac:spMkLst>
        </pc:spChg>
        <pc:spChg chg="add mod">
          <ac:chgData name="Lorenzo Menchini" userId="5d1be9e7-9010-4487-b1bd-d50da656dc6e" providerId="ADAL" clId="{FC1F7746-5912-4545-8842-BDE5407ADF91}" dt="2025-05-02T04:58:29.368" v="3159" actId="20577"/>
          <ac:spMkLst>
            <pc:docMk/>
            <pc:sldMk cId="1533450439" sldId="258"/>
            <ac:spMk id="11" creationId="{5BF989C5-0EC2-8FF3-10FA-7FED49BC9168}"/>
          </ac:spMkLst>
        </pc:spChg>
        <pc:spChg chg="mod">
          <ac:chgData name="Lorenzo Menchini" userId="5d1be9e7-9010-4487-b1bd-d50da656dc6e" providerId="ADAL" clId="{FC1F7746-5912-4545-8842-BDE5407ADF91}" dt="2025-05-02T05:01:12.867" v="3193" actId="1076"/>
          <ac:spMkLst>
            <pc:docMk/>
            <pc:sldMk cId="1533450439" sldId="258"/>
            <ac:spMk id="13" creationId="{0CEC7C14-B920-07DD-8C72-BC0E3C1640B7}"/>
          </ac:spMkLst>
        </pc:spChg>
        <pc:spChg chg="add mod">
          <ac:chgData name="Lorenzo Menchini" userId="5d1be9e7-9010-4487-b1bd-d50da656dc6e" providerId="ADAL" clId="{FC1F7746-5912-4545-8842-BDE5407ADF91}" dt="2025-05-02T05:01:12.867" v="3193" actId="1076"/>
          <ac:spMkLst>
            <pc:docMk/>
            <pc:sldMk cId="1533450439" sldId="258"/>
            <ac:spMk id="16" creationId="{1434326D-F780-A01C-748F-ED739FEFCA39}"/>
          </ac:spMkLst>
        </pc:spChg>
        <pc:spChg chg="add mod">
          <ac:chgData name="Lorenzo Menchini" userId="5d1be9e7-9010-4487-b1bd-d50da656dc6e" providerId="ADAL" clId="{FC1F7746-5912-4545-8842-BDE5407ADF91}" dt="2025-05-02T05:01:12.867" v="3193" actId="1076"/>
          <ac:spMkLst>
            <pc:docMk/>
            <pc:sldMk cId="1533450439" sldId="258"/>
            <ac:spMk id="17" creationId="{9D500D1D-CEF2-8450-D73C-CD5FA1CF78D8}"/>
          </ac:spMkLst>
        </pc:spChg>
        <pc:spChg chg="add mod">
          <ac:chgData name="Lorenzo Menchini" userId="5d1be9e7-9010-4487-b1bd-d50da656dc6e" providerId="ADAL" clId="{FC1F7746-5912-4545-8842-BDE5407ADF91}" dt="2025-05-02T05:17:30.842" v="3386" actId="208"/>
          <ac:spMkLst>
            <pc:docMk/>
            <pc:sldMk cId="1533450439" sldId="258"/>
            <ac:spMk id="23" creationId="{9AC6197B-03F8-7935-BB39-2FBFA15CAFCD}"/>
          </ac:spMkLst>
        </pc:spChg>
        <pc:picChg chg="mod">
          <ac:chgData name="Lorenzo Menchini" userId="5d1be9e7-9010-4487-b1bd-d50da656dc6e" providerId="ADAL" clId="{FC1F7746-5912-4545-8842-BDE5407ADF91}" dt="2025-05-02T05:17:56.710" v="3387"/>
          <ac:picMkLst>
            <pc:docMk/>
            <pc:sldMk cId="1533450439" sldId="258"/>
            <ac:picMk id="4" creationId="{190C59E7-839A-7896-DD9A-7C48DB4CDBAA}"/>
          </ac:picMkLst>
        </pc:picChg>
        <pc:picChg chg="mod">
          <ac:chgData name="Lorenzo Menchini" userId="5d1be9e7-9010-4487-b1bd-d50da656dc6e" providerId="ADAL" clId="{FC1F7746-5912-4545-8842-BDE5407ADF91}" dt="2025-05-02T05:09:51.164" v="3296"/>
          <ac:picMkLst>
            <pc:docMk/>
            <pc:sldMk cId="1533450439" sldId="258"/>
            <ac:picMk id="9" creationId="{276A7037-FCFD-D44B-63BE-773A34678973}"/>
          </ac:picMkLst>
        </pc:picChg>
        <pc:picChg chg="mod">
          <ac:chgData name="Lorenzo Menchini" userId="5d1be9e7-9010-4487-b1bd-d50da656dc6e" providerId="ADAL" clId="{FC1F7746-5912-4545-8842-BDE5407ADF91}" dt="2025-05-02T05:09:55.681" v="3297"/>
          <ac:picMkLst>
            <pc:docMk/>
            <pc:sldMk cId="1533450439" sldId="258"/>
            <ac:picMk id="12" creationId="{BE225BFF-26E1-6260-00B8-599DF588CB0B}"/>
          </ac:picMkLst>
        </pc:picChg>
      </pc:sldChg>
      <pc:sldChg chg="del">
        <pc:chgData name="Lorenzo Menchini" userId="5d1be9e7-9010-4487-b1bd-d50da656dc6e" providerId="ADAL" clId="{FC1F7746-5912-4545-8842-BDE5407ADF91}" dt="2025-04-28T16:58:07.658" v="2" actId="47"/>
        <pc:sldMkLst>
          <pc:docMk/>
          <pc:sldMk cId="352872359" sldId="259"/>
        </pc:sldMkLst>
      </pc:sldChg>
      <pc:sldChg chg="addSp delSp modSp add mod modTransition setBg delDesignElem">
        <pc:chgData name="Lorenzo Menchini" userId="5d1be9e7-9010-4487-b1bd-d50da656dc6e" providerId="ADAL" clId="{FC1F7746-5912-4545-8842-BDE5407ADF91}" dt="2025-05-02T07:39:20.025" v="5912" actId="20577"/>
        <pc:sldMkLst>
          <pc:docMk/>
          <pc:sldMk cId="1962674608" sldId="259"/>
        </pc:sldMkLst>
        <pc:spChg chg="mod">
          <ac:chgData name="Lorenzo Menchini" userId="5d1be9e7-9010-4487-b1bd-d50da656dc6e" providerId="ADAL" clId="{FC1F7746-5912-4545-8842-BDE5407ADF91}" dt="2025-05-02T06:26:35.153" v="4628" actId="20577"/>
          <ac:spMkLst>
            <pc:docMk/>
            <pc:sldMk cId="1962674608" sldId="259"/>
            <ac:spMk id="3" creationId="{A80681C2-F8FC-BE8F-7731-9C22022F467B}"/>
          </ac:spMkLst>
        </pc:spChg>
        <pc:spChg chg="mod">
          <ac:chgData name="Lorenzo Menchini" userId="5d1be9e7-9010-4487-b1bd-d50da656dc6e" providerId="ADAL" clId="{FC1F7746-5912-4545-8842-BDE5407ADF91}" dt="2025-05-02T06:22:44.597" v="4466" actId="20577"/>
          <ac:spMkLst>
            <pc:docMk/>
            <pc:sldMk cId="1962674608" sldId="259"/>
            <ac:spMk id="6" creationId="{899FFB84-4BB1-B4E7-9C77-C9373E47BC3B}"/>
          </ac:spMkLst>
        </pc:spChg>
        <pc:spChg chg="add mod">
          <ac:chgData name="Lorenzo Menchini" userId="5d1be9e7-9010-4487-b1bd-d50da656dc6e" providerId="ADAL" clId="{FC1F7746-5912-4545-8842-BDE5407ADF91}" dt="2025-05-02T07:39:20.025" v="5912" actId="20577"/>
          <ac:spMkLst>
            <pc:docMk/>
            <pc:sldMk cId="1962674608" sldId="259"/>
            <ac:spMk id="8" creationId="{3C5C1566-6AB7-4A5B-DC3C-A3B616D8B731}"/>
          </ac:spMkLst>
        </pc:spChg>
        <pc:spChg chg="add mod">
          <ac:chgData name="Lorenzo Menchini" userId="5d1be9e7-9010-4487-b1bd-d50da656dc6e" providerId="ADAL" clId="{FC1F7746-5912-4545-8842-BDE5407ADF91}" dt="2025-05-02T06:22:27.213" v="4465" actId="14100"/>
          <ac:spMkLst>
            <pc:docMk/>
            <pc:sldMk cId="1962674608" sldId="259"/>
            <ac:spMk id="9" creationId="{2E38B5F9-BC83-5408-E630-FA4793C8AF98}"/>
          </ac:spMkLst>
        </pc:spChg>
        <pc:picChg chg="add mod">
          <ac:chgData name="Lorenzo Menchini" userId="5d1be9e7-9010-4487-b1bd-d50da656dc6e" providerId="ADAL" clId="{FC1F7746-5912-4545-8842-BDE5407ADF91}" dt="2025-05-02T06:22:21.320" v="4464" actId="1076"/>
          <ac:picMkLst>
            <pc:docMk/>
            <pc:sldMk cId="1962674608" sldId="259"/>
            <ac:picMk id="7" creationId="{E9A86B90-4637-3660-8E41-035EBF4D7305}"/>
          </ac:picMkLst>
        </pc:picChg>
      </pc:sldChg>
      <pc:sldChg chg="del">
        <pc:chgData name="Lorenzo Menchini" userId="5d1be9e7-9010-4487-b1bd-d50da656dc6e" providerId="ADAL" clId="{FC1F7746-5912-4545-8842-BDE5407ADF91}" dt="2025-04-28T16:58:06.502" v="1" actId="47"/>
        <pc:sldMkLst>
          <pc:docMk/>
          <pc:sldMk cId="594590943" sldId="260"/>
        </pc:sldMkLst>
      </pc:sldChg>
      <pc:sldChg chg="modSp mod modTransition">
        <pc:chgData name="Lorenzo Menchini" userId="5d1be9e7-9010-4487-b1bd-d50da656dc6e" providerId="ADAL" clId="{FC1F7746-5912-4545-8842-BDE5407ADF91}" dt="2025-05-02T05:23:48.139" v="3426"/>
        <pc:sldMkLst>
          <pc:docMk/>
          <pc:sldMk cId="2327799264" sldId="261"/>
        </pc:sldMkLst>
        <pc:spChg chg="mod">
          <ac:chgData name="Lorenzo Menchini" userId="5d1be9e7-9010-4487-b1bd-d50da656dc6e" providerId="ADAL" clId="{FC1F7746-5912-4545-8842-BDE5407ADF91}" dt="2025-05-02T05:13:17.282" v="3320" actId="207"/>
          <ac:spMkLst>
            <pc:docMk/>
            <pc:sldMk cId="2327799264" sldId="261"/>
            <ac:spMk id="2" creationId="{2A86EEF4-0D57-8428-FB7C-08DC8592613D}"/>
          </ac:spMkLst>
        </pc:spChg>
        <pc:spChg chg="mod">
          <ac:chgData name="Lorenzo Menchini" userId="5d1be9e7-9010-4487-b1bd-d50da656dc6e" providerId="ADAL" clId="{FC1F7746-5912-4545-8842-BDE5407ADF91}" dt="2025-05-02T05:13:01.929" v="3317" actId="207"/>
          <ac:spMkLst>
            <pc:docMk/>
            <pc:sldMk cId="2327799264" sldId="261"/>
            <ac:spMk id="3" creationId="{802B9A0F-8BBA-7AD0-386B-73DEE154DBD5}"/>
          </ac:spMkLst>
        </pc:spChg>
        <pc:spChg chg="mod">
          <ac:chgData name="Lorenzo Menchini" userId="5d1be9e7-9010-4487-b1bd-d50da656dc6e" providerId="ADAL" clId="{FC1F7746-5912-4545-8842-BDE5407ADF91}" dt="2025-05-02T05:13:31.266" v="3322" actId="207"/>
          <ac:spMkLst>
            <pc:docMk/>
            <pc:sldMk cId="2327799264" sldId="261"/>
            <ac:spMk id="4" creationId="{0038D9B6-AC48-6398-0A12-7CD2220B5F10}"/>
          </ac:spMkLst>
        </pc:spChg>
        <pc:spChg chg="mod">
          <ac:chgData name="Lorenzo Menchini" userId="5d1be9e7-9010-4487-b1bd-d50da656dc6e" providerId="ADAL" clId="{FC1F7746-5912-4545-8842-BDE5407ADF91}" dt="2025-05-02T05:13:13.665" v="3319" actId="207"/>
          <ac:spMkLst>
            <pc:docMk/>
            <pc:sldMk cId="2327799264" sldId="261"/>
            <ac:spMk id="6" creationId="{47885A4E-8D75-AB0D-C224-222E8B91A263}"/>
          </ac:spMkLst>
        </pc:spChg>
        <pc:picChg chg="mod">
          <ac:chgData name="Lorenzo Menchini" userId="5d1be9e7-9010-4487-b1bd-d50da656dc6e" providerId="ADAL" clId="{FC1F7746-5912-4545-8842-BDE5407ADF91}" dt="2025-05-02T05:13:44.071" v="3328" actId="1035"/>
          <ac:picMkLst>
            <pc:docMk/>
            <pc:sldMk cId="2327799264" sldId="261"/>
            <ac:picMk id="5" creationId="{213C9C86-D345-6DBA-6C7E-45A7D0E367E3}"/>
          </ac:picMkLst>
        </pc:picChg>
      </pc:sldChg>
      <pc:sldChg chg="addSp modSp mod modTransition">
        <pc:chgData name="Lorenzo Menchini" userId="5d1be9e7-9010-4487-b1bd-d50da656dc6e" providerId="ADAL" clId="{FC1F7746-5912-4545-8842-BDE5407ADF91}" dt="2025-05-02T07:39:23.977" v="5914" actId="20577"/>
        <pc:sldMkLst>
          <pc:docMk/>
          <pc:sldMk cId="1525846229" sldId="262"/>
        </pc:sldMkLst>
        <pc:spChg chg="mod">
          <ac:chgData name="Lorenzo Menchini" userId="5d1be9e7-9010-4487-b1bd-d50da656dc6e" providerId="ADAL" clId="{FC1F7746-5912-4545-8842-BDE5407ADF91}" dt="2025-05-02T05:23:08.472" v="3418" actId="1076"/>
          <ac:spMkLst>
            <pc:docMk/>
            <pc:sldMk cId="1525846229" sldId="262"/>
            <ac:spMk id="3" creationId="{38BB5400-898D-FE77-0E66-6B16127C3D83}"/>
          </ac:spMkLst>
        </pc:spChg>
        <pc:spChg chg="add mod">
          <ac:chgData name="Lorenzo Menchini" userId="5d1be9e7-9010-4487-b1bd-d50da656dc6e" providerId="ADAL" clId="{FC1F7746-5912-4545-8842-BDE5407ADF91}" dt="2025-05-02T07:39:23.977" v="5914" actId="20577"/>
          <ac:spMkLst>
            <pc:docMk/>
            <pc:sldMk cId="1525846229" sldId="262"/>
            <ac:spMk id="6" creationId="{BC41298E-C8D1-C757-4670-B468A4BCCA93}"/>
          </ac:spMkLst>
        </pc:spChg>
        <pc:spChg chg="mod">
          <ac:chgData name="Lorenzo Menchini" userId="5d1be9e7-9010-4487-b1bd-d50da656dc6e" providerId="ADAL" clId="{FC1F7746-5912-4545-8842-BDE5407ADF91}" dt="2025-05-02T05:23:14.115" v="3419" actId="1076"/>
          <ac:spMkLst>
            <pc:docMk/>
            <pc:sldMk cId="1525846229" sldId="262"/>
            <ac:spMk id="11" creationId="{688B05B1-037E-EC07-C44D-437F442F3B58}"/>
          </ac:spMkLst>
        </pc:spChg>
        <pc:spChg chg="mod">
          <ac:chgData name="Lorenzo Menchini" userId="5d1be9e7-9010-4487-b1bd-d50da656dc6e" providerId="ADAL" clId="{FC1F7746-5912-4545-8842-BDE5407ADF91}" dt="2025-05-02T05:22:13.006" v="3406" actId="207"/>
          <ac:spMkLst>
            <pc:docMk/>
            <pc:sldMk cId="1525846229" sldId="262"/>
            <ac:spMk id="13" creationId="{B9B2D3C9-4C30-DC7D-0615-422CE43CBB10}"/>
          </ac:spMkLst>
        </pc:spChg>
        <pc:picChg chg="add mod">
          <ac:chgData name="Lorenzo Menchini" userId="5d1be9e7-9010-4487-b1bd-d50da656dc6e" providerId="ADAL" clId="{FC1F7746-5912-4545-8842-BDE5407ADF91}" dt="2025-05-02T05:18:03.127" v="3390"/>
          <ac:picMkLst>
            <pc:docMk/>
            <pc:sldMk cId="1525846229" sldId="262"/>
            <ac:picMk id="2" creationId="{BCDEE767-0BA6-57EA-4753-58BBC9DA0198}"/>
          </ac:picMkLst>
        </pc:picChg>
        <pc:picChg chg="mod">
          <ac:chgData name="Lorenzo Menchini" userId="5d1be9e7-9010-4487-b1bd-d50da656dc6e" providerId="ADAL" clId="{FC1F7746-5912-4545-8842-BDE5407ADF91}" dt="2025-05-02T05:23:19.395" v="3421" actId="14100"/>
          <ac:picMkLst>
            <pc:docMk/>
            <pc:sldMk cId="1525846229" sldId="262"/>
            <ac:picMk id="8" creationId="{EFF0A40E-271C-44B8-7FEC-2A25DCE4B560}"/>
          </ac:picMkLst>
        </pc:picChg>
      </pc:sldChg>
      <pc:sldChg chg="addSp delSp modSp mod modTransition">
        <pc:chgData name="Lorenzo Menchini" userId="5d1be9e7-9010-4487-b1bd-d50da656dc6e" providerId="ADAL" clId="{FC1F7746-5912-4545-8842-BDE5407ADF91}" dt="2025-05-02T07:39:27.105" v="5916" actId="20577"/>
        <pc:sldMkLst>
          <pc:docMk/>
          <pc:sldMk cId="1259719768" sldId="263"/>
        </pc:sldMkLst>
        <pc:spChg chg="add mod">
          <ac:chgData name="Lorenzo Menchini" userId="5d1be9e7-9010-4487-b1bd-d50da656dc6e" providerId="ADAL" clId="{FC1F7746-5912-4545-8842-BDE5407ADF91}" dt="2025-05-02T06:47:31.021" v="5290" actId="1076"/>
          <ac:spMkLst>
            <pc:docMk/>
            <pc:sldMk cId="1259719768" sldId="263"/>
            <ac:spMk id="6" creationId="{608908F1-FA4E-8EFF-9E99-F4409AB3ABEB}"/>
          </ac:spMkLst>
        </pc:spChg>
        <pc:spChg chg="add mod">
          <ac:chgData name="Lorenzo Menchini" userId="5d1be9e7-9010-4487-b1bd-d50da656dc6e" providerId="ADAL" clId="{FC1F7746-5912-4545-8842-BDE5407ADF91}" dt="2025-05-02T06:47:36.770" v="5291" actId="1076"/>
          <ac:spMkLst>
            <pc:docMk/>
            <pc:sldMk cId="1259719768" sldId="263"/>
            <ac:spMk id="8" creationId="{668BCC3D-10AE-A3F4-39E3-490774538578}"/>
          </ac:spMkLst>
        </pc:spChg>
        <pc:spChg chg="add mod">
          <ac:chgData name="Lorenzo Menchini" userId="5d1be9e7-9010-4487-b1bd-d50da656dc6e" providerId="ADAL" clId="{FC1F7746-5912-4545-8842-BDE5407ADF91}" dt="2025-05-02T06:47:42.066" v="5292" actId="1076"/>
          <ac:spMkLst>
            <pc:docMk/>
            <pc:sldMk cId="1259719768" sldId="263"/>
            <ac:spMk id="9" creationId="{A2206BFE-1271-DBBE-C245-38DC5C7549FE}"/>
          </ac:spMkLst>
        </pc:spChg>
        <pc:spChg chg="add mod">
          <ac:chgData name="Lorenzo Menchini" userId="5d1be9e7-9010-4487-b1bd-d50da656dc6e" providerId="ADAL" clId="{FC1F7746-5912-4545-8842-BDE5407ADF91}" dt="2025-05-02T07:39:27.105" v="5916" actId="20577"/>
          <ac:spMkLst>
            <pc:docMk/>
            <pc:sldMk cId="1259719768" sldId="263"/>
            <ac:spMk id="10" creationId="{1AF34A19-BDD5-E21C-D44F-CC36A3831B3A}"/>
          </ac:spMkLst>
        </pc:spChg>
        <pc:spChg chg="add mod">
          <ac:chgData name="Lorenzo Menchini" userId="5d1be9e7-9010-4487-b1bd-d50da656dc6e" providerId="ADAL" clId="{FC1F7746-5912-4545-8842-BDE5407ADF91}" dt="2025-05-02T06:27:46.687" v="4652" actId="1076"/>
          <ac:spMkLst>
            <pc:docMk/>
            <pc:sldMk cId="1259719768" sldId="263"/>
            <ac:spMk id="13" creationId="{1979F752-1091-A8B1-3812-56BF1556FDD2}"/>
          </ac:spMkLst>
        </pc:spChg>
        <pc:spChg chg="add mod">
          <ac:chgData name="Lorenzo Menchini" userId="5d1be9e7-9010-4487-b1bd-d50da656dc6e" providerId="ADAL" clId="{FC1F7746-5912-4545-8842-BDE5407ADF91}" dt="2025-05-02T07:38:45.728" v="5908" actId="1076"/>
          <ac:spMkLst>
            <pc:docMk/>
            <pc:sldMk cId="1259719768" sldId="263"/>
            <ac:spMk id="14" creationId="{EA80FBC8-5DDB-29D1-A8FF-20D2B7F498CA}"/>
          </ac:spMkLst>
        </pc:spChg>
        <pc:picChg chg="add mod">
          <ac:chgData name="Lorenzo Menchini" userId="5d1be9e7-9010-4487-b1bd-d50da656dc6e" providerId="ADAL" clId="{FC1F7746-5912-4545-8842-BDE5407ADF91}" dt="2025-05-01T17:01:30.829" v="318" actId="1076"/>
          <ac:picMkLst>
            <pc:docMk/>
            <pc:sldMk cId="1259719768" sldId="263"/>
            <ac:picMk id="3" creationId="{F748E6B2-B5C1-4F3B-D969-53D651752597}"/>
          </ac:picMkLst>
        </pc:picChg>
        <pc:picChg chg="add mod">
          <ac:chgData name="Lorenzo Menchini" userId="5d1be9e7-9010-4487-b1bd-d50da656dc6e" providerId="ADAL" clId="{FC1F7746-5912-4545-8842-BDE5407ADF91}" dt="2025-05-02T05:25:09.902" v="3434" actId="1076"/>
          <ac:picMkLst>
            <pc:docMk/>
            <pc:sldMk cId="1259719768" sldId="263"/>
            <ac:picMk id="4" creationId="{0EC3BB24-A594-B5D0-71EC-E51F15CFE24B}"/>
          </ac:picMkLst>
        </pc:picChg>
        <pc:picChg chg="add mod">
          <ac:chgData name="Lorenzo Menchini" userId="5d1be9e7-9010-4487-b1bd-d50da656dc6e" providerId="ADAL" clId="{FC1F7746-5912-4545-8842-BDE5407ADF91}" dt="2025-05-01T17:01:25.298" v="316" actId="1076"/>
          <ac:picMkLst>
            <pc:docMk/>
            <pc:sldMk cId="1259719768" sldId="263"/>
            <ac:picMk id="7" creationId="{8B84DFDF-7EF8-934D-E8E2-CA07FC6239AC}"/>
          </ac:picMkLst>
        </pc:picChg>
        <pc:picChg chg="mod">
          <ac:chgData name="Lorenzo Menchini" userId="5d1be9e7-9010-4487-b1bd-d50da656dc6e" providerId="ADAL" clId="{FC1F7746-5912-4545-8842-BDE5407ADF91}" dt="2025-05-01T17:01:35.327" v="322" actId="1035"/>
          <ac:picMkLst>
            <pc:docMk/>
            <pc:sldMk cId="1259719768" sldId="263"/>
            <ac:picMk id="12" creationId="{1F90A2EB-64C0-D994-F5AC-80B8249CE05C}"/>
          </ac:picMkLst>
        </pc:picChg>
      </pc:sldChg>
      <pc:sldChg chg="addSp delSp modSp mod modTransition">
        <pc:chgData name="Lorenzo Menchini" userId="5d1be9e7-9010-4487-b1bd-d50da656dc6e" providerId="ADAL" clId="{FC1F7746-5912-4545-8842-BDE5407ADF91}" dt="2025-05-02T08:07:22.178" v="7155" actId="1076"/>
        <pc:sldMkLst>
          <pc:docMk/>
          <pc:sldMk cId="1161443340" sldId="264"/>
        </pc:sldMkLst>
        <pc:spChg chg="add mod">
          <ac:chgData name="Lorenzo Menchini" userId="5d1be9e7-9010-4487-b1bd-d50da656dc6e" providerId="ADAL" clId="{FC1F7746-5912-4545-8842-BDE5407ADF91}" dt="2025-05-02T08:07:12.148" v="7151" actId="207"/>
          <ac:spMkLst>
            <pc:docMk/>
            <pc:sldMk cId="1161443340" sldId="264"/>
            <ac:spMk id="19" creationId="{8FBCC931-4698-4DBE-824B-E66E04601523}"/>
          </ac:spMkLst>
        </pc:spChg>
        <pc:picChg chg="add mod">
          <ac:chgData name="Lorenzo Menchini" userId="5d1be9e7-9010-4487-b1bd-d50da656dc6e" providerId="ADAL" clId="{FC1F7746-5912-4545-8842-BDE5407ADF91}" dt="2025-05-02T08:07:22.178" v="7155" actId="1076"/>
          <ac:picMkLst>
            <pc:docMk/>
            <pc:sldMk cId="1161443340" sldId="264"/>
            <ac:picMk id="2" creationId="{932D3FEC-DC6B-1C7C-44CA-5B00800BBCB7}"/>
          </ac:picMkLst>
        </pc:picChg>
      </pc:sldChg>
      <pc:sldChg chg="addSp delSp modSp mod ord modTransition">
        <pc:chgData name="Lorenzo Menchini" userId="5d1be9e7-9010-4487-b1bd-d50da656dc6e" providerId="ADAL" clId="{FC1F7746-5912-4545-8842-BDE5407ADF91}" dt="2025-05-08T09:22:36.760" v="7167" actId="20577"/>
        <pc:sldMkLst>
          <pc:docMk/>
          <pc:sldMk cId="880859565" sldId="265"/>
        </pc:sldMkLst>
        <pc:spChg chg="add mod">
          <ac:chgData name="Lorenzo Menchini" userId="5d1be9e7-9010-4487-b1bd-d50da656dc6e" providerId="ADAL" clId="{FC1F7746-5912-4545-8842-BDE5407ADF91}" dt="2025-05-02T07:39:35.842" v="5920" actId="20577"/>
          <ac:spMkLst>
            <pc:docMk/>
            <pc:sldMk cId="880859565" sldId="265"/>
            <ac:spMk id="4" creationId="{8AD9A7D6-49BB-EFD0-37EE-9B0900C205A9}"/>
          </ac:spMkLst>
        </pc:spChg>
        <pc:spChg chg="add mod">
          <ac:chgData name="Lorenzo Menchini" userId="5d1be9e7-9010-4487-b1bd-d50da656dc6e" providerId="ADAL" clId="{FC1F7746-5912-4545-8842-BDE5407ADF91}" dt="2025-05-02T07:40:42.456" v="5934" actId="1076"/>
          <ac:spMkLst>
            <pc:docMk/>
            <pc:sldMk cId="880859565" sldId="265"/>
            <ac:spMk id="6" creationId="{FB0DC063-DB71-8603-05AD-9C282FD7B34D}"/>
          </ac:spMkLst>
        </pc:spChg>
        <pc:spChg chg="add mod">
          <ac:chgData name="Lorenzo Menchini" userId="5d1be9e7-9010-4487-b1bd-d50da656dc6e" providerId="ADAL" clId="{FC1F7746-5912-4545-8842-BDE5407ADF91}" dt="2025-05-02T07:58:15.076" v="6704" actId="1076"/>
          <ac:spMkLst>
            <pc:docMk/>
            <pc:sldMk cId="880859565" sldId="265"/>
            <ac:spMk id="8" creationId="{7A8B295E-A586-7BC9-D988-6D2EFA23DC7F}"/>
          </ac:spMkLst>
        </pc:spChg>
        <pc:spChg chg="add mod">
          <ac:chgData name="Lorenzo Menchini" userId="5d1be9e7-9010-4487-b1bd-d50da656dc6e" providerId="ADAL" clId="{FC1F7746-5912-4545-8842-BDE5407ADF91}" dt="2025-05-02T07:58:15.076" v="6704" actId="1076"/>
          <ac:spMkLst>
            <pc:docMk/>
            <pc:sldMk cId="880859565" sldId="265"/>
            <ac:spMk id="9" creationId="{BC6F0BB8-6578-4849-4287-5B4B4E765F36}"/>
          </ac:spMkLst>
        </pc:spChg>
        <pc:spChg chg="add mod">
          <ac:chgData name="Lorenzo Menchini" userId="5d1be9e7-9010-4487-b1bd-d50da656dc6e" providerId="ADAL" clId="{FC1F7746-5912-4545-8842-BDE5407ADF91}" dt="2025-05-02T07:58:15.076" v="6704" actId="1076"/>
          <ac:spMkLst>
            <pc:docMk/>
            <pc:sldMk cId="880859565" sldId="265"/>
            <ac:spMk id="10" creationId="{95190301-BFFF-6D7B-D83E-240B2DC6B4EA}"/>
          </ac:spMkLst>
        </pc:spChg>
        <pc:spChg chg="add mod">
          <ac:chgData name="Lorenzo Menchini" userId="5d1be9e7-9010-4487-b1bd-d50da656dc6e" providerId="ADAL" clId="{FC1F7746-5912-4545-8842-BDE5407ADF91}" dt="2025-05-02T07:58:15.076" v="6704" actId="1076"/>
          <ac:spMkLst>
            <pc:docMk/>
            <pc:sldMk cId="880859565" sldId="265"/>
            <ac:spMk id="11" creationId="{22498116-C4FE-D8DD-5953-DF5425391E09}"/>
          </ac:spMkLst>
        </pc:spChg>
        <pc:spChg chg="add mod">
          <ac:chgData name="Lorenzo Menchini" userId="5d1be9e7-9010-4487-b1bd-d50da656dc6e" providerId="ADAL" clId="{FC1F7746-5912-4545-8842-BDE5407ADF91}" dt="2025-05-08T09:22:36.760" v="7167" actId="20577"/>
          <ac:spMkLst>
            <pc:docMk/>
            <pc:sldMk cId="880859565" sldId="265"/>
            <ac:spMk id="12" creationId="{A69BA05A-D46F-A592-66BB-F8A44D9598D7}"/>
          </ac:spMkLst>
        </pc:spChg>
        <pc:picChg chg="add mod">
          <ac:chgData name="Lorenzo Menchini" userId="5d1be9e7-9010-4487-b1bd-d50da656dc6e" providerId="ADAL" clId="{FC1F7746-5912-4545-8842-BDE5407ADF91}" dt="2025-05-02T07:52:53.591" v="6375" actId="1035"/>
          <ac:picMkLst>
            <pc:docMk/>
            <pc:sldMk cId="880859565" sldId="265"/>
            <ac:picMk id="2" creationId="{6FB49F2B-AEAF-3E52-D36B-50E22C544B58}"/>
          </ac:picMkLst>
        </pc:picChg>
      </pc:sldChg>
      <pc:sldChg chg="addSp delSp modSp add mod modTransition">
        <pc:chgData name="Lorenzo Menchini" userId="5d1be9e7-9010-4487-b1bd-d50da656dc6e" providerId="ADAL" clId="{FC1F7746-5912-4545-8842-BDE5407ADF91}" dt="2025-05-02T07:51:43.814" v="6276" actId="1076"/>
        <pc:sldMkLst>
          <pc:docMk/>
          <pc:sldMk cId="2081908635" sldId="266"/>
        </pc:sldMkLst>
        <pc:spChg chg="add mod">
          <ac:chgData name="Lorenzo Menchini" userId="5d1be9e7-9010-4487-b1bd-d50da656dc6e" providerId="ADAL" clId="{FC1F7746-5912-4545-8842-BDE5407ADF91}" dt="2025-05-02T07:39:30.130" v="5918" actId="20577"/>
          <ac:spMkLst>
            <pc:docMk/>
            <pc:sldMk cId="2081908635" sldId="266"/>
            <ac:spMk id="5" creationId="{79D3DE01-D483-C889-EFD1-A7E03AEB7988}"/>
          </ac:spMkLst>
        </pc:spChg>
        <pc:spChg chg="add mod">
          <ac:chgData name="Lorenzo Menchini" userId="5d1be9e7-9010-4487-b1bd-d50da656dc6e" providerId="ADAL" clId="{FC1F7746-5912-4545-8842-BDE5407ADF91}" dt="2025-05-02T07:37:15.611" v="5899" actId="20577"/>
          <ac:spMkLst>
            <pc:docMk/>
            <pc:sldMk cId="2081908635" sldId="266"/>
            <ac:spMk id="6" creationId="{C3F78820-E5BB-4A57-7FB4-9FC97D887E65}"/>
          </ac:spMkLst>
        </pc:spChg>
        <pc:spChg chg="add mod">
          <ac:chgData name="Lorenzo Menchini" userId="5d1be9e7-9010-4487-b1bd-d50da656dc6e" providerId="ADAL" clId="{FC1F7746-5912-4545-8842-BDE5407ADF91}" dt="2025-05-02T07:32:28.893" v="5414" actId="1076"/>
          <ac:spMkLst>
            <pc:docMk/>
            <pc:sldMk cId="2081908635" sldId="266"/>
            <ac:spMk id="7" creationId="{2CA393CB-7D0B-C211-C363-DC4AC9F64C70}"/>
          </ac:spMkLst>
        </pc:spChg>
        <pc:spChg chg="add mod">
          <ac:chgData name="Lorenzo Menchini" userId="5d1be9e7-9010-4487-b1bd-d50da656dc6e" providerId="ADAL" clId="{FC1F7746-5912-4545-8842-BDE5407ADF91}" dt="2025-05-02T07:32:17.030" v="5407"/>
          <ac:spMkLst>
            <pc:docMk/>
            <pc:sldMk cId="2081908635" sldId="266"/>
            <ac:spMk id="8" creationId="{EF198119-C009-28A2-873D-7E637ED109AE}"/>
          </ac:spMkLst>
        </pc:spChg>
        <pc:spChg chg="add mod">
          <ac:chgData name="Lorenzo Menchini" userId="5d1be9e7-9010-4487-b1bd-d50da656dc6e" providerId="ADAL" clId="{FC1F7746-5912-4545-8842-BDE5407ADF91}" dt="2025-05-02T07:37:34.441" v="5905" actId="1076"/>
          <ac:spMkLst>
            <pc:docMk/>
            <pc:sldMk cId="2081908635" sldId="266"/>
            <ac:spMk id="13" creationId="{8818E8BD-7704-FD12-B34C-3312C3CC2AD8}"/>
          </ac:spMkLst>
        </pc:spChg>
        <pc:spChg chg="add mod">
          <ac:chgData name="Lorenzo Menchini" userId="5d1be9e7-9010-4487-b1bd-d50da656dc6e" providerId="ADAL" clId="{FC1F7746-5912-4545-8842-BDE5407ADF91}" dt="2025-05-02T07:37:30.585" v="5904" actId="1076"/>
          <ac:spMkLst>
            <pc:docMk/>
            <pc:sldMk cId="2081908635" sldId="266"/>
            <ac:spMk id="14" creationId="{C29D678F-B79B-8710-49B6-128C4A9151BD}"/>
          </ac:spMkLst>
        </pc:spChg>
        <pc:spChg chg="add mod">
          <ac:chgData name="Lorenzo Menchini" userId="5d1be9e7-9010-4487-b1bd-d50da656dc6e" providerId="ADAL" clId="{FC1F7746-5912-4545-8842-BDE5407ADF91}" dt="2025-05-02T07:51:43.814" v="6276" actId="1076"/>
          <ac:spMkLst>
            <pc:docMk/>
            <pc:sldMk cId="2081908635" sldId="266"/>
            <ac:spMk id="18" creationId="{8210806C-329E-8E11-3A57-55493C17F297}"/>
          </ac:spMkLst>
        </pc:spChg>
        <pc:picChg chg="add mod">
          <ac:chgData name="Lorenzo Menchini" userId="5d1be9e7-9010-4487-b1bd-d50da656dc6e" providerId="ADAL" clId="{FC1F7746-5912-4545-8842-BDE5407ADF91}" dt="2025-05-02T05:18:05.759" v="3392"/>
          <ac:picMkLst>
            <pc:docMk/>
            <pc:sldMk cId="2081908635" sldId="266"/>
            <ac:picMk id="2" creationId="{B7038DC7-DA8D-A609-E8A3-29111551615A}"/>
          </ac:picMkLst>
        </pc:picChg>
      </pc:sldChg>
      <pc:sldChg chg="add del">
        <pc:chgData name="Lorenzo Menchini" userId="5d1be9e7-9010-4487-b1bd-d50da656dc6e" providerId="ADAL" clId="{FC1F7746-5912-4545-8842-BDE5407ADF91}" dt="2025-05-01T17:12:50.290" v="1592"/>
        <pc:sldMkLst>
          <pc:docMk/>
          <pc:sldMk cId="690937535" sldId="267"/>
        </pc:sldMkLst>
      </pc:sldChg>
      <pc:sldChg chg="addSp delSp modSp add mod setBg">
        <pc:chgData name="Lorenzo Menchini" userId="5d1be9e7-9010-4487-b1bd-d50da656dc6e" providerId="ADAL" clId="{FC1F7746-5912-4545-8842-BDE5407ADF91}" dt="2025-05-02T06:03:37.734" v="4448" actId="207"/>
        <pc:sldMkLst>
          <pc:docMk/>
          <pc:sldMk cId="1659180845" sldId="267"/>
        </pc:sldMkLst>
        <pc:spChg chg="mod">
          <ac:chgData name="Lorenzo Menchini" userId="5d1be9e7-9010-4487-b1bd-d50da656dc6e" providerId="ADAL" clId="{FC1F7746-5912-4545-8842-BDE5407ADF91}" dt="2025-05-02T06:00:19.335" v="4405" actId="1076"/>
          <ac:spMkLst>
            <pc:docMk/>
            <pc:sldMk cId="1659180845" sldId="267"/>
            <ac:spMk id="3" creationId="{114B4B79-9717-F06B-C5BC-C6D150735FBE}"/>
          </ac:spMkLst>
        </pc:spChg>
        <pc:spChg chg="add mod">
          <ac:chgData name="Lorenzo Menchini" userId="5d1be9e7-9010-4487-b1bd-d50da656dc6e" providerId="ADAL" clId="{FC1F7746-5912-4545-8842-BDE5407ADF91}" dt="2025-05-02T06:00:29.837" v="4409" actId="1076"/>
          <ac:spMkLst>
            <pc:docMk/>
            <pc:sldMk cId="1659180845" sldId="267"/>
            <ac:spMk id="5" creationId="{F4B45222-C406-CF2E-34BC-4C22F8B930CB}"/>
          </ac:spMkLst>
        </pc:spChg>
        <pc:spChg chg="add mod">
          <ac:chgData name="Lorenzo Menchini" userId="5d1be9e7-9010-4487-b1bd-d50da656dc6e" providerId="ADAL" clId="{FC1F7746-5912-4545-8842-BDE5407ADF91}" dt="2025-05-02T06:02:24.090" v="4437" actId="14100"/>
          <ac:spMkLst>
            <pc:docMk/>
            <pc:sldMk cId="1659180845" sldId="267"/>
            <ac:spMk id="15" creationId="{F9100028-A528-8979-9C06-BE250AB5ECD3}"/>
          </ac:spMkLst>
        </pc:spChg>
        <pc:spChg chg="add mod">
          <ac:chgData name="Lorenzo Menchini" userId="5d1be9e7-9010-4487-b1bd-d50da656dc6e" providerId="ADAL" clId="{FC1F7746-5912-4545-8842-BDE5407ADF91}" dt="2025-05-02T06:02:32.080" v="4439" actId="14100"/>
          <ac:spMkLst>
            <pc:docMk/>
            <pc:sldMk cId="1659180845" sldId="267"/>
            <ac:spMk id="43" creationId="{BFB3EF6F-EAC5-20C3-2E59-86D8C61330B7}"/>
          </ac:spMkLst>
        </pc:spChg>
        <pc:spChg chg="add mod">
          <ac:chgData name="Lorenzo Menchini" userId="5d1be9e7-9010-4487-b1bd-d50da656dc6e" providerId="ADAL" clId="{FC1F7746-5912-4545-8842-BDE5407ADF91}" dt="2025-05-02T06:02:17.691" v="4436" actId="1076"/>
          <ac:spMkLst>
            <pc:docMk/>
            <pc:sldMk cId="1659180845" sldId="267"/>
            <ac:spMk id="49" creationId="{87F1A3D2-5D22-F56A-EBF6-BDC22A9E88C0}"/>
          </ac:spMkLst>
        </pc:spChg>
        <pc:spChg chg="add mod">
          <ac:chgData name="Lorenzo Menchini" userId="5d1be9e7-9010-4487-b1bd-d50da656dc6e" providerId="ADAL" clId="{FC1F7746-5912-4545-8842-BDE5407ADF91}" dt="2025-05-02T06:00:06.793" v="4403" actId="1076"/>
          <ac:spMkLst>
            <pc:docMk/>
            <pc:sldMk cId="1659180845" sldId="267"/>
            <ac:spMk id="80" creationId="{C871BC19-8DFB-9E5B-57C5-D7F53993475C}"/>
          </ac:spMkLst>
        </pc:spChg>
        <pc:spChg chg="add mod">
          <ac:chgData name="Lorenzo Menchini" userId="5d1be9e7-9010-4487-b1bd-d50da656dc6e" providerId="ADAL" clId="{FC1F7746-5912-4545-8842-BDE5407ADF91}" dt="2025-05-02T06:01:43.675" v="4430" actId="1076"/>
          <ac:spMkLst>
            <pc:docMk/>
            <pc:sldMk cId="1659180845" sldId="267"/>
            <ac:spMk id="90" creationId="{2A044532-9B5F-10F9-303F-0F8852E0B8D1}"/>
          </ac:spMkLst>
        </pc:spChg>
        <pc:spChg chg="add mod">
          <ac:chgData name="Lorenzo Menchini" userId="5d1be9e7-9010-4487-b1bd-d50da656dc6e" providerId="ADAL" clId="{FC1F7746-5912-4545-8842-BDE5407ADF91}" dt="2025-05-02T06:01:46.385" v="4431" actId="1076"/>
          <ac:spMkLst>
            <pc:docMk/>
            <pc:sldMk cId="1659180845" sldId="267"/>
            <ac:spMk id="95" creationId="{B7AD17E0-36EA-9824-055E-92AECB44F914}"/>
          </ac:spMkLst>
        </pc:spChg>
        <pc:spChg chg="add mod">
          <ac:chgData name="Lorenzo Menchini" userId="5d1be9e7-9010-4487-b1bd-d50da656dc6e" providerId="ADAL" clId="{FC1F7746-5912-4545-8842-BDE5407ADF91}" dt="2025-05-02T06:03:37.734" v="4448" actId="207"/>
          <ac:spMkLst>
            <pc:docMk/>
            <pc:sldMk cId="1659180845" sldId="267"/>
            <ac:spMk id="97" creationId="{9BA65445-0562-CE06-5153-19DA37B361EE}"/>
          </ac:spMkLst>
        </pc:spChg>
        <pc:spChg chg="add mod">
          <ac:chgData name="Lorenzo Menchini" userId="5d1be9e7-9010-4487-b1bd-d50da656dc6e" providerId="ADAL" clId="{FC1F7746-5912-4545-8842-BDE5407ADF91}" dt="2025-05-02T06:00:06.793" v="4403" actId="1076"/>
          <ac:spMkLst>
            <pc:docMk/>
            <pc:sldMk cId="1659180845" sldId="267"/>
            <ac:spMk id="102" creationId="{759EF864-F32C-0B69-CEA1-8A5E0DBFB273}"/>
          </ac:spMkLst>
        </pc:spChg>
        <pc:spChg chg="add mod">
          <ac:chgData name="Lorenzo Menchini" userId="5d1be9e7-9010-4487-b1bd-d50da656dc6e" providerId="ADAL" clId="{FC1F7746-5912-4545-8842-BDE5407ADF91}" dt="2025-05-02T06:02:53.016" v="4446" actId="1076"/>
          <ac:spMkLst>
            <pc:docMk/>
            <pc:sldMk cId="1659180845" sldId="267"/>
            <ac:spMk id="115" creationId="{CD82AD92-E81A-F0CC-65E8-D4905D6DB1DF}"/>
          </ac:spMkLst>
        </pc:spChg>
        <pc:spChg chg="add mod">
          <ac:chgData name="Lorenzo Menchini" userId="5d1be9e7-9010-4487-b1bd-d50da656dc6e" providerId="ADAL" clId="{FC1F7746-5912-4545-8842-BDE5407ADF91}" dt="2025-05-02T05:55:10.010" v="4189" actId="1076"/>
          <ac:spMkLst>
            <pc:docMk/>
            <pc:sldMk cId="1659180845" sldId="267"/>
            <ac:spMk id="144" creationId="{1B647273-99EC-77FF-DB25-BE7566BE9214}"/>
          </ac:spMkLst>
        </pc:spChg>
        <pc:spChg chg="add mod">
          <ac:chgData name="Lorenzo Menchini" userId="5d1be9e7-9010-4487-b1bd-d50da656dc6e" providerId="ADAL" clId="{FC1F7746-5912-4545-8842-BDE5407ADF91}" dt="2025-05-02T06:00:06.793" v="4403" actId="1076"/>
          <ac:spMkLst>
            <pc:docMk/>
            <pc:sldMk cId="1659180845" sldId="267"/>
            <ac:spMk id="145" creationId="{11F7F307-AFAD-BEC1-133D-6B8E2B603B1E}"/>
          </ac:spMkLst>
        </pc:spChg>
        <pc:spChg chg="add mod">
          <ac:chgData name="Lorenzo Menchini" userId="5d1be9e7-9010-4487-b1bd-d50da656dc6e" providerId="ADAL" clId="{FC1F7746-5912-4545-8842-BDE5407ADF91}" dt="2025-05-02T06:02:48.791" v="4445" actId="1076"/>
          <ac:spMkLst>
            <pc:docMk/>
            <pc:sldMk cId="1659180845" sldId="267"/>
            <ac:spMk id="146" creationId="{4B476DF2-E76B-E3C9-9F93-90932F727159}"/>
          </ac:spMkLst>
        </pc:spChg>
        <pc:spChg chg="add mod">
          <ac:chgData name="Lorenzo Menchini" userId="5d1be9e7-9010-4487-b1bd-d50da656dc6e" providerId="ADAL" clId="{FC1F7746-5912-4545-8842-BDE5407ADF91}" dt="2025-05-02T06:02:45.238" v="4444" actId="1076"/>
          <ac:spMkLst>
            <pc:docMk/>
            <pc:sldMk cId="1659180845" sldId="267"/>
            <ac:spMk id="154" creationId="{4505E716-2F1C-AEB1-47A0-58109418F419}"/>
          </ac:spMkLst>
        </pc:spChg>
        <pc:cxnChg chg="add mod">
          <ac:chgData name="Lorenzo Menchini" userId="5d1be9e7-9010-4487-b1bd-d50da656dc6e" providerId="ADAL" clId="{FC1F7746-5912-4545-8842-BDE5407ADF91}" dt="2025-05-02T06:02:32.080" v="4439" actId="14100"/>
          <ac:cxnSpMkLst>
            <pc:docMk/>
            <pc:sldMk cId="1659180845" sldId="267"/>
            <ac:cxnSpMk id="14" creationId="{C49F062C-2A4B-43CC-51B9-4C6CB54A190B}"/>
          </ac:cxnSpMkLst>
        </pc:cxnChg>
        <pc:cxnChg chg="add mod">
          <ac:chgData name="Lorenzo Menchini" userId="5d1be9e7-9010-4487-b1bd-d50da656dc6e" providerId="ADAL" clId="{FC1F7746-5912-4545-8842-BDE5407ADF91}" dt="2025-05-02T06:02:15.832" v="4435" actId="14100"/>
          <ac:cxnSpMkLst>
            <pc:docMk/>
            <pc:sldMk cId="1659180845" sldId="267"/>
            <ac:cxnSpMk id="26" creationId="{F6D3702B-F7DD-BB89-C170-2F901908FB97}"/>
          </ac:cxnSpMkLst>
        </pc:cxnChg>
        <pc:cxnChg chg="add mod">
          <ac:chgData name="Lorenzo Menchini" userId="5d1be9e7-9010-4487-b1bd-d50da656dc6e" providerId="ADAL" clId="{FC1F7746-5912-4545-8842-BDE5407ADF91}" dt="2025-05-02T06:02:28.469" v="4438" actId="14100"/>
          <ac:cxnSpMkLst>
            <pc:docMk/>
            <pc:sldMk cId="1659180845" sldId="267"/>
            <ac:cxnSpMk id="36" creationId="{C7A13A18-CE93-7018-0D9D-67C052DA5B5F}"/>
          </ac:cxnSpMkLst>
        </pc:cxnChg>
        <pc:cxnChg chg="add mod">
          <ac:chgData name="Lorenzo Menchini" userId="5d1be9e7-9010-4487-b1bd-d50da656dc6e" providerId="ADAL" clId="{FC1F7746-5912-4545-8842-BDE5407ADF91}" dt="2025-05-02T06:02:32.080" v="4439" actId="14100"/>
          <ac:cxnSpMkLst>
            <pc:docMk/>
            <pc:sldMk cId="1659180845" sldId="267"/>
            <ac:cxnSpMk id="45" creationId="{A35636C7-EA3E-7529-62CD-C5745EDA8C73}"/>
          </ac:cxnSpMkLst>
        </pc:cxnChg>
        <pc:cxnChg chg="add mod">
          <ac:chgData name="Lorenzo Menchini" userId="5d1be9e7-9010-4487-b1bd-d50da656dc6e" providerId="ADAL" clId="{FC1F7746-5912-4545-8842-BDE5407ADF91}" dt="2025-05-02T06:02:24.090" v="4437" actId="14100"/>
          <ac:cxnSpMkLst>
            <pc:docMk/>
            <pc:sldMk cId="1659180845" sldId="267"/>
            <ac:cxnSpMk id="81" creationId="{CBFF4B5B-EA62-9C6A-83D2-E4B7529F1248}"/>
          </ac:cxnSpMkLst>
        </pc:cxnChg>
        <pc:cxnChg chg="add mod">
          <ac:chgData name="Lorenzo Menchini" userId="5d1be9e7-9010-4487-b1bd-d50da656dc6e" providerId="ADAL" clId="{FC1F7746-5912-4545-8842-BDE5407ADF91}" dt="2025-05-02T06:01:43.675" v="4430" actId="1076"/>
          <ac:cxnSpMkLst>
            <pc:docMk/>
            <pc:sldMk cId="1659180845" sldId="267"/>
            <ac:cxnSpMk id="86" creationId="{739387A0-35B7-2067-F83D-D519BE562A70}"/>
          </ac:cxnSpMkLst>
        </pc:cxnChg>
        <pc:cxnChg chg="add mod">
          <ac:chgData name="Lorenzo Menchini" userId="5d1be9e7-9010-4487-b1bd-d50da656dc6e" providerId="ADAL" clId="{FC1F7746-5912-4545-8842-BDE5407ADF91}" dt="2025-05-02T05:53:31.702" v="4165" actId="1076"/>
          <ac:cxnSpMkLst>
            <pc:docMk/>
            <pc:sldMk cId="1659180845" sldId="267"/>
            <ac:cxnSpMk id="98" creationId="{3E7B1304-E1B1-AB71-AD1D-E5BC9392A8C7}"/>
          </ac:cxnSpMkLst>
        </pc:cxnChg>
        <pc:cxnChg chg="add mod">
          <ac:chgData name="Lorenzo Menchini" userId="5d1be9e7-9010-4487-b1bd-d50da656dc6e" providerId="ADAL" clId="{FC1F7746-5912-4545-8842-BDE5407ADF91}" dt="2025-05-02T05:53:36.767" v="4166" actId="1076"/>
          <ac:cxnSpMkLst>
            <pc:docMk/>
            <pc:sldMk cId="1659180845" sldId="267"/>
            <ac:cxnSpMk id="103" creationId="{D5206E40-4F56-8EE6-15A9-BD07CE014C82}"/>
          </ac:cxnSpMkLst>
        </pc:cxnChg>
        <pc:cxnChg chg="add mod">
          <ac:chgData name="Lorenzo Menchini" userId="5d1be9e7-9010-4487-b1bd-d50da656dc6e" providerId="ADAL" clId="{FC1F7746-5912-4545-8842-BDE5407ADF91}" dt="2025-05-02T05:54:44.711" v="4184" actId="14100"/>
          <ac:cxnSpMkLst>
            <pc:docMk/>
            <pc:sldMk cId="1659180845" sldId="267"/>
            <ac:cxnSpMk id="112" creationId="{51D03BE3-EA2C-0950-A499-00D4C3AA30D1}"/>
          </ac:cxnSpMkLst>
        </pc:cxnChg>
        <pc:cxnChg chg="add mod">
          <ac:chgData name="Lorenzo Menchini" userId="5d1be9e7-9010-4487-b1bd-d50da656dc6e" providerId="ADAL" clId="{FC1F7746-5912-4545-8842-BDE5407ADF91}" dt="2025-05-02T06:02:53.016" v="4446" actId="1076"/>
          <ac:cxnSpMkLst>
            <pc:docMk/>
            <pc:sldMk cId="1659180845" sldId="267"/>
            <ac:cxnSpMk id="116" creationId="{43FD1045-7638-FBDB-CAA8-73F281629651}"/>
          </ac:cxnSpMkLst>
        </pc:cxnChg>
        <pc:cxnChg chg="add mod">
          <ac:chgData name="Lorenzo Menchini" userId="5d1be9e7-9010-4487-b1bd-d50da656dc6e" providerId="ADAL" clId="{FC1F7746-5912-4545-8842-BDE5407ADF91}" dt="2025-05-02T06:02:53.016" v="4446" actId="1076"/>
          <ac:cxnSpMkLst>
            <pc:docMk/>
            <pc:sldMk cId="1659180845" sldId="267"/>
            <ac:cxnSpMk id="127" creationId="{926EC98F-A9D2-960A-CC44-0E00697F1362}"/>
          </ac:cxnSpMkLst>
        </pc:cxnChg>
        <pc:cxnChg chg="add mod">
          <ac:chgData name="Lorenzo Menchini" userId="5d1be9e7-9010-4487-b1bd-d50da656dc6e" providerId="ADAL" clId="{FC1F7746-5912-4545-8842-BDE5407ADF91}" dt="2025-05-02T06:02:56.637" v="4447" actId="14100"/>
          <ac:cxnSpMkLst>
            <pc:docMk/>
            <pc:sldMk cId="1659180845" sldId="267"/>
            <ac:cxnSpMk id="130" creationId="{DD08E19F-2DAE-59FF-44A7-D0EF3821976B}"/>
          </ac:cxnSpMkLst>
        </pc:cxnChg>
        <pc:cxnChg chg="add mod">
          <ac:chgData name="Lorenzo Menchini" userId="5d1be9e7-9010-4487-b1bd-d50da656dc6e" providerId="ADAL" clId="{FC1F7746-5912-4545-8842-BDE5407ADF91}" dt="2025-05-02T06:02:33.862" v="4440" actId="14100"/>
          <ac:cxnSpMkLst>
            <pc:docMk/>
            <pc:sldMk cId="1659180845" sldId="267"/>
            <ac:cxnSpMk id="134" creationId="{1E7DD782-DBC6-DDA2-9E50-9562645B806C}"/>
          </ac:cxnSpMkLst>
        </pc:cxnChg>
        <pc:cxnChg chg="add mod">
          <ac:chgData name="Lorenzo Menchini" userId="5d1be9e7-9010-4487-b1bd-d50da656dc6e" providerId="ADAL" clId="{FC1F7746-5912-4545-8842-BDE5407ADF91}" dt="2025-05-02T06:02:37.310" v="4442" actId="14100"/>
          <ac:cxnSpMkLst>
            <pc:docMk/>
            <pc:sldMk cId="1659180845" sldId="267"/>
            <ac:cxnSpMk id="137" creationId="{FECCA46D-00F5-CB18-4A47-7F69E65994FD}"/>
          </ac:cxnSpMkLst>
        </pc:cxnChg>
        <pc:cxnChg chg="add mod">
          <ac:chgData name="Lorenzo Menchini" userId="5d1be9e7-9010-4487-b1bd-d50da656dc6e" providerId="ADAL" clId="{FC1F7746-5912-4545-8842-BDE5407ADF91}" dt="2025-05-02T06:02:53.016" v="4446" actId="1076"/>
          <ac:cxnSpMkLst>
            <pc:docMk/>
            <pc:sldMk cId="1659180845" sldId="267"/>
            <ac:cxnSpMk id="147" creationId="{449FCB4A-F6FD-FCD5-B9B7-6E6A651C8C4C}"/>
          </ac:cxnSpMkLst>
        </pc:cxnChg>
        <pc:cxnChg chg="add mod">
          <ac:chgData name="Lorenzo Menchini" userId="5d1be9e7-9010-4487-b1bd-d50da656dc6e" providerId="ADAL" clId="{FC1F7746-5912-4545-8842-BDE5407ADF91}" dt="2025-05-02T06:02:48.791" v="4445" actId="1076"/>
          <ac:cxnSpMkLst>
            <pc:docMk/>
            <pc:sldMk cId="1659180845" sldId="267"/>
            <ac:cxnSpMk id="155" creationId="{2424CD33-B061-77AB-BEB1-1559549997F7}"/>
          </ac:cxnSpMkLst>
        </pc:cxnChg>
      </pc:sldChg>
      <pc:sldChg chg="addSp delSp modSp add mod">
        <pc:chgData name="Lorenzo Menchini" userId="5d1be9e7-9010-4487-b1bd-d50da656dc6e" providerId="ADAL" clId="{FC1F7746-5912-4545-8842-BDE5407ADF91}" dt="2025-05-02T08:06:51.108" v="7119" actId="1076"/>
        <pc:sldMkLst>
          <pc:docMk/>
          <pc:sldMk cId="2273730018" sldId="268"/>
        </pc:sldMkLst>
        <pc:spChg chg="add mod">
          <ac:chgData name="Lorenzo Menchini" userId="5d1be9e7-9010-4487-b1bd-d50da656dc6e" providerId="ADAL" clId="{FC1F7746-5912-4545-8842-BDE5407ADF91}" dt="2025-05-02T08:06:44.857" v="7118" actId="1076"/>
          <ac:spMkLst>
            <pc:docMk/>
            <pc:sldMk cId="2273730018" sldId="268"/>
            <ac:spMk id="12" creationId="{AB53A733-D4D5-7F8E-2B77-D122BD5EAD71}"/>
          </ac:spMkLst>
        </pc:spChg>
        <pc:picChg chg="mod">
          <ac:chgData name="Lorenzo Menchini" userId="5d1be9e7-9010-4487-b1bd-d50da656dc6e" providerId="ADAL" clId="{FC1F7746-5912-4545-8842-BDE5407ADF91}" dt="2025-05-02T07:54:05.656" v="6389" actId="1076"/>
          <ac:picMkLst>
            <pc:docMk/>
            <pc:sldMk cId="2273730018" sldId="268"/>
            <ac:picMk id="2" creationId="{97575208-99C9-B1BA-39FB-472C6B0AB231}"/>
          </ac:picMkLst>
        </pc:picChg>
        <pc:picChg chg="add mod">
          <ac:chgData name="Lorenzo Menchini" userId="5d1be9e7-9010-4487-b1bd-d50da656dc6e" providerId="ADAL" clId="{FC1F7746-5912-4545-8842-BDE5407ADF91}" dt="2025-05-02T07:54:23.814" v="6398" actId="14100"/>
          <ac:picMkLst>
            <pc:docMk/>
            <pc:sldMk cId="2273730018" sldId="268"/>
            <ac:picMk id="9" creationId="{0118E853-300D-3BD9-5FB6-67B5C1921888}"/>
          </ac:picMkLst>
        </pc:picChg>
        <pc:picChg chg="add mod">
          <ac:chgData name="Lorenzo Menchini" userId="5d1be9e7-9010-4487-b1bd-d50da656dc6e" providerId="ADAL" clId="{FC1F7746-5912-4545-8842-BDE5407ADF91}" dt="2025-05-02T07:54:21.802" v="6397" actId="14100"/>
          <ac:picMkLst>
            <pc:docMk/>
            <pc:sldMk cId="2273730018" sldId="268"/>
            <ac:picMk id="11" creationId="{D85AF7F3-D994-799B-E13D-E4AF7275D751}"/>
          </ac:picMkLst>
        </pc:picChg>
        <pc:picChg chg="mod">
          <ac:chgData name="Lorenzo Menchini" userId="5d1be9e7-9010-4487-b1bd-d50da656dc6e" providerId="ADAL" clId="{FC1F7746-5912-4545-8842-BDE5407ADF91}" dt="2025-05-02T08:06:51.108" v="7119" actId="1076"/>
          <ac:picMkLst>
            <pc:docMk/>
            <pc:sldMk cId="2273730018" sldId="268"/>
            <ac:picMk id="1026" creationId="{D5B8F1ED-13F8-3889-7E30-A8074B08AE7E}"/>
          </ac:picMkLst>
        </pc:picChg>
      </pc:sldChg>
    </pc:docChg>
  </pc:docChgLst>
  <pc:docChgLst>
    <pc:chgData name="Lorenzo Menchini" userId="5d1be9e7-9010-4487-b1bd-d50da656dc6e" providerId="ADAL" clId="{35DF05E7-D3B8-4FC6-AD7C-8E659A3C822C}"/>
    <pc:docChg chg="undo custSel addSld delSld modSld">
      <pc:chgData name="Lorenzo Menchini" userId="5d1be9e7-9010-4487-b1bd-d50da656dc6e" providerId="ADAL" clId="{35DF05E7-D3B8-4FC6-AD7C-8E659A3C822C}" dt="2025-04-30T12:25:16.599" v="1769" actId="14100"/>
      <pc:docMkLst>
        <pc:docMk/>
      </pc:docMkLst>
      <pc:sldChg chg="addSp modSp modTransition">
        <pc:chgData name="Lorenzo Menchini" userId="5d1be9e7-9010-4487-b1bd-d50da656dc6e" providerId="ADAL" clId="{35DF05E7-D3B8-4FC6-AD7C-8E659A3C822C}" dt="2025-04-29T11:41:19.366" v="1238"/>
        <pc:sldMkLst>
          <pc:docMk/>
          <pc:sldMk cId="1837068049" sldId="256"/>
        </pc:sldMkLst>
        <pc:picChg chg="add mod">
          <ac:chgData name="Lorenzo Menchini" userId="5d1be9e7-9010-4487-b1bd-d50da656dc6e" providerId="ADAL" clId="{35DF05E7-D3B8-4FC6-AD7C-8E659A3C822C}" dt="2025-04-29T11:30:00.854" v="774" actId="1038"/>
          <ac:picMkLst>
            <pc:docMk/>
            <pc:sldMk cId="1837068049" sldId="256"/>
            <ac:picMk id="5" creationId="{20955509-7344-D4AF-FEFB-130B26795250}"/>
          </ac:picMkLst>
        </pc:picChg>
        <pc:picChg chg="add mod">
          <ac:chgData name="Lorenzo Menchini" userId="5d1be9e7-9010-4487-b1bd-d50da656dc6e" providerId="ADAL" clId="{35DF05E7-D3B8-4FC6-AD7C-8E659A3C822C}" dt="2025-04-29T11:31:01.292" v="789" actId="1036"/>
          <ac:picMkLst>
            <pc:docMk/>
            <pc:sldMk cId="1837068049" sldId="256"/>
            <ac:picMk id="2050" creationId="{6A9793B4-4DBD-116E-9E6B-060BE1C88FA6}"/>
          </ac:picMkLst>
        </pc:picChg>
      </pc:sldChg>
      <pc:sldChg chg="addSp delSp modSp mod">
        <pc:chgData name="Lorenzo Menchini" userId="5d1be9e7-9010-4487-b1bd-d50da656dc6e" providerId="ADAL" clId="{35DF05E7-D3B8-4FC6-AD7C-8E659A3C822C}" dt="2025-04-29T11:42:53.007" v="1297" actId="1076"/>
        <pc:sldMkLst>
          <pc:docMk/>
          <pc:sldMk cId="2625401314" sldId="257"/>
        </pc:sldMkLst>
        <pc:spChg chg="add mod">
          <ac:chgData name="Lorenzo Menchini" userId="5d1be9e7-9010-4487-b1bd-d50da656dc6e" providerId="ADAL" clId="{35DF05E7-D3B8-4FC6-AD7C-8E659A3C822C}" dt="2025-04-29T11:42:36.466" v="1291" actId="20577"/>
          <ac:spMkLst>
            <pc:docMk/>
            <pc:sldMk cId="2625401314" sldId="257"/>
            <ac:spMk id="10" creationId="{5975147A-1E23-5B26-96D2-C7AE91911837}"/>
          </ac:spMkLst>
        </pc:spChg>
        <pc:spChg chg="add mod">
          <ac:chgData name="Lorenzo Menchini" userId="5d1be9e7-9010-4487-b1bd-d50da656dc6e" providerId="ADAL" clId="{35DF05E7-D3B8-4FC6-AD7C-8E659A3C822C}" dt="2025-04-29T11:42:53.007" v="1297" actId="1076"/>
          <ac:spMkLst>
            <pc:docMk/>
            <pc:sldMk cId="2625401314" sldId="257"/>
            <ac:spMk id="11" creationId="{3B09B36F-7C7A-5861-3D7D-BCF46D9EC1F2}"/>
          </ac:spMkLst>
        </pc:spChg>
        <pc:spChg chg="add del mod">
          <ac:chgData name="Lorenzo Menchini" userId="5d1be9e7-9010-4487-b1bd-d50da656dc6e" providerId="ADAL" clId="{35DF05E7-D3B8-4FC6-AD7C-8E659A3C822C}" dt="2025-04-29T11:27:51.652" v="743" actId="21"/>
          <ac:spMkLst>
            <pc:docMk/>
            <pc:sldMk cId="2625401314" sldId="257"/>
            <ac:spMk id="12" creationId="{1B055F4A-DF03-42FC-4D0B-87EEFC3E8007}"/>
          </ac:spMkLst>
        </pc:spChg>
      </pc:sldChg>
      <pc:sldChg chg="addSp delSp modSp mod modTransition setBg">
        <pc:chgData name="Lorenzo Menchini" userId="5d1be9e7-9010-4487-b1bd-d50da656dc6e" providerId="ADAL" clId="{35DF05E7-D3B8-4FC6-AD7C-8E659A3C822C}" dt="2025-04-29T11:41:52.823" v="1239" actId="14100"/>
        <pc:sldMkLst>
          <pc:docMk/>
          <pc:sldMk cId="1533450439" sldId="258"/>
        </pc:sldMkLst>
        <pc:spChg chg="mod">
          <ac:chgData name="Lorenzo Menchini" userId="5d1be9e7-9010-4487-b1bd-d50da656dc6e" providerId="ADAL" clId="{35DF05E7-D3B8-4FC6-AD7C-8E659A3C822C}" dt="2025-04-29T11:41:52.823" v="1239" actId="14100"/>
          <ac:spMkLst>
            <pc:docMk/>
            <pc:sldMk cId="1533450439" sldId="258"/>
            <ac:spMk id="3" creationId="{EBF41D4C-D3EE-2DEE-E4EA-523147B842F7}"/>
          </ac:spMkLst>
        </pc:spChg>
        <pc:spChg chg="add mod">
          <ac:chgData name="Lorenzo Menchini" userId="5d1be9e7-9010-4487-b1bd-d50da656dc6e" providerId="ADAL" clId="{35DF05E7-D3B8-4FC6-AD7C-8E659A3C822C}" dt="2025-04-28T15:58:05.698" v="368" actId="20577"/>
          <ac:spMkLst>
            <pc:docMk/>
            <pc:sldMk cId="1533450439" sldId="258"/>
            <ac:spMk id="6" creationId="{A2E1220C-5696-4E3E-064A-960EDBD0FC5E}"/>
          </ac:spMkLst>
        </pc:spChg>
        <pc:spChg chg="add mod">
          <ac:chgData name="Lorenzo Menchini" userId="5d1be9e7-9010-4487-b1bd-d50da656dc6e" providerId="ADAL" clId="{35DF05E7-D3B8-4FC6-AD7C-8E659A3C822C}" dt="2025-04-29T11:40:16.520" v="1235" actId="20577"/>
          <ac:spMkLst>
            <pc:docMk/>
            <pc:sldMk cId="1533450439" sldId="258"/>
            <ac:spMk id="8" creationId="{A2CA708C-9D81-F0FE-E935-93A091C47B64}"/>
          </ac:spMkLst>
        </pc:spChg>
        <pc:spChg chg="add mod">
          <ac:chgData name="Lorenzo Menchini" userId="5d1be9e7-9010-4487-b1bd-d50da656dc6e" providerId="ADAL" clId="{35DF05E7-D3B8-4FC6-AD7C-8E659A3C822C}" dt="2025-04-28T15:33:50.358" v="299" actId="1076"/>
          <ac:spMkLst>
            <pc:docMk/>
            <pc:sldMk cId="1533450439" sldId="258"/>
            <ac:spMk id="10" creationId="{FA009465-9F46-3680-9560-4A34A5D597F4}"/>
          </ac:spMkLst>
        </pc:spChg>
        <pc:spChg chg="add mod">
          <ac:chgData name="Lorenzo Menchini" userId="5d1be9e7-9010-4487-b1bd-d50da656dc6e" providerId="ADAL" clId="{35DF05E7-D3B8-4FC6-AD7C-8E659A3C822C}" dt="2025-04-28T15:57:38.001" v="365" actId="1076"/>
          <ac:spMkLst>
            <pc:docMk/>
            <pc:sldMk cId="1533450439" sldId="258"/>
            <ac:spMk id="13" creationId="{0CEC7C14-B920-07DD-8C72-BC0E3C1640B7}"/>
          </ac:spMkLst>
        </pc:spChg>
        <pc:picChg chg="add mod">
          <ac:chgData name="Lorenzo Menchini" userId="5d1be9e7-9010-4487-b1bd-d50da656dc6e" providerId="ADAL" clId="{35DF05E7-D3B8-4FC6-AD7C-8E659A3C822C}" dt="2025-04-29T11:29:44.318" v="764"/>
          <ac:picMkLst>
            <pc:docMk/>
            <pc:sldMk cId="1533450439" sldId="258"/>
            <ac:picMk id="4" creationId="{190C59E7-839A-7896-DD9A-7C48DB4CDBAA}"/>
          </ac:picMkLst>
        </pc:picChg>
        <pc:picChg chg="add mod">
          <ac:chgData name="Lorenzo Menchini" userId="5d1be9e7-9010-4487-b1bd-d50da656dc6e" providerId="ADAL" clId="{35DF05E7-D3B8-4FC6-AD7C-8E659A3C822C}" dt="2025-04-28T15:57:47.347" v="366" actId="14100"/>
          <ac:picMkLst>
            <pc:docMk/>
            <pc:sldMk cId="1533450439" sldId="258"/>
            <ac:picMk id="9" creationId="{276A7037-FCFD-D44B-63BE-773A34678973}"/>
          </ac:picMkLst>
        </pc:picChg>
        <pc:picChg chg="add mod">
          <ac:chgData name="Lorenzo Menchini" userId="5d1be9e7-9010-4487-b1bd-d50da656dc6e" providerId="ADAL" clId="{35DF05E7-D3B8-4FC6-AD7C-8E659A3C822C}" dt="2025-04-28T15:56:58.728" v="304" actId="1076"/>
          <ac:picMkLst>
            <pc:docMk/>
            <pc:sldMk cId="1533450439" sldId="258"/>
            <ac:picMk id="12" creationId="{BE225BFF-26E1-6260-00B8-599DF588CB0B}"/>
          </ac:picMkLst>
        </pc:picChg>
      </pc:sldChg>
      <pc:sldChg chg="new">
        <pc:chgData name="Lorenzo Menchini" userId="5d1be9e7-9010-4487-b1bd-d50da656dc6e" providerId="ADAL" clId="{35DF05E7-D3B8-4FC6-AD7C-8E659A3C822C}" dt="2025-04-28T15:24:49.454" v="69" actId="680"/>
        <pc:sldMkLst>
          <pc:docMk/>
          <pc:sldMk cId="352872359" sldId="259"/>
        </pc:sldMkLst>
      </pc:sldChg>
      <pc:sldChg chg="addSp delSp modSp mod">
        <pc:chgData name="Lorenzo Menchini" userId="5d1be9e7-9010-4487-b1bd-d50da656dc6e" providerId="ADAL" clId="{35DF05E7-D3B8-4FC6-AD7C-8E659A3C822C}" dt="2025-04-30T11:35:17.758" v="1511" actId="20577"/>
        <pc:sldMkLst>
          <pc:docMk/>
          <pc:sldMk cId="1962674608" sldId="259"/>
        </pc:sldMkLst>
        <pc:spChg chg="mod">
          <ac:chgData name="Lorenzo Menchini" userId="5d1be9e7-9010-4487-b1bd-d50da656dc6e" providerId="ADAL" clId="{35DF05E7-D3B8-4FC6-AD7C-8E659A3C822C}" dt="2025-04-30T11:31:42.751" v="1492" actId="1076"/>
          <ac:spMkLst>
            <pc:docMk/>
            <pc:sldMk cId="1962674608" sldId="259"/>
            <ac:spMk id="3" creationId="{A80681C2-F8FC-BE8F-7731-9C22022F467B}"/>
          </ac:spMkLst>
        </pc:spChg>
        <pc:spChg chg="mod">
          <ac:chgData name="Lorenzo Menchini" userId="5d1be9e7-9010-4487-b1bd-d50da656dc6e" providerId="ADAL" clId="{35DF05E7-D3B8-4FC6-AD7C-8E659A3C822C}" dt="2025-04-30T11:35:17.758" v="1511" actId="20577"/>
          <ac:spMkLst>
            <pc:docMk/>
            <pc:sldMk cId="1962674608" sldId="259"/>
            <ac:spMk id="6" creationId="{899FFB84-4BB1-B4E7-9C77-C9373E47BC3B}"/>
          </ac:spMkLst>
        </pc:spChg>
      </pc:sldChg>
      <pc:sldChg chg="new">
        <pc:chgData name="Lorenzo Menchini" userId="5d1be9e7-9010-4487-b1bd-d50da656dc6e" providerId="ADAL" clId="{35DF05E7-D3B8-4FC6-AD7C-8E659A3C822C}" dt="2025-04-28T15:58:24.119" v="369" actId="680"/>
        <pc:sldMkLst>
          <pc:docMk/>
          <pc:sldMk cId="594590943" sldId="260"/>
        </pc:sldMkLst>
      </pc:sldChg>
      <pc:sldChg chg="addSp delSp modSp new del mod">
        <pc:chgData name="Lorenzo Menchini" userId="5d1be9e7-9010-4487-b1bd-d50da656dc6e" providerId="ADAL" clId="{35DF05E7-D3B8-4FC6-AD7C-8E659A3C822C}" dt="2025-04-29T11:55:03.659" v="1298" actId="47"/>
        <pc:sldMkLst>
          <pc:docMk/>
          <pc:sldMk cId="1144631320" sldId="260"/>
        </pc:sldMkLst>
      </pc:sldChg>
      <pc:sldChg chg="addSp delSp modSp add mod">
        <pc:chgData name="Lorenzo Menchini" userId="5d1be9e7-9010-4487-b1bd-d50da656dc6e" providerId="ADAL" clId="{35DF05E7-D3B8-4FC6-AD7C-8E659A3C822C}" dt="2025-04-30T11:26:51.206" v="1335" actId="20577"/>
        <pc:sldMkLst>
          <pc:docMk/>
          <pc:sldMk cId="2327799264" sldId="261"/>
        </pc:sldMkLst>
        <pc:spChg chg="add mod">
          <ac:chgData name="Lorenzo Menchini" userId="5d1be9e7-9010-4487-b1bd-d50da656dc6e" providerId="ADAL" clId="{35DF05E7-D3B8-4FC6-AD7C-8E659A3C822C}" dt="2025-04-30T11:26:51.206" v="1335" actId="20577"/>
          <ac:spMkLst>
            <pc:docMk/>
            <pc:sldMk cId="2327799264" sldId="261"/>
            <ac:spMk id="3" creationId="{802B9A0F-8BBA-7AD0-386B-73DEE154DBD5}"/>
          </ac:spMkLst>
        </pc:spChg>
        <pc:spChg chg="mod">
          <ac:chgData name="Lorenzo Menchini" userId="5d1be9e7-9010-4487-b1bd-d50da656dc6e" providerId="ADAL" clId="{35DF05E7-D3B8-4FC6-AD7C-8E659A3C822C}" dt="2025-04-29T11:58:00.655" v="1328" actId="1076"/>
          <ac:spMkLst>
            <pc:docMk/>
            <pc:sldMk cId="2327799264" sldId="261"/>
            <ac:spMk id="4" creationId="{0038D9B6-AC48-6398-0A12-7CD2220B5F10}"/>
          </ac:spMkLst>
        </pc:spChg>
        <pc:spChg chg="add mod">
          <ac:chgData name="Lorenzo Menchini" userId="5d1be9e7-9010-4487-b1bd-d50da656dc6e" providerId="ADAL" clId="{35DF05E7-D3B8-4FC6-AD7C-8E659A3C822C}" dt="2025-04-29T11:39:00.408" v="1210" actId="1076"/>
          <ac:spMkLst>
            <pc:docMk/>
            <pc:sldMk cId="2327799264" sldId="261"/>
            <ac:spMk id="6" creationId="{47885A4E-8D75-AB0D-C224-222E8B91A263}"/>
          </ac:spMkLst>
        </pc:spChg>
        <pc:picChg chg="add mod">
          <ac:chgData name="Lorenzo Menchini" userId="5d1be9e7-9010-4487-b1bd-d50da656dc6e" providerId="ADAL" clId="{35DF05E7-D3B8-4FC6-AD7C-8E659A3C822C}" dt="2025-04-29T11:35:27.685" v="1151"/>
          <ac:picMkLst>
            <pc:docMk/>
            <pc:sldMk cId="2327799264" sldId="261"/>
            <ac:picMk id="5" creationId="{213C9C86-D345-6DBA-6C7E-45A7D0E367E3}"/>
          </ac:picMkLst>
        </pc:picChg>
      </pc:sldChg>
      <pc:sldChg chg="addSp delSp modSp add mod">
        <pc:chgData name="Lorenzo Menchini" userId="5d1be9e7-9010-4487-b1bd-d50da656dc6e" providerId="ADAL" clId="{35DF05E7-D3B8-4FC6-AD7C-8E659A3C822C}" dt="2025-04-30T11:42:39.792" v="1541"/>
        <pc:sldMkLst>
          <pc:docMk/>
          <pc:sldMk cId="1525846229" sldId="262"/>
        </pc:sldMkLst>
        <pc:spChg chg="mod">
          <ac:chgData name="Lorenzo Menchini" userId="5d1be9e7-9010-4487-b1bd-d50da656dc6e" providerId="ADAL" clId="{35DF05E7-D3B8-4FC6-AD7C-8E659A3C822C}" dt="2025-04-30T11:33:07.680" v="1506" actId="1076"/>
          <ac:spMkLst>
            <pc:docMk/>
            <pc:sldMk cId="1525846229" sldId="262"/>
            <ac:spMk id="3" creationId="{38BB5400-898D-FE77-0E66-6B16127C3D83}"/>
          </ac:spMkLst>
        </pc:spChg>
        <pc:spChg chg="add mod">
          <ac:chgData name="Lorenzo Menchini" userId="5d1be9e7-9010-4487-b1bd-d50da656dc6e" providerId="ADAL" clId="{35DF05E7-D3B8-4FC6-AD7C-8E659A3C822C}" dt="2025-04-29T11:57:27.163" v="1301"/>
          <ac:spMkLst>
            <pc:docMk/>
            <pc:sldMk cId="1525846229" sldId="262"/>
            <ac:spMk id="5" creationId="{FE3AD83F-E00F-9BDA-5C4A-21A0D68E3199}"/>
          </ac:spMkLst>
        </pc:spChg>
        <pc:spChg chg="add mod">
          <ac:chgData name="Lorenzo Menchini" userId="5d1be9e7-9010-4487-b1bd-d50da656dc6e" providerId="ADAL" clId="{35DF05E7-D3B8-4FC6-AD7C-8E659A3C822C}" dt="2025-04-30T11:39:24.710" v="1524" actId="207"/>
          <ac:spMkLst>
            <pc:docMk/>
            <pc:sldMk cId="1525846229" sldId="262"/>
            <ac:spMk id="11" creationId="{688B05B1-037E-EC07-C44D-437F442F3B58}"/>
          </ac:spMkLst>
        </pc:spChg>
        <pc:spChg chg="add mod">
          <ac:chgData name="Lorenzo Menchini" userId="5d1be9e7-9010-4487-b1bd-d50da656dc6e" providerId="ADAL" clId="{35DF05E7-D3B8-4FC6-AD7C-8E659A3C822C}" dt="2025-04-30T11:41:55.203" v="1539" actId="207"/>
          <ac:spMkLst>
            <pc:docMk/>
            <pc:sldMk cId="1525846229" sldId="262"/>
            <ac:spMk id="13" creationId="{B9B2D3C9-4C30-DC7D-0615-422CE43CBB10}"/>
          </ac:spMkLst>
        </pc:spChg>
        <pc:picChg chg="add mod">
          <ac:chgData name="Lorenzo Menchini" userId="5d1be9e7-9010-4487-b1bd-d50da656dc6e" providerId="ADAL" clId="{35DF05E7-D3B8-4FC6-AD7C-8E659A3C822C}" dt="2025-04-30T11:35:56.318" v="1512" actId="1076"/>
          <ac:picMkLst>
            <pc:docMk/>
            <pc:sldMk cId="1525846229" sldId="262"/>
            <ac:picMk id="8" creationId="{EFF0A40E-271C-44B8-7FEC-2A25DCE4B560}"/>
          </ac:picMkLst>
        </pc:picChg>
        <pc:picChg chg="add mod">
          <ac:chgData name="Lorenzo Menchini" userId="5d1be9e7-9010-4487-b1bd-d50da656dc6e" providerId="ADAL" clId="{35DF05E7-D3B8-4FC6-AD7C-8E659A3C822C}" dt="2025-04-30T11:42:39.792" v="1541"/>
          <ac:picMkLst>
            <pc:docMk/>
            <pc:sldMk cId="1525846229" sldId="262"/>
            <ac:picMk id="10" creationId="{44ACE7D7-4313-C4DF-7C44-FB5FA138F06B}"/>
          </ac:picMkLst>
        </pc:picChg>
      </pc:sldChg>
      <pc:sldChg chg="addSp delSp modSp add mod">
        <pc:chgData name="Lorenzo Menchini" userId="5d1be9e7-9010-4487-b1bd-d50da656dc6e" providerId="ADAL" clId="{35DF05E7-D3B8-4FC6-AD7C-8E659A3C822C}" dt="2025-04-30T11:57:45.062" v="1598" actId="478"/>
        <pc:sldMkLst>
          <pc:docMk/>
          <pc:sldMk cId="1259719768" sldId="263"/>
        </pc:sldMkLst>
        <pc:picChg chg="add del mod">
          <ac:chgData name="Lorenzo Menchini" userId="5d1be9e7-9010-4487-b1bd-d50da656dc6e" providerId="ADAL" clId="{35DF05E7-D3B8-4FC6-AD7C-8E659A3C822C}" dt="2025-04-30T11:57:45.062" v="1598" actId="478"/>
          <ac:picMkLst>
            <pc:docMk/>
            <pc:sldMk cId="1259719768" sldId="263"/>
            <ac:picMk id="12" creationId="{1F90A2EB-64C0-D994-F5AC-80B8249CE05C}"/>
          </ac:picMkLst>
        </pc:picChg>
      </pc:sldChg>
      <pc:sldChg chg="delSp modSp add mod">
        <pc:chgData name="Lorenzo Menchini" userId="5d1be9e7-9010-4487-b1bd-d50da656dc6e" providerId="ADAL" clId="{35DF05E7-D3B8-4FC6-AD7C-8E659A3C822C}" dt="2025-04-30T11:58:07.033" v="1654" actId="20577"/>
        <pc:sldMkLst>
          <pc:docMk/>
          <pc:sldMk cId="1161443340" sldId="264"/>
        </pc:sldMkLst>
      </pc:sldChg>
      <pc:sldChg chg="add del">
        <pc:chgData name="Lorenzo Menchini" userId="5d1be9e7-9010-4487-b1bd-d50da656dc6e" providerId="ADAL" clId="{35DF05E7-D3B8-4FC6-AD7C-8E659A3C822C}" dt="2025-04-30T11:57:42.482" v="1596" actId="47"/>
        <pc:sldMkLst>
          <pc:docMk/>
          <pc:sldMk cId="3680814649" sldId="264"/>
        </pc:sldMkLst>
      </pc:sldChg>
      <pc:sldChg chg="addSp delSp modSp add mod">
        <pc:chgData name="Lorenzo Menchini" userId="5d1be9e7-9010-4487-b1bd-d50da656dc6e" providerId="ADAL" clId="{35DF05E7-D3B8-4FC6-AD7C-8E659A3C822C}" dt="2025-04-30T12:25:16.599" v="1769" actId="14100"/>
        <pc:sldMkLst>
          <pc:docMk/>
          <pc:sldMk cId="880859565" sldId="265"/>
        </pc:sldMkLst>
        <pc:picChg chg="add mod">
          <ac:chgData name="Lorenzo Menchini" userId="5d1be9e7-9010-4487-b1bd-d50da656dc6e" providerId="ADAL" clId="{35DF05E7-D3B8-4FC6-AD7C-8E659A3C822C}" dt="2025-04-30T12:15:29.354" v="1755" actId="1076"/>
          <ac:picMkLst>
            <pc:docMk/>
            <pc:sldMk cId="880859565" sldId="265"/>
            <ac:picMk id="3" creationId="{E045E904-E949-9B31-1C1E-F8174D88A089}"/>
          </ac:picMkLst>
        </pc:picChg>
        <pc:picChg chg="add mod">
          <ac:chgData name="Lorenzo Menchini" userId="5d1be9e7-9010-4487-b1bd-d50da656dc6e" providerId="ADAL" clId="{35DF05E7-D3B8-4FC6-AD7C-8E659A3C822C}" dt="2025-04-30T12:15:26.985" v="1754" actId="1076"/>
          <ac:picMkLst>
            <pc:docMk/>
            <pc:sldMk cId="880859565" sldId="265"/>
            <ac:picMk id="7" creationId="{BB327578-3423-AC5A-C8B0-30779F6AEB9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FC10AF-A5B9-49E5-A6B3-66681EB12568}" type="datetimeFigureOut">
              <a:rPr lang="it-IT" smtClean="0"/>
              <a:t>08/05/2025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EB2E6-DF35-4A38-94FF-5380BA9C74B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0259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EB2E6-DF35-4A38-94FF-5380BA9C74BF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0990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0E7237-D395-6664-037E-938E686997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F84D6083-2F18-02A3-A610-7F6BBB69E1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DAC488C9-5F54-8DBE-28B8-97DBD34BE2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0282D8C-2A55-3175-DFE7-A9B8BF677E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EB2E6-DF35-4A38-94FF-5380BA9C74BF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9833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0666DC1-CD27-4874-9484-9D06C59FE4D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7579F-F417-47C2-AC03-911CCED02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447675"/>
            <a:ext cx="8397511" cy="2714625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3E600-28DA-4780-9E00-2E12F74FF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7"/>
            <a:ext cx="8397511" cy="2460625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6F1DC-ADFB-42C9-AB34-FCB38C81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219-6E45-4D12-B767-46F92D5844D4}" type="datetime1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9E6D-BBA8-4A15-94DA-DBE8A4FD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3C82-8719-4FAC-94BF-2A91335F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25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8A33-CB96-4CB1-9941-753BD082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EB269-70DF-4510-A313-336226558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EA3CC-B2DC-4E87-826C-B885A7E6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30B8-6059-41E5-A5DC-C07A76F5859A}" type="datetime1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37F52-A7C4-4E21-A12A-02546D47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6031F-5A79-48A7-8EDC-DDD9A9E4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93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188483-96C4-4E9C-AA6A-E70005461AEE}"/>
              </a:ext>
            </a:extLst>
          </p:cNvPr>
          <p:cNvSpPr/>
          <p:nvPr/>
        </p:nvSpPr>
        <p:spPr>
          <a:xfrm>
            <a:off x="9144000" y="0"/>
            <a:ext cx="3048000" cy="6854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FCD54-7F0B-446E-9998-93E7BD7CE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34222" y="365125"/>
            <a:ext cx="22386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66238-BBF1-4672-BC09-746C6967E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552" y="365125"/>
            <a:ext cx="837406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32A5-B67B-45C1-B454-12E9FBE0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0CB7-D16E-4358-B7F4-EA4A24554592}" type="datetime1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91896-9441-4636-89D5-84E5932A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811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37DFE-7F48-4EB0-83BC-A93F342D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361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CF16-986E-4D90-AA40-CDB46E23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14DA-A783-43BC-8F15-95408B89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C48B6-C394-452A-94D9-D4802755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96A2-D8F0-4E17-BFD0-A6C902250D59}" type="datetime1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58A8A-3DD0-41C8-9F48-F4309FA1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06C92-7C02-4D34-B3E5-D549A7A3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95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66F9FA-E6B8-4CFC-B3F1-0C075546EE3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6F270-B2AA-4935-885F-5924B1F6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10862898" cy="272415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2658E-3D87-4D5A-A602-847153CC4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3695701"/>
            <a:ext cx="10862898" cy="23939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B1D84-A229-45B1-BD42-0DC0CE9F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8C9C-1ACB-4C84-A002-C7E0E45B937A}" type="datetime1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4EEF4-D461-49D7-8F24-8BFE2444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4055A-7488-4646-9E88-692036EA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81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1F74-ED26-4F8B-BF51-3533D840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60"/>
            <a:ext cx="11264536" cy="16875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1D2D7-7F18-43E0-9B2E-3FCD83CC8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55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BBB66-EB7D-4F8C-9C78-1D1C88846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016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684E6-393D-4587-AA45-E6734FB4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F2A5-B297-4977-9E5B-4D3050E23689}" type="datetime1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D8EE0-0333-4ABC-AE18-10DD507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52369-A8F0-4709-8372-B420A67D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153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1592-4621-4D72-BC2D-F2C439F8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59"/>
            <a:ext cx="10870836" cy="16916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823F5-0A90-4666-BE88-2BE0D0A61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436473"/>
            <a:ext cx="5332026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C6A7C-6260-463D-B3FD-71A07ACD0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552" y="3409051"/>
            <a:ext cx="5332026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2AF8D-90ED-4512-9423-C91BF73A9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0162" y="2436473"/>
            <a:ext cx="5358285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838EA-E20D-4CC3-83C2-AFE0DE9F7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0162" y="3409051"/>
            <a:ext cx="5358285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03F8A-08E1-4160-9B7E-E0CA4BF8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7434-4794-409A-9547-04789BA47588}" type="datetime1">
              <a:rPr lang="en-US" smtClean="0"/>
              <a:t>5/8/2025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291AB-3C5C-4BE1-9E50-02F48933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96E64-CD6C-4CF7-8624-FA4AE976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34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62B3-06A0-4F2F-96EC-A062DAE2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C0095-49F0-4A83-AE8C-9D13E15C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8635-357A-4E3D-B824-A5CEFDB8449C}" type="datetime1">
              <a:rPr lang="en-US" smtClean="0"/>
              <a:t>5/8/2025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24898-D4EA-497A-8FC8-43E0D021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821F6-2C08-450C-A18C-702D7384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58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FE119-5FCA-4D9C-9C07-1B81A0BF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F77-2719-4AD0-8740-0B90FF5D1EFB}" type="datetime1">
              <a:rPr lang="en-US" smtClean="0"/>
              <a:t>5/8/2025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C5995-6284-4D7F-AB1C-CA8FE63A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E4B0D-9C21-48D0-9438-C4737068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38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0AF76DA-8F95-47D9-9EB6-B1EC93437387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1355B14-077B-4BA1-962D-6E97D93FFCCC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30B99F-AC6F-4973-A35E-16C87C38711D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41614-9483-47F8-A429-FB0D1C5AA89A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5E91C-3C4F-40A2-BCC6-918D3BED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87234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F113-1C61-4F74-BD5B-727668BBE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EB228-A180-4DF6-9D5B-2CF86B6B9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87234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13719-D65D-4BAE-97B7-FAE8F399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1C83-1089-48B9-8B65-293D4C236D35}" type="datetime1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7F5BB-DC3C-45D1-A0D2-05168FEC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44BA3-19DB-4072-9A2C-08C92361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919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A6909D-DC0B-4221-8140-21E981D896AF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D581C2-F39E-4958-A3F3-BB65AB1C5E66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D77040-27EF-4D2C-8D34-32337B0C8544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1A26D20-69F8-4BBC-98C0-BEB470AB8284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7B6BC-4B2A-4001-9634-47473F82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11519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7D074-2CCB-4AB8-A7A0-7847D3C1E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B94BD-D906-4213-9F31-1BE17A86F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11519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B8431-70CB-4E9F-8A49-CDFF1855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FE45-CC1E-47DB-8B82-6CF0636FBDB8}" type="datetime1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2F293-170E-410E-88BF-187A63C5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D93A2-588D-43B5-B6FA-0B7892E6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516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26A151-13BF-4305-A6DC-9DC7C9877195}"/>
              </a:ext>
            </a:extLst>
          </p:cNvPr>
          <p:cNvSpPr/>
          <p:nvPr/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E6AE3-3BCC-4B3B-AC4E-60F91014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6875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B514A-E7EA-41A8-ADBA-85CA1DF6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576513"/>
            <a:ext cx="10869248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CB0BD-D6E3-4B3D-BCBB-6FECA5D63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221" y="63572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8E16-3C03-4238-9C6F-B34F3D10F77E}" type="datetime1">
              <a:rPr lang="en-US" smtClean="0"/>
              <a:t>5/8/2025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147F7-B466-4892-BE27-876F94751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7016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4FE0-65CC-4435-A6AF-150E52F35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4983" y="6356350"/>
            <a:ext cx="12807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193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26A151-13BF-4305-A6DC-9DC7C9877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FFDDA6-2CAE-438F-B0D6-FF4E710E2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29884" y="6324431"/>
            <a:ext cx="62116" cy="4289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06B261F-632C-43DC-8DC7-7723B3682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524C7F-EE50-42C5-9434-7C78CE044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3644" cy="6861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1CB8928-6AA5-0565-69F6-25DA042E4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365125"/>
            <a:ext cx="5022630" cy="243003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dirty="0">
                <a:solidFill>
                  <a:schemeClr val="accent5"/>
                </a:solidFill>
              </a:rPr>
              <a:t>QUANTUM COMPUTING AND QUANTUM INTERNET</a:t>
            </a:r>
            <a:br>
              <a:rPr lang="en-US" sz="3800" dirty="0">
                <a:solidFill>
                  <a:schemeClr val="accent5"/>
                </a:solidFill>
              </a:rPr>
            </a:br>
            <a:r>
              <a:rPr lang="en-US" sz="3800" dirty="0">
                <a:solidFill>
                  <a:schemeClr val="accent5"/>
                </a:solidFill>
              </a:rPr>
              <a:t>ay 2024 2025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890871A-E15E-D06C-F73F-AFF8BC063E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054927"/>
            <a:ext cx="5022630" cy="312203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</a:rPr>
              <a:t>Student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</a:rPr>
              <a:t>Lorenzo Menchini</a:t>
            </a:r>
          </a:p>
          <a:p>
            <a:pPr>
              <a:lnSpc>
                <a:spcPct val="110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</a:rPr>
              <a:t>Prof.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</a:rPr>
              <a:t>Luciano Lenzini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</a:rPr>
              <a:t>Leonardo </a:t>
            </a:r>
            <a:r>
              <a:rPr lang="en-US" dirty="0" err="1">
                <a:solidFill>
                  <a:schemeClr val="bg1"/>
                </a:solidFill>
              </a:rPr>
              <a:t>Baciottini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DD8D6F-2621-CD0A-3AC3-B3047C2C9F9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931"/>
          <a:stretch/>
        </p:blipFill>
        <p:spPr bwMode="blackGray">
          <a:xfrm>
            <a:off x="6083644" y="10"/>
            <a:ext cx="6108356" cy="6857990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20955509-7344-D4AF-FEFB-130B26795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4906" y="42864"/>
            <a:ext cx="857843" cy="858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Stazione Meteo del Dipartimento di Ingegneria dell'Informazione Via G.  Caruso 16, Pisa">
            <a:extLst>
              <a:ext uri="{FF2B5EF4-FFF2-40B4-BE49-F238E27FC236}">
                <a16:creationId xmlns:a16="http://schemas.microsoft.com/office/drawing/2014/main" id="{6A9793B4-4DBD-116E-9E6B-060BE1C88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6377" y="6339779"/>
            <a:ext cx="2183507" cy="447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706804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CDBCDF-E060-6F7A-C45E-F85705B5E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045E904-E949-9B31-1C1E-F8174D88A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7905" y="3526971"/>
            <a:ext cx="4562213" cy="2987548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BB327578-3423-AC5A-C8B0-30779F6AE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7906" y="184878"/>
            <a:ext cx="4562213" cy="3016070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6FB49F2B-AEAF-3E52-D36B-50E22C544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8" y="5987059"/>
            <a:ext cx="857843" cy="858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8AD9A7D6-49BB-EFD0-37EE-9B0900C205A9}"/>
              </a:ext>
            </a:extLst>
          </p:cNvPr>
          <p:cNvSpPr/>
          <p:nvPr/>
        </p:nvSpPr>
        <p:spPr>
          <a:xfrm>
            <a:off x="-31172" y="-13906"/>
            <a:ext cx="603478" cy="58858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B0DC063-DB71-8603-05AD-9C282FD7B34D}"/>
              </a:ext>
            </a:extLst>
          </p:cNvPr>
          <p:cNvSpPr txBox="1"/>
          <p:nvPr/>
        </p:nvSpPr>
        <p:spPr>
          <a:xfrm>
            <a:off x="749300" y="211262"/>
            <a:ext cx="17940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200" dirty="0">
                <a:solidFill>
                  <a:schemeClr val="accent2"/>
                </a:solidFill>
                <a:latin typeface="Bahnschrift (Titoli)"/>
              </a:rPr>
              <a:t>EVALUATION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A8B295E-A586-7BC9-D988-6D2EFA23DC7F}"/>
              </a:ext>
            </a:extLst>
          </p:cNvPr>
          <p:cNvSpPr txBox="1"/>
          <p:nvPr/>
        </p:nvSpPr>
        <p:spPr>
          <a:xfrm>
            <a:off x="572306" y="859548"/>
            <a:ext cx="5315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Both for </a:t>
            </a:r>
            <a:r>
              <a:rPr lang="it-IT" dirty="0" err="1">
                <a:solidFill>
                  <a:schemeClr val="bg1"/>
                </a:solidFill>
              </a:rPr>
              <a:t>aerSimulation</a:t>
            </a:r>
            <a:r>
              <a:rPr lang="it-IT" dirty="0">
                <a:solidFill>
                  <a:schemeClr val="bg1"/>
                </a:solidFill>
              </a:rPr>
              <a:t> and IBM </a:t>
            </a:r>
            <a:r>
              <a:rPr lang="it-IT" dirty="0" err="1">
                <a:solidFill>
                  <a:schemeClr val="bg1"/>
                </a:solidFill>
              </a:rPr>
              <a:t>run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we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obtained</a:t>
            </a:r>
            <a:r>
              <a:rPr lang="it-IT" dirty="0">
                <a:solidFill>
                  <a:schemeClr val="bg1"/>
                </a:solidFill>
              </a:rPr>
              <a:t> </a:t>
            </a:r>
          </a:p>
          <a:p>
            <a:r>
              <a:rPr lang="it-IT" dirty="0">
                <a:solidFill>
                  <a:schemeClr val="bg1"/>
                </a:solidFill>
              </a:rPr>
              <a:t>the </a:t>
            </a:r>
            <a:r>
              <a:rPr lang="it-IT" dirty="0" err="1">
                <a:solidFill>
                  <a:schemeClr val="bg1"/>
                </a:solidFill>
              </a:rPr>
              <a:t>period</a:t>
            </a:r>
            <a:r>
              <a:rPr lang="it-IT" dirty="0">
                <a:solidFill>
                  <a:schemeClr val="bg1"/>
                </a:solidFill>
              </a:rPr>
              <a:t> r=6, </a:t>
            </a:r>
            <a:r>
              <a:rPr lang="it-IT" dirty="0" err="1">
                <a:solidFill>
                  <a:schemeClr val="bg1"/>
                </a:solidFill>
              </a:rPr>
              <a:t>as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we</a:t>
            </a:r>
            <a:r>
              <a:rPr lang="it-IT" dirty="0">
                <a:solidFill>
                  <a:schemeClr val="bg1"/>
                </a:solidFill>
              </a:rPr>
              <a:t> can </a:t>
            </a:r>
            <a:r>
              <a:rPr lang="it-IT" dirty="0" err="1">
                <a:solidFill>
                  <a:schemeClr val="bg1"/>
                </a:solidFill>
              </a:rPr>
              <a:t>see</a:t>
            </a:r>
            <a:r>
              <a:rPr lang="it-IT" dirty="0">
                <a:solidFill>
                  <a:schemeClr val="bg1"/>
                </a:solidFill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BC6F0BB8-6578-4849-4287-5B4B4E765F36}"/>
                  </a:ext>
                </a:extLst>
              </p:cNvPr>
              <p:cNvSpPr txBox="1"/>
              <p:nvPr/>
            </p:nvSpPr>
            <p:spPr>
              <a:xfrm>
                <a:off x="983041" y="1880974"/>
                <a:ext cx="1616404" cy="2590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it-IT" dirty="0">
                    <a:solidFill>
                      <a:schemeClr val="bg1"/>
                    </a:solidFill>
                  </a:rPr>
                  <a:t>  a=2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m:rPr>
                          <m:nor/>
                        </m:rPr>
                        <a:rPr lang="it-IT">
                          <a:solidFill>
                            <a:schemeClr val="bg1"/>
                          </a:solidFill>
                        </a:rPr>
                        <m:t>⟩</m:t>
                      </m:r>
                      <m:r>
                        <m:rPr>
                          <m:nor/>
                        </m:rPr>
                        <a:rPr lang="it-IT" b="0" i="0" smtClean="0">
                          <a:solidFill>
                            <a:schemeClr val="bg1"/>
                          </a:solidFill>
                        </a:rPr>
                        <m:t> </m:t>
                      </m:r>
                    </m:oMath>
                  </m:oMathPara>
                </a14:m>
                <a:endParaRPr lang="it-IT" b="0" i="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it-IT" b="0" i="0" smtClean="0">
                          <a:solidFill>
                            <a:schemeClr val="bg1"/>
                          </a:solidFill>
                        </a:rPr>
                        <m:t>with</m:t>
                      </m:r>
                      <m:r>
                        <m:rPr>
                          <m:nor/>
                        </m:rPr>
                        <a:rPr lang="it-IT" b="0" i="0" smtClean="0">
                          <a:solidFill>
                            <a:schemeClr val="bg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it-IT" b="0" i="0" smtClean="0">
                          <a:solidFill>
                            <a:schemeClr val="bg1"/>
                          </a:solidFill>
                        </a:rPr>
                        <m:t>k</m:t>
                      </m:r>
                      <m:r>
                        <m:rPr>
                          <m:nor/>
                        </m:rPr>
                        <a:rPr lang="it-IT" b="0" i="0" smtClean="0">
                          <a:solidFill>
                            <a:schemeClr val="bg1"/>
                          </a:solidFill>
                        </a:rPr>
                        <m:t> = 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1…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it-IT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it-IT" dirty="0">
                    <a:solidFill>
                      <a:schemeClr val="bg1"/>
                    </a:solidFill>
                  </a:rPr>
                  <a:t>    2</a:t>
                </a:r>
              </a:p>
              <a:p>
                <a:pPr algn="ctr"/>
                <a:r>
                  <a:rPr lang="it-IT" dirty="0">
                    <a:solidFill>
                      <a:schemeClr val="bg1"/>
                    </a:solidFill>
                  </a:rPr>
                  <a:t>    4</a:t>
                </a:r>
              </a:p>
              <a:p>
                <a:pPr algn="ctr"/>
                <a:r>
                  <a:rPr lang="it-IT" dirty="0">
                    <a:solidFill>
                      <a:schemeClr val="bg1"/>
                    </a:solidFill>
                  </a:rPr>
                  <a:t>    8</a:t>
                </a:r>
              </a:p>
              <a:p>
                <a:pPr algn="ctr"/>
                <a:r>
                  <a:rPr lang="it-IT" dirty="0">
                    <a:solidFill>
                      <a:schemeClr val="bg1"/>
                    </a:solidFill>
                  </a:rPr>
                  <a:t>  16</a:t>
                </a:r>
              </a:p>
              <a:p>
                <a:pPr algn="ctr"/>
                <a:r>
                  <a:rPr lang="it-IT" dirty="0">
                    <a:solidFill>
                      <a:schemeClr val="bg1"/>
                    </a:solidFill>
                  </a:rPr>
                  <a:t>  11</a:t>
                </a:r>
              </a:p>
              <a:p>
                <a:pPr algn="ctr"/>
                <a:r>
                  <a:rPr lang="it-IT" dirty="0">
                    <a:solidFill>
                      <a:schemeClr val="bg1"/>
                    </a:solidFill>
                  </a:rPr>
                  <a:t>    1</a:t>
                </a: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BC6F0BB8-6578-4849-4287-5B4B4E765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041" y="1880974"/>
                <a:ext cx="1616404" cy="2590261"/>
              </a:xfrm>
              <a:prstGeom prst="rect">
                <a:avLst/>
              </a:prstGeom>
              <a:blipFill>
                <a:blip r:embed="rId5"/>
                <a:stretch>
                  <a:fillRect t="-1179" b="-330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95190301-BFFF-6D7B-D83E-240B2DC6B4EA}"/>
                  </a:ext>
                </a:extLst>
              </p:cNvPr>
              <p:cNvSpPr txBox="1"/>
              <p:nvPr/>
            </p:nvSpPr>
            <p:spPr>
              <a:xfrm>
                <a:off x="2599445" y="1880974"/>
                <a:ext cx="1616404" cy="2590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it-IT" dirty="0">
                    <a:solidFill>
                      <a:schemeClr val="bg1"/>
                    </a:solidFill>
                  </a:rPr>
                  <a:t>  a=10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m:rPr>
                          <m:nor/>
                        </m:rPr>
                        <a:rPr lang="it-IT">
                          <a:solidFill>
                            <a:schemeClr val="bg1"/>
                          </a:solidFill>
                        </a:rPr>
                        <m:t>⟩</m:t>
                      </m:r>
                      <m:r>
                        <m:rPr>
                          <m:nor/>
                        </m:rPr>
                        <a:rPr lang="it-IT" b="0" i="0" smtClean="0">
                          <a:solidFill>
                            <a:schemeClr val="bg1"/>
                          </a:solidFill>
                        </a:rPr>
                        <m:t> </m:t>
                      </m:r>
                    </m:oMath>
                  </m:oMathPara>
                </a14:m>
                <a:endParaRPr lang="it-IT" b="0" i="0" dirty="0">
                  <a:solidFill>
                    <a:schemeClr val="bg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it-IT" b="0" i="0" smtClean="0">
                          <a:solidFill>
                            <a:schemeClr val="bg1"/>
                          </a:solidFill>
                        </a:rPr>
                        <m:t>with</m:t>
                      </m:r>
                      <m:r>
                        <m:rPr>
                          <m:nor/>
                        </m:rPr>
                        <a:rPr lang="it-IT" b="0" i="0" smtClean="0">
                          <a:solidFill>
                            <a:schemeClr val="bg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it-IT" b="0" i="0" smtClean="0">
                          <a:solidFill>
                            <a:schemeClr val="bg1"/>
                          </a:solidFill>
                        </a:rPr>
                        <m:t>k</m:t>
                      </m:r>
                      <m:r>
                        <m:rPr>
                          <m:nor/>
                        </m:rPr>
                        <a:rPr lang="it-IT" b="0" i="0" smtClean="0">
                          <a:solidFill>
                            <a:schemeClr val="bg1"/>
                          </a:solidFill>
                        </a:rPr>
                        <m:t> = 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1…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it-IT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it-IT" dirty="0">
                    <a:solidFill>
                      <a:schemeClr val="bg1"/>
                    </a:solidFill>
                  </a:rPr>
                  <a:t>10</a:t>
                </a:r>
              </a:p>
              <a:p>
                <a:pPr algn="ctr"/>
                <a:r>
                  <a:rPr lang="it-IT" dirty="0">
                    <a:solidFill>
                      <a:schemeClr val="bg1"/>
                    </a:solidFill>
                  </a:rPr>
                  <a:t>16</a:t>
                </a:r>
              </a:p>
              <a:p>
                <a:pPr algn="ctr"/>
                <a:r>
                  <a:rPr lang="it-IT" dirty="0">
                    <a:solidFill>
                      <a:schemeClr val="bg1"/>
                    </a:solidFill>
                  </a:rPr>
                  <a:t>13</a:t>
                </a:r>
              </a:p>
              <a:p>
                <a:pPr algn="ctr"/>
                <a:r>
                  <a:rPr lang="it-IT" dirty="0">
                    <a:solidFill>
                      <a:schemeClr val="bg1"/>
                    </a:solidFill>
                  </a:rPr>
                  <a:t>  4</a:t>
                </a:r>
              </a:p>
              <a:p>
                <a:pPr algn="ctr"/>
                <a:r>
                  <a:rPr lang="it-IT" dirty="0">
                    <a:solidFill>
                      <a:schemeClr val="bg1"/>
                    </a:solidFill>
                  </a:rPr>
                  <a:t>19</a:t>
                </a:r>
              </a:p>
              <a:p>
                <a:pPr algn="ctr"/>
                <a:r>
                  <a:rPr lang="it-IT" dirty="0">
                    <a:solidFill>
                      <a:schemeClr val="bg1"/>
                    </a:solidFill>
                  </a:rPr>
                  <a:t>  1</a:t>
                </a: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95190301-BFFF-6D7B-D83E-240B2DC6B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445" y="1880974"/>
                <a:ext cx="1616404" cy="2590261"/>
              </a:xfrm>
              <a:prstGeom prst="rect">
                <a:avLst/>
              </a:prstGeom>
              <a:blipFill>
                <a:blip r:embed="rId6"/>
                <a:stretch>
                  <a:fillRect t="-1179" b="-330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22498116-C4FE-D8DD-5953-DF5425391E09}"/>
                  </a:ext>
                </a:extLst>
              </p:cNvPr>
              <p:cNvSpPr txBox="1"/>
              <p:nvPr/>
            </p:nvSpPr>
            <p:spPr>
              <a:xfrm>
                <a:off x="4215849" y="1880974"/>
                <a:ext cx="1616404" cy="2590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it-IT" dirty="0">
                    <a:solidFill>
                      <a:schemeClr val="bg1"/>
                    </a:solidFill>
                  </a:rPr>
                  <a:t>  a=19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m:rPr>
                          <m:nor/>
                        </m:rPr>
                        <a:rPr lang="it-IT">
                          <a:solidFill>
                            <a:schemeClr val="bg1"/>
                          </a:solidFill>
                        </a:rPr>
                        <m:t>⟩</m:t>
                      </m:r>
                      <m:r>
                        <m:rPr>
                          <m:nor/>
                        </m:rPr>
                        <a:rPr lang="it-IT" b="0" i="0" smtClean="0">
                          <a:solidFill>
                            <a:schemeClr val="bg1"/>
                          </a:solidFill>
                        </a:rPr>
                        <m:t> </m:t>
                      </m:r>
                    </m:oMath>
                  </m:oMathPara>
                </a14:m>
                <a:endParaRPr lang="it-IT" b="0" i="0" dirty="0">
                  <a:solidFill>
                    <a:schemeClr val="bg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it-IT" b="0" i="0" smtClean="0">
                          <a:solidFill>
                            <a:schemeClr val="bg1"/>
                          </a:solidFill>
                        </a:rPr>
                        <m:t>with</m:t>
                      </m:r>
                      <m:r>
                        <m:rPr>
                          <m:nor/>
                        </m:rPr>
                        <a:rPr lang="it-IT" b="0" i="0" smtClean="0">
                          <a:solidFill>
                            <a:schemeClr val="bg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it-IT" b="0" i="0" smtClean="0">
                          <a:solidFill>
                            <a:schemeClr val="bg1"/>
                          </a:solidFill>
                        </a:rPr>
                        <m:t>k</m:t>
                      </m:r>
                      <m:r>
                        <m:rPr>
                          <m:nor/>
                        </m:rPr>
                        <a:rPr lang="it-IT" b="0" i="0" smtClean="0">
                          <a:solidFill>
                            <a:schemeClr val="bg1"/>
                          </a:solidFill>
                        </a:rPr>
                        <m:t> = 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1…</m:t>
                      </m:r>
                      <m:r>
                        <a:rPr lang="it-I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it-IT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it-IT" dirty="0">
                    <a:solidFill>
                      <a:schemeClr val="bg1"/>
                    </a:solidFill>
                  </a:rPr>
                  <a:t>19</a:t>
                </a:r>
              </a:p>
              <a:p>
                <a:pPr algn="ctr"/>
                <a:r>
                  <a:rPr lang="it-IT" dirty="0">
                    <a:solidFill>
                      <a:schemeClr val="bg1"/>
                    </a:solidFill>
                  </a:rPr>
                  <a:t>  4</a:t>
                </a:r>
              </a:p>
              <a:p>
                <a:pPr algn="ctr"/>
                <a:r>
                  <a:rPr lang="it-IT" dirty="0">
                    <a:solidFill>
                      <a:schemeClr val="bg1"/>
                    </a:solidFill>
                  </a:rPr>
                  <a:t>13</a:t>
                </a:r>
              </a:p>
              <a:p>
                <a:pPr algn="ctr"/>
                <a:r>
                  <a:rPr lang="it-IT" dirty="0">
                    <a:solidFill>
                      <a:schemeClr val="bg1"/>
                    </a:solidFill>
                  </a:rPr>
                  <a:t>16</a:t>
                </a:r>
              </a:p>
              <a:p>
                <a:pPr algn="ctr"/>
                <a:r>
                  <a:rPr lang="it-IT" dirty="0">
                    <a:solidFill>
                      <a:schemeClr val="bg1"/>
                    </a:solidFill>
                  </a:rPr>
                  <a:t>10</a:t>
                </a:r>
              </a:p>
              <a:p>
                <a:pPr algn="ctr"/>
                <a:r>
                  <a:rPr lang="it-IT" dirty="0">
                    <a:solidFill>
                      <a:schemeClr val="bg1"/>
                    </a:solidFill>
                  </a:rPr>
                  <a:t>  1</a:t>
                </a:r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22498116-C4FE-D8DD-5953-DF5425391E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5849" y="1880974"/>
                <a:ext cx="1616404" cy="2590261"/>
              </a:xfrm>
              <a:prstGeom prst="rect">
                <a:avLst/>
              </a:prstGeom>
              <a:blipFill>
                <a:blip r:embed="rId7"/>
                <a:stretch>
                  <a:fillRect t="-1179" b="-330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A69BA05A-D46F-A592-66BB-F8A44D9598D7}"/>
                  </a:ext>
                </a:extLst>
              </p:cNvPr>
              <p:cNvSpPr txBox="1"/>
              <p:nvPr/>
            </p:nvSpPr>
            <p:spPr>
              <a:xfrm>
                <a:off x="749300" y="4656708"/>
                <a:ext cx="965099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dirty="0" err="1">
                    <a:solidFill>
                      <a:schemeClr val="bg1"/>
                    </a:solidFill>
                  </a:rPr>
                  <a:t>Which</a:t>
                </a:r>
                <a:r>
                  <a:rPr lang="it-IT" sz="1600" dirty="0">
                    <a:solidFill>
                      <a:schemeClr val="bg1"/>
                    </a:solidFill>
                  </a:rPr>
                  <a:t> </a:t>
                </a:r>
                <a:r>
                  <a:rPr lang="it-IT" sz="1600" dirty="0" err="1">
                    <a:solidFill>
                      <a:schemeClr val="bg1"/>
                    </a:solidFill>
                  </a:rPr>
                  <a:t>is</a:t>
                </a:r>
                <a:r>
                  <a:rPr lang="it-IT" sz="1600" dirty="0">
                    <a:solidFill>
                      <a:schemeClr val="bg1"/>
                    </a:solidFill>
                  </a:rPr>
                  <a:t> the </a:t>
                </a:r>
                <a:r>
                  <a:rPr lang="it-IT" sz="1600" dirty="0" err="1">
                    <a:solidFill>
                      <a:schemeClr val="bg1"/>
                    </a:solidFill>
                  </a:rPr>
                  <a:t>smallest</a:t>
                </a:r>
                <a:r>
                  <a:rPr lang="it-IT" sz="1600" dirty="0">
                    <a:solidFill>
                      <a:schemeClr val="bg1"/>
                    </a:solidFill>
                  </a:rPr>
                  <a:t> </a:t>
                </a:r>
                <a:r>
                  <a:rPr lang="it-IT" sz="1600" dirty="0" err="1">
                    <a:solidFill>
                      <a:schemeClr val="bg1"/>
                    </a:solidFill>
                  </a:rPr>
                  <a:t>number</a:t>
                </a:r>
                <a:r>
                  <a:rPr lang="it-IT" sz="1600" dirty="0">
                    <a:solidFill>
                      <a:schemeClr val="bg1"/>
                    </a:solidFill>
                  </a:rPr>
                  <a:t> to </a:t>
                </a:r>
                <a:r>
                  <a:rPr lang="it-IT" sz="1600" dirty="0" err="1">
                    <a:solidFill>
                      <a:schemeClr val="bg1"/>
                    </a:solidFill>
                  </a:rPr>
                  <a:t>get</a:t>
                </a:r>
                <a:r>
                  <a:rPr lang="it-IT" sz="16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| </m:t>
                    </m:r>
                    <m:sSup>
                      <m:sSupPr>
                        <m:ctrlPr>
                          <a:rPr lang="it-IT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it-IT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it-IT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it-IT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it-IT" sz="1600" dirty="0">
                    <a:solidFill>
                      <a:schemeClr val="bg1"/>
                    </a:solidFill>
                  </a:rPr>
                  <a:t> ⟩ = 1.</a:t>
                </a:r>
              </a:p>
              <a:p>
                <a:r>
                  <a:rPr lang="en-US" sz="1600" dirty="0">
                    <a:solidFill>
                      <a:schemeClr val="bg1"/>
                    </a:solidFill>
                  </a:rPr>
                  <a:t>Analyzing the performance difference, </a:t>
                </a:r>
              </a:p>
              <a:p>
                <a:r>
                  <a:rPr lang="en-US" sz="1600" dirty="0">
                    <a:solidFill>
                      <a:schemeClr val="bg1"/>
                    </a:solidFill>
                  </a:rPr>
                  <a:t>we observe that in simulation the correct factorization is obtained </a:t>
                </a:r>
              </a:p>
              <a:p>
                <a:r>
                  <a:rPr lang="en-US" sz="1600" dirty="0">
                    <a:solidFill>
                      <a:schemeClr val="bg1"/>
                    </a:solidFill>
                  </a:rPr>
                  <a:t>after an average of 1.8 attempts, </a:t>
                </a:r>
              </a:p>
              <a:p>
                <a:r>
                  <a:rPr lang="en-US" sz="1600" dirty="0">
                    <a:solidFill>
                      <a:schemeClr val="bg1"/>
                    </a:solidFill>
                  </a:rPr>
                  <a:t>while on IBM Sherbrooke it requires about 3.2 </a:t>
                </a:r>
              </a:p>
              <a:p>
                <a:r>
                  <a:rPr lang="en-US" sz="1600" dirty="0">
                    <a:solidFill>
                      <a:schemeClr val="bg1"/>
                    </a:solidFill>
                  </a:rPr>
                  <a:t>attempts on average, with a worst case of 19</a:t>
                </a:r>
                <a:endParaRPr lang="it-IT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A69BA05A-D46F-A592-66BB-F8A44D959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300" y="4656708"/>
                <a:ext cx="9650999" cy="1569660"/>
              </a:xfrm>
              <a:prstGeom prst="rect">
                <a:avLst/>
              </a:prstGeom>
              <a:blipFill>
                <a:blip r:embed="rId8"/>
                <a:stretch>
                  <a:fillRect l="-379" t="-1556" b="-428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085956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C43937-73BC-8ED9-D35E-4D33511480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63D5DB1B-E5EC-5207-41FA-85B037ED914E}"/>
              </a:ext>
            </a:extLst>
          </p:cNvPr>
          <p:cNvSpPr txBox="1"/>
          <p:nvPr/>
        </p:nvSpPr>
        <p:spPr>
          <a:xfrm>
            <a:off x="271881" y="634550"/>
            <a:ext cx="37061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500" dirty="0">
                <a:solidFill>
                  <a:srgbClr val="465959"/>
                </a:solidFill>
              </a:rPr>
              <a:t>2</a:t>
            </a:r>
            <a:endParaRPr lang="it-IT" dirty="0">
              <a:solidFill>
                <a:srgbClr val="465959"/>
              </a:solidFill>
            </a:endParaRPr>
          </a:p>
        </p:txBody>
      </p:sp>
      <p:pic>
        <p:nvPicPr>
          <p:cNvPr id="1026" name="Picture 2" descr="Immagine output">
            <a:extLst>
              <a:ext uri="{FF2B5EF4-FFF2-40B4-BE49-F238E27FC236}">
                <a16:creationId xmlns:a16="http://schemas.microsoft.com/office/drawing/2014/main" id="{D5B8F1ED-13F8-3889-7E30-A8074B08A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301" y="3665339"/>
            <a:ext cx="6015724" cy="297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97575208-99C9-B1BA-39FB-472C6B0AB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84" y="5882215"/>
            <a:ext cx="857843" cy="87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C1E0BCA5-8C2B-41F7-7561-B243F8FDCE19}"/>
              </a:ext>
            </a:extLst>
          </p:cNvPr>
          <p:cNvSpPr/>
          <p:nvPr/>
        </p:nvSpPr>
        <p:spPr>
          <a:xfrm>
            <a:off x="-31172" y="-13906"/>
            <a:ext cx="603478" cy="58858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E1802C2-4C1D-76E5-F207-8A26BF0F31AB}"/>
              </a:ext>
            </a:extLst>
          </p:cNvPr>
          <p:cNvSpPr txBox="1"/>
          <p:nvPr/>
        </p:nvSpPr>
        <p:spPr>
          <a:xfrm>
            <a:off x="749300" y="211262"/>
            <a:ext cx="17940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200" dirty="0">
                <a:solidFill>
                  <a:schemeClr val="accent2"/>
                </a:solidFill>
                <a:latin typeface="Bahnschrift (Titoli)"/>
              </a:rPr>
              <a:t>EVALUATION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0118E853-300D-3BD9-5FB6-67B5C19218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9101" y="183981"/>
            <a:ext cx="4009516" cy="3136941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D85AF7F3-D994-799B-E13D-E4AF7275D7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9100" y="3539202"/>
            <a:ext cx="4009516" cy="3103450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B53A733-D4D5-7F8E-2B77-D122BD5EAD71}"/>
              </a:ext>
            </a:extLst>
          </p:cNvPr>
          <p:cNvSpPr txBox="1"/>
          <p:nvPr/>
        </p:nvSpPr>
        <p:spPr>
          <a:xfrm>
            <a:off x="572305" y="797098"/>
            <a:ext cx="67437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In fact, as shown in these graphs, </a:t>
            </a:r>
          </a:p>
          <a:p>
            <a:r>
              <a:rPr lang="en-US" sz="1600" dirty="0">
                <a:solidFill>
                  <a:schemeClr val="bg1"/>
                </a:solidFill>
              </a:rPr>
              <a:t>the variance of the results is significantly different.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In real quantum hardware, performance is affected by several sources of noise: </a:t>
            </a:r>
          </a:p>
          <a:p>
            <a:r>
              <a:rPr lang="en-US" sz="1600" dirty="0">
                <a:solidFill>
                  <a:schemeClr val="bg1"/>
                </a:solidFill>
              </a:rPr>
              <a:t>Decoherence</a:t>
            </a:r>
          </a:p>
          <a:p>
            <a:r>
              <a:rPr lang="en-US" sz="1600" dirty="0">
                <a:solidFill>
                  <a:schemeClr val="bg1"/>
                </a:solidFill>
              </a:rPr>
              <a:t>imperfect gate fidelities</a:t>
            </a:r>
          </a:p>
          <a:p>
            <a:r>
              <a:rPr lang="en-US" sz="1600" dirty="0">
                <a:solidFill>
                  <a:schemeClr val="bg1"/>
                </a:solidFill>
              </a:rPr>
              <a:t>Limited qubit connectivity also leads to additional SWAP gates, increasing circuit depth and error accumulation. </a:t>
            </a:r>
          </a:p>
          <a:p>
            <a:r>
              <a:rPr lang="en-US" sz="1600" dirty="0">
                <a:solidFill>
                  <a:schemeClr val="bg1"/>
                </a:solidFill>
              </a:rPr>
              <a:t>shot noise introduces statistical fluctuations due to finite measurement repetitions. (1024 shots)</a:t>
            </a:r>
          </a:p>
        </p:txBody>
      </p:sp>
    </p:spTree>
    <p:extLst>
      <p:ext uri="{BB962C8B-B14F-4D97-AF65-F5344CB8AC3E}">
        <p14:creationId xmlns:p14="http://schemas.microsoft.com/office/powerpoint/2010/main" val="227373001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A5EC37-1E12-DA81-B881-B2BEDF5735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422CFB8F-5459-18E4-92CB-C59CF17F0E91}"/>
              </a:ext>
            </a:extLst>
          </p:cNvPr>
          <p:cNvSpPr txBox="1"/>
          <p:nvPr/>
        </p:nvSpPr>
        <p:spPr>
          <a:xfrm>
            <a:off x="271881" y="634550"/>
            <a:ext cx="37061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500" dirty="0">
                <a:solidFill>
                  <a:srgbClr val="465959"/>
                </a:solidFill>
              </a:rPr>
              <a:t>2</a:t>
            </a:r>
            <a:endParaRPr lang="it-IT" dirty="0">
              <a:solidFill>
                <a:srgbClr val="465959"/>
              </a:solidFill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FBCC931-4698-4DBE-824B-E66E04601523}"/>
              </a:ext>
            </a:extLst>
          </p:cNvPr>
          <p:cNvSpPr txBox="1"/>
          <p:nvPr/>
        </p:nvSpPr>
        <p:spPr>
          <a:xfrm>
            <a:off x="4905947" y="3244334"/>
            <a:ext cx="2380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it-IT" dirty="0">
                <a:solidFill>
                  <a:schemeClr val="bg1"/>
                </a:solidFill>
              </a:rPr>
              <a:t>Thanks for </a:t>
            </a:r>
            <a:r>
              <a:rPr lang="it-IT" dirty="0" err="1">
                <a:solidFill>
                  <a:schemeClr val="bg1"/>
                </a:solidFill>
              </a:rPr>
              <a:t>attention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932D3FEC-DC6B-1C7C-44CA-5B00800BB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7545" y="5123009"/>
            <a:ext cx="2953355" cy="295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144334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2C578-F33A-9080-1173-2E2768AA08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2A86EEF4-0D57-8428-FB7C-08DC8592613D}"/>
              </a:ext>
            </a:extLst>
          </p:cNvPr>
          <p:cNvSpPr/>
          <p:nvPr/>
        </p:nvSpPr>
        <p:spPr>
          <a:xfrm>
            <a:off x="-11" y="0"/>
            <a:ext cx="572317" cy="6856610"/>
          </a:xfrm>
          <a:prstGeom prst="rect">
            <a:avLst/>
          </a:prstGeom>
          <a:solidFill>
            <a:schemeClr val="accent3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Titolo 2">
            <a:extLst>
              <a:ext uri="{FF2B5EF4-FFF2-40B4-BE49-F238E27FC236}">
                <a16:creationId xmlns:a16="http://schemas.microsoft.com/office/drawing/2014/main" id="{0038D9B6-AC48-6398-0A12-7CD2220B5F10}"/>
              </a:ext>
            </a:extLst>
          </p:cNvPr>
          <p:cNvSpPr txBox="1">
            <a:spLocks/>
          </p:cNvSpPr>
          <p:nvPr/>
        </p:nvSpPr>
        <p:spPr>
          <a:xfrm>
            <a:off x="10808626" y="-286309"/>
            <a:ext cx="3253839" cy="12002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200" dirty="0">
                <a:solidFill>
                  <a:schemeClr val="accent2"/>
                </a:solidFill>
              </a:rPr>
              <a:t>INDEX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02B9A0F-8BBA-7AD0-386B-73DEE154DBD5}"/>
              </a:ext>
            </a:extLst>
          </p:cNvPr>
          <p:cNvSpPr txBox="1"/>
          <p:nvPr/>
        </p:nvSpPr>
        <p:spPr>
          <a:xfrm>
            <a:off x="640873" y="642972"/>
            <a:ext cx="9795182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500" dirty="0">
                <a:solidFill>
                  <a:schemeClr val="accent5"/>
                </a:solidFill>
              </a:rPr>
              <a:t>SHOR ALGORITHM: PREVIEW</a:t>
            </a:r>
          </a:p>
          <a:p>
            <a:endParaRPr lang="it-IT" sz="2500" dirty="0">
              <a:solidFill>
                <a:schemeClr val="accent5"/>
              </a:solidFill>
            </a:endParaRPr>
          </a:p>
          <a:p>
            <a:endParaRPr lang="it-IT" sz="2500" dirty="0">
              <a:solidFill>
                <a:schemeClr val="accent5"/>
              </a:solidFill>
            </a:endParaRPr>
          </a:p>
          <a:p>
            <a:endParaRPr lang="it-IT" sz="2500" dirty="0">
              <a:solidFill>
                <a:schemeClr val="accent5"/>
              </a:solidFill>
            </a:endParaRPr>
          </a:p>
          <a:p>
            <a:r>
              <a:rPr lang="it-IT" sz="2500" dirty="0">
                <a:solidFill>
                  <a:schemeClr val="accent5"/>
                </a:solidFill>
              </a:rPr>
              <a:t>CIRCUIT IMPLEMENTATION</a:t>
            </a:r>
          </a:p>
          <a:p>
            <a:endParaRPr lang="it-IT" sz="2500" dirty="0">
              <a:solidFill>
                <a:schemeClr val="accent5"/>
              </a:solidFill>
            </a:endParaRPr>
          </a:p>
          <a:p>
            <a:endParaRPr lang="it-IT" sz="2500" dirty="0">
              <a:solidFill>
                <a:schemeClr val="accent5"/>
              </a:solidFill>
            </a:endParaRPr>
          </a:p>
          <a:p>
            <a:endParaRPr lang="it-IT" sz="2500" dirty="0">
              <a:solidFill>
                <a:schemeClr val="accent5"/>
              </a:solidFill>
            </a:endParaRPr>
          </a:p>
          <a:p>
            <a:r>
              <a:rPr lang="it-IT" sz="2500" dirty="0">
                <a:solidFill>
                  <a:schemeClr val="accent5"/>
                </a:solidFill>
              </a:rPr>
              <a:t>EXPERIMENTAL SETUP</a:t>
            </a:r>
          </a:p>
          <a:p>
            <a:endParaRPr lang="it-IT" sz="2500" dirty="0">
              <a:solidFill>
                <a:schemeClr val="accent5"/>
              </a:solidFill>
            </a:endParaRPr>
          </a:p>
          <a:p>
            <a:endParaRPr lang="it-IT" sz="2500" dirty="0">
              <a:solidFill>
                <a:schemeClr val="accent5"/>
              </a:solidFill>
            </a:endParaRPr>
          </a:p>
          <a:p>
            <a:endParaRPr lang="it-IT" sz="2500" dirty="0">
              <a:solidFill>
                <a:schemeClr val="accent5"/>
              </a:solidFill>
            </a:endParaRPr>
          </a:p>
          <a:p>
            <a:r>
              <a:rPr lang="it-IT" sz="2500" dirty="0">
                <a:solidFill>
                  <a:schemeClr val="accent5"/>
                </a:solidFill>
              </a:rPr>
              <a:t>EVALUATION OF IBM QUANTUM COMPUTER AND SIMULATION </a:t>
            </a:r>
          </a:p>
          <a:p>
            <a:r>
              <a:rPr lang="it-IT" sz="2500" dirty="0">
                <a:solidFill>
                  <a:schemeClr val="accent5"/>
                </a:solidFill>
              </a:rPr>
              <a:t>RESULTS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13C9C86-D345-6DBA-6C7E-45A7D0E36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157" y="5960269"/>
            <a:ext cx="857843" cy="858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47885A4E-8D75-AB0D-C224-222E8B91A263}"/>
              </a:ext>
            </a:extLst>
          </p:cNvPr>
          <p:cNvSpPr txBox="1"/>
          <p:nvPr/>
        </p:nvSpPr>
        <p:spPr>
          <a:xfrm>
            <a:off x="121510" y="642972"/>
            <a:ext cx="428322" cy="509370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it-IT" sz="2500" dirty="0">
                <a:solidFill>
                  <a:schemeClr val="accent5"/>
                </a:solidFill>
              </a:rPr>
              <a:t>1</a:t>
            </a:r>
          </a:p>
          <a:p>
            <a:endParaRPr lang="it-IT" sz="2500" dirty="0">
              <a:solidFill>
                <a:schemeClr val="accent5"/>
              </a:solidFill>
            </a:endParaRPr>
          </a:p>
          <a:p>
            <a:endParaRPr lang="it-IT" sz="2500" dirty="0">
              <a:solidFill>
                <a:schemeClr val="accent5"/>
              </a:solidFill>
            </a:endParaRPr>
          </a:p>
          <a:p>
            <a:endParaRPr lang="it-IT" sz="2500" dirty="0">
              <a:solidFill>
                <a:schemeClr val="accent5"/>
              </a:solidFill>
            </a:endParaRPr>
          </a:p>
          <a:p>
            <a:r>
              <a:rPr lang="it-IT" sz="2500" dirty="0">
                <a:solidFill>
                  <a:schemeClr val="accent5"/>
                </a:solidFill>
              </a:rPr>
              <a:t>2</a:t>
            </a:r>
          </a:p>
          <a:p>
            <a:endParaRPr lang="it-IT" sz="2500" dirty="0">
              <a:solidFill>
                <a:schemeClr val="accent5"/>
              </a:solidFill>
            </a:endParaRPr>
          </a:p>
          <a:p>
            <a:endParaRPr lang="it-IT" sz="2500" dirty="0">
              <a:solidFill>
                <a:schemeClr val="accent5"/>
              </a:solidFill>
            </a:endParaRPr>
          </a:p>
          <a:p>
            <a:endParaRPr lang="it-IT" sz="2500" dirty="0">
              <a:solidFill>
                <a:schemeClr val="accent5"/>
              </a:solidFill>
            </a:endParaRPr>
          </a:p>
          <a:p>
            <a:r>
              <a:rPr lang="it-IT" sz="2500" dirty="0">
                <a:solidFill>
                  <a:schemeClr val="accent5"/>
                </a:solidFill>
              </a:rPr>
              <a:t>3</a:t>
            </a:r>
          </a:p>
          <a:p>
            <a:endParaRPr lang="it-IT" sz="2500" dirty="0">
              <a:solidFill>
                <a:schemeClr val="accent5"/>
              </a:solidFill>
            </a:endParaRPr>
          </a:p>
          <a:p>
            <a:endParaRPr lang="it-IT" sz="2500" dirty="0">
              <a:solidFill>
                <a:schemeClr val="accent5"/>
              </a:solidFill>
            </a:endParaRPr>
          </a:p>
          <a:p>
            <a:endParaRPr lang="it-IT" sz="2500" dirty="0">
              <a:solidFill>
                <a:schemeClr val="accent5"/>
              </a:solidFill>
            </a:endParaRPr>
          </a:p>
          <a:p>
            <a:r>
              <a:rPr lang="it-IT" sz="2500" dirty="0">
                <a:solidFill>
                  <a:schemeClr val="accent5"/>
                </a:solidFill>
              </a:rPr>
              <a:t>4</a:t>
            </a:r>
            <a:r>
              <a:rPr lang="it-IT" dirty="0">
                <a:solidFill>
                  <a:schemeClr val="accent5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2779926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C7BE23-514D-A803-6B01-67ADCBF09E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EBF41D4C-D3EE-2DEE-E4EA-523147B842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646" y="548003"/>
            <a:ext cx="2919411" cy="754053"/>
          </a:xfrm>
        </p:spPr>
        <p:txBody>
          <a:bodyPr anchor="ctr">
            <a:normAutofit/>
          </a:bodyPr>
          <a:lstStyle/>
          <a:p>
            <a:r>
              <a:rPr lang="it-IT" sz="2500" dirty="0">
                <a:solidFill>
                  <a:schemeClr val="accent5"/>
                </a:solidFill>
              </a:rPr>
              <a:t>SHOR ALGORITHM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2E1220C-5696-4E3E-064A-960EDBD0F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696" y="1708394"/>
            <a:ext cx="1080682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Shor’s Algorithm is a quantum algorithm designed to efficiently factor large integers. </a:t>
            </a:r>
          </a:p>
          <a:p>
            <a:r>
              <a:rPr lang="en-US" dirty="0">
                <a:solidFill>
                  <a:schemeClr val="bg1"/>
                </a:solidFill>
              </a:rPr>
              <a:t>Classical factoring algorithms require exponential time, making factoring hard for very large numbers. </a:t>
            </a:r>
          </a:p>
          <a:p>
            <a:r>
              <a:rPr lang="en-US" dirty="0">
                <a:solidFill>
                  <a:schemeClr val="bg1"/>
                </a:solidFill>
              </a:rPr>
              <a:t>Shor’s Algorithm solves this problem in polynomial time using quantum period finding. 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76A7037-FCFD-D44B-63BE-773A3467897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779762" y="3781975"/>
            <a:ext cx="4202996" cy="936622"/>
          </a:xfrm>
          <a:prstGeom prst="rect">
            <a:avLst/>
          </a:prstGeom>
          <a:solidFill>
            <a:srgbClr val="212121"/>
          </a:solidFill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A009465-9F46-3680-9560-4A34A5D597F4}"/>
              </a:ext>
            </a:extLst>
          </p:cNvPr>
          <p:cNvSpPr txBox="1"/>
          <p:nvPr/>
        </p:nvSpPr>
        <p:spPr>
          <a:xfrm>
            <a:off x="2192516" y="4777221"/>
            <a:ext cx="3062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Sub-</a:t>
            </a:r>
            <a:r>
              <a:rPr lang="it-IT" dirty="0" err="1">
                <a:solidFill>
                  <a:schemeClr val="bg1"/>
                </a:solidFill>
              </a:rPr>
              <a:t>exponentia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complexity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BE225BFF-26E1-6260-00B8-599DF588CB0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078239" y="3857193"/>
            <a:ext cx="2448771" cy="786184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CEC7C14-B920-07DD-8C72-BC0E3C1640B7}"/>
              </a:ext>
            </a:extLst>
          </p:cNvPr>
          <p:cNvSpPr txBox="1"/>
          <p:nvPr/>
        </p:nvSpPr>
        <p:spPr>
          <a:xfrm>
            <a:off x="7060264" y="4764522"/>
            <a:ext cx="2484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Polinomial</a:t>
            </a:r>
            <a:r>
              <a:rPr lang="it-IT" dirty="0"/>
              <a:t> </a:t>
            </a:r>
            <a:r>
              <a:rPr lang="it-IT" dirty="0" err="1">
                <a:solidFill>
                  <a:schemeClr val="bg1"/>
                </a:solidFill>
              </a:rPr>
              <a:t>complexity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90C59E7-839A-7896-DD9A-7C48DB4CD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8185" y="5947337"/>
            <a:ext cx="857843" cy="858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A2CA708C-9D81-F0FE-E935-93A091C47B64}"/>
              </a:ext>
            </a:extLst>
          </p:cNvPr>
          <p:cNvSpPr txBox="1"/>
          <p:nvPr/>
        </p:nvSpPr>
        <p:spPr>
          <a:xfrm>
            <a:off x="243032" y="748850"/>
            <a:ext cx="370614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500" dirty="0">
                <a:solidFill>
                  <a:srgbClr val="465959"/>
                </a:solidFill>
              </a:rPr>
              <a:t>1</a:t>
            </a:r>
          </a:p>
          <a:p>
            <a:r>
              <a:rPr lang="it-IT" dirty="0">
                <a:solidFill>
                  <a:srgbClr val="465959"/>
                </a:solidFill>
              </a:rPr>
              <a:t> 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BF989C5-0EC2-8FF3-10FA-7FED49BC9168}"/>
              </a:ext>
            </a:extLst>
          </p:cNvPr>
          <p:cNvSpPr txBox="1"/>
          <p:nvPr/>
        </p:nvSpPr>
        <p:spPr>
          <a:xfrm>
            <a:off x="121510" y="642972"/>
            <a:ext cx="42832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500" dirty="0">
                <a:solidFill>
                  <a:srgbClr val="465959"/>
                </a:solidFill>
              </a:rPr>
              <a:t>1</a:t>
            </a:r>
            <a:r>
              <a:rPr lang="it-IT" dirty="0">
                <a:solidFill>
                  <a:srgbClr val="465959"/>
                </a:solidFill>
              </a:rPr>
              <a:t> 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1434326D-F780-A01C-748F-ED739FEFCA39}"/>
              </a:ext>
            </a:extLst>
          </p:cNvPr>
          <p:cNvSpPr txBox="1"/>
          <p:nvPr/>
        </p:nvSpPr>
        <p:spPr>
          <a:xfrm>
            <a:off x="7426421" y="3366716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Shor algorithm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D500D1D-CEF2-8450-D73C-CD5FA1CF78D8}"/>
              </a:ext>
            </a:extLst>
          </p:cNvPr>
          <p:cNvSpPr txBox="1"/>
          <p:nvPr/>
        </p:nvSpPr>
        <p:spPr>
          <a:xfrm>
            <a:off x="1897672" y="3379900"/>
            <a:ext cx="396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General Number Field Sieve (GNFS)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9AC6197B-03F8-7935-BB39-2FBFA15CAFCD}"/>
              </a:ext>
            </a:extLst>
          </p:cNvPr>
          <p:cNvSpPr/>
          <p:nvPr/>
        </p:nvSpPr>
        <p:spPr>
          <a:xfrm>
            <a:off x="-31172" y="-13906"/>
            <a:ext cx="603478" cy="58858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2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3345043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BDB211-C165-DBC9-6831-5BE942386F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114B4B79-9717-F06B-C5BC-C6D150735F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646" y="548003"/>
            <a:ext cx="2919411" cy="754053"/>
          </a:xfrm>
        </p:spPr>
        <p:txBody>
          <a:bodyPr anchor="ctr">
            <a:normAutofit fontScale="90000"/>
          </a:bodyPr>
          <a:lstStyle/>
          <a:p>
            <a:r>
              <a:rPr lang="it-IT" sz="2500" dirty="0">
                <a:solidFill>
                  <a:schemeClr val="accent5"/>
                </a:solidFill>
              </a:rPr>
              <a:t>ALGORITHM WORKFLOW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13A6321-98B0-56F3-5AD4-AF79B44CE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8185" y="5947337"/>
            <a:ext cx="857843" cy="858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CB9A7DD0-B24B-5023-504B-92F23175123A}"/>
              </a:ext>
            </a:extLst>
          </p:cNvPr>
          <p:cNvSpPr txBox="1"/>
          <p:nvPr/>
        </p:nvSpPr>
        <p:spPr>
          <a:xfrm>
            <a:off x="243032" y="748850"/>
            <a:ext cx="370614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500" dirty="0">
                <a:solidFill>
                  <a:srgbClr val="465959"/>
                </a:solidFill>
              </a:rPr>
              <a:t>1</a:t>
            </a:r>
          </a:p>
          <a:p>
            <a:r>
              <a:rPr lang="it-IT" dirty="0">
                <a:solidFill>
                  <a:srgbClr val="465959"/>
                </a:solidFill>
              </a:rPr>
              <a:t> 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CE1A1DE-DDF0-6A02-8A37-862171F8624A}"/>
              </a:ext>
            </a:extLst>
          </p:cNvPr>
          <p:cNvSpPr txBox="1"/>
          <p:nvPr/>
        </p:nvSpPr>
        <p:spPr>
          <a:xfrm>
            <a:off x="121510" y="642972"/>
            <a:ext cx="42832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500" dirty="0">
                <a:solidFill>
                  <a:srgbClr val="465959"/>
                </a:solidFill>
              </a:rPr>
              <a:t>1</a:t>
            </a:r>
            <a:r>
              <a:rPr lang="it-IT" dirty="0">
                <a:solidFill>
                  <a:srgbClr val="465959"/>
                </a:solidFill>
              </a:rPr>
              <a:t> 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C9864C86-B3CF-586C-21BB-BBC7BCEACC7A}"/>
              </a:ext>
            </a:extLst>
          </p:cNvPr>
          <p:cNvSpPr/>
          <p:nvPr/>
        </p:nvSpPr>
        <p:spPr>
          <a:xfrm>
            <a:off x="-31172" y="-13906"/>
            <a:ext cx="603478" cy="58858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F4B45222-C406-CF2E-34BC-4C22F8B930CB}"/>
              </a:ext>
            </a:extLst>
          </p:cNvPr>
          <p:cNvSpPr/>
          <p:nvPr/>
        </p:nvSpPr>
        <p:spPr>
          <a:xfrm>
            <a:off x="5070373" y="556585"/>
            <a:ext cx="1130501" cy="373114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500" dirty="0" err="1"/>
              <a:t>Choose</a:t>
            </a:r>
            <a:r>
              <a:rPr lang="it-IT" sz="1500" dirty="0"/>
              <a:t> N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C49F062C-2A4B-43CC-51B9-4C6CB54A190B}"/>
              </a:ext>
            </a:extLst>
          </p:cNvPr>
          <p:cNvCxnSpPr>
            <a:cxnSpLocks/>
            <a:stCxn id="5" idx="2"/>
            <a:endCxn id="43" idx="0"/>
          </p:cNvCxnSpPr>
          <p:nvPr/>
        </p:nvCxnSpPr>
        <p:spPr>
          <a:xfrm>
            <a:off x="5635624" y="929699"/>
            <a:ext cx="0" cy="196826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tangolo 14">
            <a:extLst>
              <a:ext uri="{FF2B5EF4-FFF2-40B4-BE49-F238E27FC236}">
                <a16:creationId xmlns:a16="http://schemas.microsoft.com/office/drawing/2014/main" id="{F9100028-A528-8979-9C06-BE250AB5ECD3}"/>
              </a:ext>
            </a:extLst>
          </p:cNvPr>
          <p:cNvSpPr/>
          <p:nvPr/>
        </p:nvSpPr>
        <p:spPr>
          <a:xfrm>
            <a:off x="5053209" y="1669786"/>
            <a:ext cx="1171374" cy="336793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1&lt;a&lt;N?</a:t>
            </a:r>
          </a:p>
        </p:txBody>
      </p:sp>
      <p:cxnSp>
        <p:nvCxnSpPr>
          <p:cNvPr id="26" name="Connettore a gomito 25">
            <a:extLst>
              <a:ext uri="{FF2B5EF4-FFF2-40B4-BE49-F238E27FC236}">
                <a16:creationId xmlns:a16="http://schemas.microsoft.com/office/drawing/2014/main" id="{F6D3702B-F7DD-BB89-C170-2F901908FB97}"/>
              </a:ext>
            </a:extLst>
          </p:cNvPr>
          <p:cNvCxnSpPr>
            <a:cxnSpLocks/>
          </p:cNvCxnSpPr>
          <p:nvPr/>
        </p:nvCxnSpPr>
        <p:spPr>
          <a:xfrm rot="16200000" flipV="1">
            <a:off x="6114679" y="1410431"/>
            <a:ext cx="432394" cy="332354"/>
          </a:xfrm>
          <a:prstGeom prst="bentConnector3">
            <a:avLst>
              <a:gd name="adj1" fmla="val 99564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a gomito 35">
            <a:extLst>
              <a:ext uri="{FF2B5EF4-FFF2-40B4-BE49-F238E27FC236}">
                <a16:creationId xmlns:a16="http://schemas.microsoft.com/office/drawing/2014/main" id="{C7A13A18-CE93-7018-0D9D-67C052DA5B5F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6224583" y="1731019"/>
            <a:ext cx="272470" cy="107164"/>
          </a:xfrm>
          <a:prstGeom prst="bentConnector3">
            <a:avLst>
              <a:gd name="adj1" fmla="val 101272"/>
            </a:avLst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ttangolo 42">
            <a:extLst>
              <a:ext uri="{FF2B5EF4-FFF2-40B4-BE49-F238E27FC236}">
                <a16:creationId xmlns:a16="http://schemas.microsoft.com/office/drawing/2014/main" id="{BFB3EF6F-EAC5-20C3-2E59-86D8C61330B7}"/>
              </a:ext>
            </a:extLst>
          </p:cNvPr>
          <p:cNvSpPr/>
          <p:nvPr/>
        </p:nvSpPr>
        <p:spPr>
          <a:xfrm>
            <a:off x="5106549" y="1126525"/>
            <a:ext cx="1058150" cy="38859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500" dirty="0"/>
              <a:t>Select a</a:t>
            </a:r>
          </a:p>
        </p:txBody>
      </p: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A35636C7-EA3E-7529-62CD-C5745EDA8C73}"/>
              </a:ext>
            </a:extLst>
          </p:cNvPr>
          <p:cNvCxnSpPr>
            <a:cxnSpLocks/>
            <a:stCxn id="43" idx="2"/>
            <a:endCxn id="15" idx="0"/>
          </p:cNvCxnSpPr>
          <p:nvPr/>
        </p:nvCxnSpPr>
        <p:spPr>
          <a:xfrm>
            <a:off x="5635624" y="1515120"/>
            <a:ext cx="3272" cy="154666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87F1A3D2-5D22-F56A-EBF6-BDC22A9E88C0}"/>
              </a:ext>
            </a:extLst>
          </p:cNvPr>
          <p:cNvSpPr txBox="1"/>
          <p:nvPr/>
        </p:nvSpPr>
        <p:spPr>
          <a:xfrm>
            <a:off x="6180808" y="1163585"/>
            <a:ext cx="4555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>
                <a:solidFill>
                  <a:schemeClr val="accent3"/>
                </a:solidFill>
              </a:rPr>
              <a:t>False</a:t>
            </a:r>
          </a:p>
        </p:txBody>
      </p:sp>
      <p:sp>
        <p:nvSpPr>
          <p:cNvPr id="80" name="Rettangolo 79">
            <a:extLst>
              <a:ext uri="{FF2B5EF4-FFF2-40B4-BE49-F238E27FC236}">
                <a16:creationId xmlns:a16="http://schemas.microsoft.com/office/drawing/2014/main" id="{C871BC19-8DFB-9E5B-57C5-D7F53993475C}"/>
              </a:ext>
            </a:extLst>
          </p:cNvPr>
          <p:cNvSpPr/>
          <p:nvPr/>
        </p:nvSpPr>
        <p:spPr>
          <a:xfrm>
            <a:off x="5059759" y="2182340"/>
            <a:ext cx="1164829" cy="267236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00" dirty="0"/>
          </a:p>
          <a:p>
            <a:pPr algn="ctr"/>
            <a:r>
              <a:rPr lang="it-IT" sz="1000" dirty="0" err="1"/>
              <a:t>gcd</a:t>
            </a:r>
            <a:r>
              <a:rPr lang="it-IT" sz="1000" dirty="0"/>
              <a:t>(</a:t>
            </a:r>
            <a:r>
              <a:rPr lang="it-IT" sz="1000" dirty="0" err="1"/>
              <a:t>a,N</a:t>
            </a:r>
            <a:r>
              <a:rPr lang="it-IT" sz="1000" dirty="0"/>
              <a:t>)</a:t>
            </a:r>
            <a:r>
              <a:rPr lang="el-GR" sz="1000" dirty="0"/>
              <a:t> </a:t>
            </a:r>
            <a:r>
              <a:rPr lang="it-IT" sz="1000" dirty="0"/>
              <a:t>= p</a:t>
            </a:r>
            <a:r>
              <a:rPr lang="el-GR" sz="1000" dirty="0"/>
              <a:t>≠</a:t>
            </a:r>
            <a:r>
              <a:rPr lang="it-IT" sz="1000" dirty="0"/>
              <a:t> 1?</a:t>
            </a:r>
          </a:p>
          <a:p>
            <a:pPr algn="ctr"/>
            <a:r>
              <a:rPr lang="it-IT" sz="1000" dirty="0"/>
              <a:t> </a:t>
            </a:r>
          </a:p>
        </p:txBody>
      </p:sp>
      <p:cxnSp>
        <p:nvCxnSpPr>
          <p:cNvPr id="81" name="Connettore 2 80">
            <a:extLst>
              <a:ext uri="{FF2B5EF4-FFF2-40B4-BE49-F238E27FC236}">
                <a16:creationId xmlns:a16="http://schemas.microsoft.com/office/drawing/2014/main" id="{CBFF4B5B-EA62-9C6A-83D2-E4B7529F1248}"/>
              </a:ext>
            </a:extLst>
          </p:cNvPr>
          <p:cNvCxnSpPr>
            <a:cxnSpLocks/>
            <a:stCxn id="15" idx="2"/>
            <a:endCxn id="80" idx="0"/>
          </p:cNvCxnSpPr>
          <p:nvPr/>
        </p:nvCxnSpPr>
        <p:spPr>
          <a:xfrm>
            <a:off x="5638896" y="2006579"/>
            <a:ext cx="3278" cy="175761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ttore 2 85">
            <a:extLst>
              <a:ext uri="{FF2B5EF4-FFF2-40B4-BE49-F238E27FC236}">
                <a16:creationId xmlns:a16="http://schemas.microsoft.com/office/drawing/2014/main" id="{739387A0-35B7-2067-F83D-D519BE562A70}"/>
              </a:ext>
            </a:extLst>
          </p:cNvPr>
          <p:cNvCxnSpPr>
            <a:cxnSpLocks/>
            <a:stCxn id="80" idx="3"/>
            <a:endCxn id="90" idx="1"/>
          </p:cNvCxnSpPr>
          <p:nvPr/>
        </p:nvCxnSpPr>
        <p:spPr>
          <a:xfrm>
            <a:off x="6224588" y="2315958"/>
            <a:ext cx="609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ttangolo 89">
                <a:extLst>
                  <a:ext uri="{FF2B5EF4-FFF2-40B4-BE49-F238E27FC236}">
                    <a16:creationId xmlns:a16="http://schemas.microsoft.com/office/drawing/2014/main" id="{2A044532-9B5F-10F9-303F-0F8852E0B8D1}"/>
                  </a:ext>
                </a:extLst>
              </p:cNvPr>
              <p:cNvSpPr/>
              <p:nvPr/>
            </p:nvSpPr>
            <p:spPr>
              <a:xfrm>
                <a:off x="6833763" y="1999878"/>
                <a:ext cx="1517522" cy="63216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200" dirty="0"/>
                  <a:t>q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</m:oMath>
                </a14:m>
                <a:endParaRPr lang="it-IT" sz="1200" dirty="0"/>
              </a:p>
              <a:p>
                <a:pPr algn="ctr"/>
                <a:r>
                  <a:rPr lang="it-IT" sz="1200" dirty="0" err="1">
                    <a:solidFill>
                      <a:srgbClr val="00B050"/>
                    </a:solidFill>
                  </a:rPr>
                  <a:t>Factors</a:t>
                </a:r>
                <a:r>
                  <a:rPr lang="it-IT" sz="1200" dirty="0">
                    <a:solidFill>
                      <a:srgbClr val="00B050"/>
                    </a:solidFill>
                  </a:rPr>
                  <a:t> </a:t>
                </a:r>
                <a:r>
                  <a:rPr lang="it-IT" sz="1200" dirty="0" err="1">
                    <a:solidFill>
                      <a:srgbClr val="00B050"/>
                    </a:solidFill>
                  </a:rPr>
                  <a:t>founded</a:t>
                </a:r>
                <a:endParaRPr lang="it-IT" sz="1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0" name="Rettangolo 89">
                <a:extLst>
                  <a:ext uri="{FF2B5EF4-FFF2-40B4-BE49-F238E27FC236}">
                    <a16:creationId xmlns:a16="http://schemas.microsoft.com/office/drawing/2014/main" id="{2A044532-9B5F-10F9-303F-0F8852E0B8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3763" y="1999878"/>
                <a:ext cx="1517522" cy="6321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CasellaDiTesto 94">
            <a:extLst>
              <a:ext uri="{FF2B5EF4-FFF2-40B4-BE49-F238E27FC236}">
                <a16:creationId xmlns:a16="http://schemas.microsoft.com/office/drawing/2014/main" id="{B7AD17E0-36EA-9824-055E-92AECB44F914}"/>
              </a:ext>
            </a:extLst>
          </p:cNvPr>
          <p:cNvSpPr txBox="1"/>
          <p:nvPr/>
        </p:nvSpPr>
        <p:spPr>
          <a:xfrm>
            <a:off x="6375337" y="2115803"/>
            <a:ext cx="4251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>
                <a:solidFill>
                  <a:schemeClr val="accent3"/>
                </a:solidFill>
              </a:rPr>
              <a:t>True</a:t>
            </a:r>
          </a:p>
        </p:txBody>
      </p:sp>
      <p:sp>
        <p:nvSpPr>
          <p:cNvPr id="97" name="Rettangolo 96">
            <a:extLst>
              <a:ext uri="{FF2B5EF4-FFF2-40B4-BE49-F238E27FC236}">
                <a16:creationId xmlns:a16="http://schemas.microsoft.com/office/drawing/2014/main" id="{9BA65445-0562-CE06-5153-19DA37B361EE}"/>
              </a:ext>
            </a:extLst>
          </p:cNvPr>
          <p:cNvSpPr/>
          <p:nvPr/>
        </p:nvSpPr>
        <p:spPr>
          <a:xfrm>
            <a:off x="4955579" y="2625334"/>
            <a:ext cx="1373185" cy="44366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Find</a:t>
            </a:r>
            <a:r>
              <a:rPr lang="it-IT" sz="1200" dirty="0"/>
              <a:t> </a:t>
            </a:r>
            <a:r>
              <a:rPr lang="it-IT" sz="1200" dirty="0" err="1"/>
              <a:t>period</a:t>
            </a:r>
            <a:r>
              <a:rPr lang="it-IT" sz="1200" dirty="0"/>
              <a:t> r</a:t>
            </a:r>
          </a:p>
          <a:p>
            <a:pPr algn="ctr"/>
            <a:r>
              <a:rPr lang="it-IT" sz="1200" dirty="0"/>
              <a:t>Using </a:t>
            </a:r>
            <a:r>
              <a:rPr lang="it-IT" sz="1200" dirty="0">
                <a:solidFill>
                  <a:schemeClr val="accent5"/>
                </a:solidFill>
              </a:rPr>
              <a:t>QPE</a:t>
            </a:r>
          </a:p>
        </p:txBody>
      </p:sp>
      <p:cxnSp>
        <p:nvCxnSpPr>
          <p:cNvPr id="98" name="Connettore 2 97">
            <a:extLst>
              <a:ext uri="{FF2B5EF4-FFF2-40B4-BE49-F238E27FC236}">
                <a16:creationId xmlns:a16="http://schemas.microsoft.com/office/drawing/2014/main" id="{3E7B1304-E1B1-AB71-AD1D-E5BC9392A8C7}"/>
              </a:ext>
            </a:extLst>
          </p:cNvPr>
          <p:cNvCxnSpPr>
            <a:cxnSpLocks/>
            <a:stCxn id="80" idx="2"/>
            <a:endCxn id="97" idx="0"/>
          </p:cNvCxnSpPr>
          <p:nvPr/>
        </p:nvCxnSpPr>
        <p:spPr>
          <a:xfrm flipH="1">
            <a:off x="5642172" y="2449576"/>
            <a:ext cx="2" cy="175758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ttangolo 101">
            <a:extLst>
              <a:ext uri="{FF2B5EF4-FFF2-40B4-BE49-F238E27FC236}">
                <a16:creationId xmlns:a16="http://schemas.microsoft.com/office/drawing/2014/main" id="{759EF864-F32C-0B69-CEA1-8A5E0DBFB273}"/>
              </a:ext>
            </a:extLst>
          </p:cNvPr>
          <p:cNvSpPr/>
          <p:nvPr/>
        </p:nvSpPr>
        <p:spPr>
          <a:xfrm>
            <a:off x="5223945" y="3234601"/>
            <a:ext cx="836454" cy="19920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r </a:t>
            </a:r>
            <a:r>
              <a:rPr lang="it-IT" sz="1200" dirty="0" err="1"/>
              <a:t>even</a:t>
            </a:r>
            <a:r>
              <a:rPr lang="it-IT" sz="1200" dirty="0"/>
              <a:t>? </a:t>
            </a:r>
          </a:p>
        </p:txBody>
      </p:sp>
      <p:cxnSp>
        <p:nvCxnSpPr>
          <p:cNvPr id="103" name="Connettore 2 102">
            <a:extLst>
              <a:ext uri="{FF2B5EF4-FFF2-40B4-BE49-F238E27FC236}">
                <a16:creationId xmlns:a16="http://schemas.microsoft.com/office/drawing/2014/main" id="{D5206E40-4F56-8EE6-15A9-BD07CE014C82}"/>
              </a:ext>
            </a:extLst>
          </p:cNvPr>
          <p:cNvCxnSpPr>
            <a:cxnSpLocks/>
            <a:stCxn id="97" idx="2"/>
            <a:endCxn id="102" idx="0"/>
          </p:cNvCxnSpPr>
          <p:nvPr/>
        </p:nvCxnSpPr>
        <p:spPr>
          <a:xfrm>
            <a:off x="5642172" y="3069003"/>
            <a:ext cx="0" cy="165598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ttore diritto 111">
            <a:extLst>
              <a:ext uri="{FF2B5EF4-FFF2-40B4-BE49-F238E27FC236}">
                <a16:creationId xmlns:a16="http://schemas.microsoft.com/office/drawing/2014/main" id="{51D03BE3-EA2C-0950-A499-00D4C3AA30D1}"/>
              </a:ext>
            </a:extLst>
          </p:cNvPr>
          <p:cNvCxnSpPr>
            <a:cxnSpLocks/>
            <a:stCxn id="102" idx="1"/>
          </p:cNvCxnSpPr>
          <p:nvPr/>
        </p:nvCxnSpPr>
        <p:spPr>
          <a:xfrm flipH="1">
            <a:off x="4634865" y="3334202"/>
            <a:ext cx="58908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ttangolo 114">
                <a:extLst>
                  <a:ext uri="{FF2B5EF4-FFF2-40B4-BE49-F238E27FC236}">
                    <a16:creationId xmlns:a16="http://schemas.microsoft.com/office/drawing/2014/main" id="{CD82AD92-E81A-F0CC-65E8-D4905D6DB1DF}"/>
                  </a:ext>
                </a:extLst>
              </p:cNvPr>
              <p:cNvSpPr/>
              <p:nvPr/>
            </p:nvSpPr>
            <p:spPr>
              <a:xfrm>
                <a:off x="4803713" y="3666588"/>
                <a:ext cx="1676918" cy="286659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f>
                            <m:fPr>
                              <m:ctrlPr>
                                <a:rPr lang="it-IT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it-IT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it-IT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200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it-IT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2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it-IT" sz="1200" b="0" i="1" smtClean="0">
                          <a:latin typeface="Cambria Math" panose="02040503050406030204" pitchFamily="18" charset="0"/>
                        </a:rPr>
                        <m:t> ≠</m:t>
                      </m:r>
                      <m:r>
                        <a:rPr lang="it-I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it-I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−1?</m:t>
                      </m:r>
                    </m:oMath>
                  </m:oMathPara>
                </a14:m>
                <a:endParaRPr lang="it-IT" sz="1200" dirty="0"/>
              </a:p>
            </p:txBody>
          </p:sp>
        </mc:Choice>
        <mc:Fallback xmlns="">
          <p:sp>
            <p:nvSpPr>
              <p:cNvPr id="115" name="Rettangolo 114">
                <a:extLst>
                  <a:ext uri="{FF2B5EF4-FFF2-40B4-BE49-F238E27FC236}">
                    <a16:creationId xmlns:a16="http://schemas.microsoft.com/office/drawing/2014/main" id="{CD82AD92-E81A-F0CC-65E8-D4905D6DB1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3713" y="3666588"/>
                <a:ext cx="1676918" cy="2866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Connettore 2 115">
            <a:extLst>
              <a:ext uri="{FF2B5EF4-FFF2-40B4-BE49-F238E27FC236}">
                <a16:creationId xmlns:a16="http://schemas.microsoft.com/office/drawing/2014/main" id="{43FD1045-7638-FBDB-CAA8-73F281629651}"/>
              </a:ext>
            </a:extLst>
          </p:cNvPr>
          <p:cNvCxnSpPr>
            <a:cxnSpLocks/>
            <a:stCxn id="102" idx="2"/>
            <a:endCxn id="115" idx="0"/>
          </p:cNvCxnSpPr>
          <p:nvPr/>
        </p:nvCxnSpPr>
        <p:spPr>
          <a:xfrm>
            <a:off x="5642172" y="3433803"/>
            <a:ext cx="0" cy="232785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ttore diritto 126">
            <a:extLst>
              <a:ext uri="{FF2B5EF4-FFF2-40B4-BE49-F238E27FC236}">
                <a16:creationId xmlns:a16="http://schemas.microsoft.com/office/drawing/2014/main" id="{926EC98F-A9D2-960A-CC44-0E00697F1362}"/>
              </a:ext>
            </a:extLst>
          </p:cNvPr>
          <p:cNvCxnSpPr>
            <a:cxnSpLocks/>
            <a:stCxn id="115" idx="1"/>
          </p:cNvCxnSpPr>
          <p:nvPr/>
        </p:nvCxnSpPr>
        <p:spPr>
          <a:xfrm flipH="1">
            <a:off x="4482465" y="3809918"/>
            <a:ext cx="32124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0" name="Connettore diritto 129">
            <a:extLst>
              <a:ext uri="{FF2B5EF4-FFF2-40B4-BE49-F238E27FC236}">
                <a16:creationId xmlns:a16="http://schemas.microsoft.com/office/drawing/2014/main" id="{DD08E19F-2DAE-59FF-44A7-D0EF3821976B}"/>
              </a:ext>
            </a:extLst>
          </p:cNvPr>
          <p:cNvCxnSpPr>
            <a:cxnSpLocks/>
          </p:cNvCxnSpPr>
          <p:nvPr/>
        </p:nvCxnSpPr>
        <p:spPr>
          <a:xfrm flipV="1">
            <a:off x="4482465" y="1320823"/>
            <a:ext cx="0" cy="248909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4" name="Connettore 2 133">
            <a:extLst>
              <a:ext uri="{FF2B5EF4-FFF2-40B4-BE49-F238E27FC236}">
                <a16:creationId xmlns:a16="http://schemas.microsoft.com/office/drawing/2014/main" id="{1E7DD782-DBC6-DDA2-9E50-9562645B806C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4482465" y="1320823"/>
            <a:ext cx="624084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ttore diritto 136">
            <a:extLst>
              <a:ext uri="{FF2B5EF4-FFF2-40B4-BE49-F238E27FC236}">
                <a16:creationId xmlns:a16="http://schemas.microsoft.com/office/drawing/2014/main" id="{FECCA46D-00F5-CB18-4A47-7F69E65994FD}"/>
              </a:ext>
            </a:extLst>
          </p:cNvPr>
          <p:cNvCxnSpPr>
            <a:cxnSpLocks/>
          </p:cNvCxnSpPr>
          <p:nvPr/>
        </p:nvCxnSpPr>
        <p:spPr>
          <a:xfrm flipV="1">
            <a:off x="4634865" y="1320823"/>
            <a:ext cx="0" cy="201337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4" name="CasellaDiTesto 143">
            <a:extLst>
              <a:ext uri="{FF2B5EF4-FFF2-40B4-BE49-F238E27FC236}">
                <a16:creationId xmlns:a16="http://schemas.microsoft.com/office/drawing/2014/main" id="{1B647273-99EC-77FF-DB25-BE7566BE9214}"/>
              </a:ext>
            </a:extLst>
          </p:cNvPr>
          <p:cNvSpPr txBox="1"/>
          <p:nvPr/>
        </p:nvSpPr>
        <p:spPr>
          <a:xfrm>
            <a:off x="4604185" y="3150413"/>
            <a:ext cx="4555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>
                <a:solidFill>
                  <a:schemeClr val="accent3"/>
                </a:solidFill>
              </a:rPr>
              <a:t>False</a:t>
            </a:r>
          </a:p>
        </p:txBody>
      </p:sp>
      <p:sp>
        <p:nvSpPr>
          <p:cNvPr id="145" name="CasellaDiTesto 144">
            <a:extLst>
              <a:ext uri="{FF2B5EF4-FFF2-40B4-BE49-F238E27FC236}">
                <a16:creationId xmlns:a16="http://schemas.microsoft.com/office/drawing/2014/main" id="{11F7F307-AFAD-BEC1-133D-6B8E2B603B1E}"/>
              </a:ext>
            </a:extLst>
          </p:cNvPr>
          <p:cNvSpPr txBox="1"/>
          <p:nvPr/>
        </p:nvSpPr>
        <p:spPr>
          <a:xfrm>
            <a:off x="4407078" y="3537072"/>
            <a:ext cx="4555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>
                <a:solidFill>
                  <a:schemeClr val="accent3"/>
                </a:solidFill>
              </a:rPr>
              <a:t>False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Rettangolo 145">
                <a:extLst>
                  <a:ext uri="{FF2B5EF4-FFF2-40B4-BE49-F238E27FC236}">
                    <a16:creationId xmlns:a16="http://schemas.microsoft.com/office/drawing/2014/main" id="{4B476DF2-E76B-E3C9-9F93-90932F727159}"/>
                  </a:ext>
                </a:extLst>
              </p:cNvPr>
              <p:cNvSpPr/>
              <p:nvPr/>
            </p:nvSpPr>
            <p:spPr>
              <a:xfrm>
                <a:off x="4459517" y="4253587"/>
                <a:ext cx="2365309" cy="1272086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200" dirty="0"/>
                  <a:t>In </a:t>
                </a:r>
                <a:r>
                  <a:rPr lang="it-IT" sz="1200" dirty="0" err="1"/>
                  <a:t>order</a:t>
                </a:r>
                <a:r>
                  <a:rPr lang="it-IT" sz="1200" dirty="0"/>
                  <a:t> to </a:t>
                </a:r>
                <a:r>
                  <a:rPr lang="it-IT" sz="1200" dirty="0" err="1"/>
                  <a:t>find</a:t>
                </a:r>
                <a:r>
                  <a:rPr lang="it-IT" sz="1200" dirty="0"/>
                  <a:t> the non </a:t>
                </a:r>
                <a:r>
                  <a:rPr lang="it-IT" sz="1200" dirty="0" err="1"/>
                  <a:t>trivial</a:t>
                </a:r>
                <a:r>
                  <a:rPr lang="it-IT" sz="1200" dirty="0"/>
                  <a:t> </a:t>
                </a:r>
                <a:r>
                  <a:rPr lang="it-IT" sz="1200" dirty="0" err="1"/>
                  <a:t>factors</a:t>
                </a:r>
                <a:r>
                  <a:rPr lang="it-IT" sz="1200" dirty="0"/>
                  <a:t> of N </a:t>
                </a:r>
                <a:r>
                  <a:rPr lang="it-IT" sz="1200" dirty="0" err="1"/>
                  <a:t>i’ve</a:t>
                </a:r>
                <a:r>
                  <a:rPr lang="it-IT" sz="1200" dirty="0"/>
                  <a:t> to </a:t>
                </a:r>
                <a:r>
                  <a:rPr lang="it-IT" sz="1200" dirty="0" err="1"/>
                  <a:t>calculate</a:t>
                </a:r>
                <a:endParaRPr lang="it-IT" sz="1200" dirty="0"/>
              </a:p>
              <a:p>
                <a:pPr algn="ctr"/>
                <a:r>
                  <a:rPr lang="it-IT" sz="1200" dirty="0"/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it-IT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t-IT" sz="1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1200" b="0" i="0" smtClean="0">
                              <a:latin typeface="Cambria Math" panose="02040503050406030204" pitchFamily="18" charset="0"/>
                            </a:rPr>
                            <m:t>gcd</m:t>
                          </m:r>
                        </m:fName>
                        <m:e>
                          <m:d>
                            <m:dPr>
                              <m:ctrlPr>
                                <a:rPr lang="it-IT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it-IT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12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it-IT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t-IT" sz="12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num>
                                    <m:den>
                                      <m:r>
                                        <a:rPr lang="it-IT" sz="1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it-IT" sz="1200" b="0" i="1" smtClean="0"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it-IT" sz="1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it-IT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it-IT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t-IT" sz="1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1200" b="0" i="0" smtClean="0">
                              <a:latin typeface="Cambria Math" panose="02040503050406030204" pitchFamily="18" charset="0"/>
                            </a:rPr>
                            <m:t>gcd</m:t>
                          </m:r>
                        </m:fName>
                        <m:e>
                          <m:d>
                            <m:dPr>
                              <m:ctrlPr>
                                <a:rPr lang="it-IT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it-IT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12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it-IT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t-IT" sz="12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num>
                                    <m:den>
                                      <m:r>
                                        <a:rPr lang="it-IT" sz="1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it-IT" sz="1200" b="0" i="1" smtClean="0">
                                  <a:latin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a:rPr lang="it-IT" sz="1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it-IT" sz="1200" b="0" dirty="0"/>
              </a:p>
            </p:txBody>
          </p:sp>
        </mc:Choice>
        <mc:Fallback xmlns="">
          <p:sp>
            <p:nvSpPr>
              <p:cNvPr id="146" name="Rettangolo 145">
                <a:extLst>
                  <a:ext uri="{FF2B5EF4-FFF2-40B4-BE49-F238E27FC236}">
                    <a16:creationId xmlns:a16="http://schemas.microsoft.com/office/drawing/2014/main" id="{4B476DF2-E76B-E3C9-9F93-90932F7271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517" y="4253587"/>
                <a:ext cx="2365309" cy="12720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7" name="Connettore 2 146">
            <a:extLst>
              <a:ext uri="{FF2B5EF4-FFF2-40B4-BE49-F238E27FC236}">
                <a16:creationId xmlns:a16="http://schemas.microsoft.com/office/drawing/2014/main" id="{449FCB4A-F6FD-FCD5-B9B7-6E6A651C8C4C}"/>
              </a:ext>
            </a:extLst>
          </p:cNvPr>
          <p:cNvCxnSpPr>
            <a:cxnSpLocks/>
            <a:stCxn id="115" idx="2"/>
            <a:endCxn id="146" idx="0"/>
          </p:cNvCxnSpPr>
          <p:nvPr/>
        </p:nvCxnSpPr>
        <p:spPr>
          <a:xfrm>
            <a:off x="5642172" y="3953247"/>
            <a:ext cx="0" cy="30034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ttangolo 153">
            <a:extLst>
              <a:ext uri="{FF2B5EF4-FFF2-40B4-BE49-F238E27FC236}">
                <a16:creationId xmlns:a16="http://schemas.microsoft.com/office/drawing/2014/main" id="{4505E716-2F1C-AEB1-47A0-58109418F419}"/>
              </a:ext>
            </a:extLst>
          </p:cNvPr>
          <p:cNvSpPr/>
          <p:nvPr/>
        </p:nvSpPr>
        <p:spPr>
          <a:xfrm>
            <a:off x="4757107" y="5805878"/>
            <a:ext cx="1770127" cy="61722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solidFill>
                  <a:srgbClr val="00B050"/>
                </a:solidFill>
              </a:rPr>
              <a:t>Factors</a:t>
            </a:r>
            <a:r>
              <a:rPr lang="it-IT" sz="1600" dirty="0">
                <a:solidFill>
                  <a:srgbClr val="00B050"/>
                </a:solidFill>
              </a:rPr>
              <a:t> </a:t>
            </a:r>
            <a:r>
              <a:rPr lang="it-IT" sz="1600" dirty="0" err="1">
                <a:solidFill>
                  <a:srgbClr val="00B050"/>
                </a:solidFill>
              </a:rPr>
              <a:t>founded</a:t>
            </a:r>
            <a:endParaRPr lang="it-IT" sz="1600" dirty="0">
              <a:solidFill>
                <a:srgbClr val="00B050"/>
              </a:solidFill>
            </a:endParaRPr>
          </a:p>
        </p:txBody>
      </p:sp>
      <p:cxnSp>
        <p:nvCxnSpPr>
          <p:cNvPr id="155" name="Connettore 2 154">
            <a:extLst>
              <a:ext uri="{FF2B5EF4-FFF2-40B4-BE49-F238E27FC236}">
                <a16:creationId xmlns:a16="http://schemas.microsoft.com/office/drawing/2014/main" id="{2424CD33-B061-77AB-BEB1-1559549997F7}"/>
              </a:ext>
            </a:extLst>
          </p:cNvPr>
          <p:cNvCxnSpPr>
            <a:cxnSpLocks/>
            <a:stCxn id="146" idx="2"/>
            <a:endCxn id="154" idx="0"/>
          </p:cNvCxnSpPr>
          <p:nvPr/>
        </p:nvCxnSpPr>
        <p:spPr>
          <a:xfrm flipH="1">
            <a:off x="5642171" y="5525673"/>
            <a:ext cx="1" cy="280205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18084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E379B7-7599-76DB-1080-12C370C87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1">
            <a:extLst>
              <a:ext uri="{FF2B5EF4-FFF2-40B4-BE49-F238E27FC236}">
                <a16:creationId xmlns:a16="http://schemas.microsoft.com/office/drawing/2014/main" id="{1B055F4A-DF03-42FC-4D0B-87EEFC3E80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0350" y="1442013"/>
            <a:ext cx="11021650" cy="4907869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</a:pPr>
            <a:br>
              <a:rPr lang="en-US" sz="3000" dirty="0"/>
            </a:br>
            <a:br>
              <a:rPr lang="en-US" sz="3000" dirty="0">
                <a:latin typeface="Avenir Next LT Pro (Corpo)"/>
              </a:rPr>
            </a:br>
            <a:br>
              <a:rPr lang="en-US" sz="3000" dirty="0">
                <a:latin typeface="Avenir Next LT Pro (Corpo)"/>
              </a:rPr>
            </a:br>
            <a:r>
              <a:rPr lang="en-US" sz="3000" dirty="0">
                <a:latin typeface="Avenir Next LT Pro (Corpo)"/>
              </a:rPr>
              <a:t>Implementing Shor algorithm on </a:t>
            </a:r>
            <a:r>
              <a:rPr lang="en-US" sz="3000" dirty="0" err="1">
                <a:latin typeface="Avenir Next LT Pro (Corpo)"/>
              </a:rPr>
              <a:t>Qiskit</a:t>
            </a:r>
            <a:r>
              <a:rPr lang="en-US" sz="3000" dirty="0">
                <a:latin typeface="Avenir Next LT Pro (Corpo)"/>
              </a:rPr>
              <a:t> with N = 21:</a:t>
            </a:r>
            <a:br>
              <a:rPr lang="en-US" sz="3000" dirty="0">
                <a:latin typeface="Avenir Next LT Pro (Corpo)"/>
              </a:rPr>
            </a:br>
            <a:br>
              <a:rPr lang="en-US" sz="3000" dirty="0">
                <a:latin typeface="Avenir Next LT Pro (Corpo)"/>
              </a:rPr>
            </a:br>
            <a:r>
              <a:rPr lang="en-US" sz="3000" dirty="0">
                <a:latin typeface="Avenir Next LT Pro (Corpo)"/>
              </a:rPr>
              <a:t>choose 3 arbitrary values for a (1&lt;a&lt;N) coprime with N</a:t>
            </a:r>
            <a:br>
              <a:rPr lang="en-US" sz="3000" dirty="0">
                <a:latin typeface="Avenir Next LT Pro (Corpo)"/>
              </a:rPr>
            </a:br>
            <a:r>
              <a:rPr lang="en-US" sz="3000" dirty="0">
                <a:latin typeface="Avenir Next LT Pro (Corpo)"/>
              </a:rPr>
              <a:t>and run the algorithm for each value</a:t>
            </a:r>
            <a:br>
              <a:rPr lang="en-US" sz="3000" dirty="0">
                <a:latin typeface="Avenir Next LT Pro (Corpo)"/>
              </a:rPr>
            </a:br>
            <a:br>
              <a:rPr lang="en-US" sz="3000" dirty="0">
                <a:latin typeface="Avenir Next LT Pro (Corpo)"/>
              </a:rPr>
            </a:br>
            <a:r>
              <a:rPr lang="en-US" sz="3000" dirty="0">
                <a:latin typeface="Avenir Next LT Pro (Corpo)"/>
              </a:rPr>
              <a:t>Evaluate on:</a:t>
            </a:r>
            <a:br>
              <a:rPr lang="en-US" sz="3000" dirty="0">
                <a:latin typeface="Avenir Next LT Pro (Corpo)"/>
              </a:rPr>
            </a:br>
            <a:r>
              <a:rPr lang="en-US" sz="3000" dirty="0">
                <a:latin typeface="Avenir Next LT Pro (Corpo)"/>
              </a:rPr>
              <a:t> - a noiseless quantum simulator</a:t>
            </a:r>
            <a:br>
              <a:rPr lang="en-US" sz="3000" dirty="0">
                <a:latin typeface="Avenir Next LT Pro (Corpo)"/>
              </a:rPr>
            </a:br>
            <a:r>
              <a:rPr lang="en-US" sz="3000" dirty="0">
                <a:latin typeface="Avenir Next LT Pro (Corpo)"/>
              </a:rPr>
              <a:t> - a real IBM quantum device</a:t>
            </a:r>
            <a:br>
              <a:rPr lang="en-US" sz="3000" dirty="0">
                <a:latin typeface="Avenir Next LT Pro (Corpo)"/>
              </a:rPr>
            </a:br>
            <a:br>
              <a:rPr lang="en-US" sz="3000" dirty="0">
                <a:latin typeface="Avenir Next LT Pro (Corpo)"/>
              </a:rPr>
            </a:br>
            <a:r>
              <a:rPr lang="en-US" sz="3000" dirty="0">
                <a:latin typeface="Avenir Next LT Pro (Corpo)"/>
              </a:rPr>
              <a:t>Performance metric: average number of quantum period finding shots required to successfully factor N</a:t>
            </a:r>
          </a:p>
        </p:txBody>
      </p:sp>
      <p:sp>
        <p:nvSpPr>
          <p:cNvPr id="10" name="Titolo 2">
            <a:extLst>
              <a:ext uri="{FF2B5EF4-FFF2-40B4-BE49-F238E27FC236}">
                <a16:creationId xmlns:a16="http://schemas.microsoft.com/office/drawing/2014/main" id="{5975147A-1E23-5B26-96D2-C7AE91911837}"/>
              </a:ext>
            </a:extLst>
          </p:cNvPr>
          <p:cNvSpPr txBox="1">
            <a:spLocks/>
          </p:cNvSpPr>
          <p:nvPr/>
        </p:nvSpPr>
        <p:spPr>
          <a:xfrm>
            <a:off x="796845" y="64477"/>
            <a:ext cx="4619639" cy="1617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500" dirty="0">
                <a:solidFill>
                  <a:schemeClr val="accent5"/>
                </a:solidFill>
              </a:rPr>
              <a:t>CIRCUIT IMPLEMENTATION:</a:t>
            </a:r>
          </a:p>
          <a:p>
            <a:r>
              <a:rPr lang="it-IT" sz="2500" dirty="0">
                <a:solidFill>
                  <a:schemeClr val="accent5"/>
                </a:solidFill>
              </a:rPr>
              <a:t>Project </a:t>
            </a:r>
            <a:r>
              <a:rPr lang="it-IT" sz="2500" dirty="0" err="1">
                <a:solidFill>
                  <a:schemeClr val="accent5"/>
                </a:solidFill>
              </a:rPr>
              <a:t>requirements</a:t>
            </a:r>
            <a:endParaRPr lang="it-IT" sz="2500" dirty="0">
              <a:solidFill>
                <a:schemeClr val="accent5"/>
              </a:solidFill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B09B36F-7C7A-5861-3D7D-BCF46D9EC1F2}"/>
              </a:ext>
            </a:extLst>
          </p:cNvPr>
          <p:cNvSpPr txBox="1"/>
          <p:nvPr/>
        </p:nvSpPr>
        <p:spPr>
          <a:xfrm>
            <a:off x="271881" y="634550"/>
            <a:ext cx="37061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500" dirty="0">
                <a:solidFill>
                  <a:srgbClr val="465959"/>
                </a:solidFill>
              </a:rPr>
              <a:t>2</a:t>
            </a:r>
            <a:endParaRPr lang="it-IT" dirty="0">
              <a:solidFill>
                <a:srgbClr val="465959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2609EA-F49E-FC81-7BF0-435DCC0F4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8185" y="5947337"/>
            <a:ext cx="857843" cy="858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8848E477-9C80-1410-59F7-572700D44C26}"/>
              </a:ext>
            </a:extLst>
          </p:cNvPr>
          <p:cNvSpPr/>
          <p:nvPr/>
        </p:nvSpPr>
        <p:spPr>
          <a:xfrm>
            <a:off x="-31172" y="-13906"/>
            <a:ext cx="603478" cy="58858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2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2540131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AD538A-A1AB-D46D-4FC8-64026C9265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A80681C2-F8FC-BE8F-7731-9C22022F46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6292" y="200025"/>
            <a:ext cx="3210173" cy="1200259"/>
          </a:xfrm>
        </p:spPr>
        <p:txBody>
          <a:bodyPr anchor="ctr">
            <a:normAutofit/>
          </a:bodyPr>
          <a:lstStyle/>
          <a:p>
            <a:r>
              <a:rPr lang="it-IT" sz="2700" dirty="0">
                <a:solidFill>
                  <a:schemeClr val="accent5"/>
                </a:solidFill>
              </a:rPr>
              <a:t>EXPERIMENTAL SETUP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99FFB84-4BB1-B4E7-9C77-C9373E47B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474" y="2459504"/>
            <a:ext cx="428649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Phase register (m qubits)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Working Register (n qubits)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IQFT circuit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U unitary gate</a:t>
            </a:r>
          </a:p>
          <a:p>
            <a:pPr marL="285750" indent="-285750">
              <a:buFontTx/>
              <a:buChar char="-"/>
            </a:pPr>
            <a:r>
              <a:rPr lang="en-US" sz="2000" dirty="0" err="1">
                <a:solidFill>
                  <a:schemeClr val="bg1"/>
                </a:solidFill>
              </a:rPr>
              <a:t>Measuration</a:t>
            </a:r>
            <a:r>
              <a:rPr lang="en-US" sz="2000" dirty="0">
                <a:solidFill>
                  <a:schemeClr val="bg1"/>
                </a:solidFill>
              </a:rPr>
              <a:t> for each qubit of the phase register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E9A86B90-4637-3660-8E41-035EBF4D7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157" y="5999759"/>
            <a:ext cx="857843" cy="858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3C5C1566-6AB7-4A5B-DC3C-A3B616D8B731}"/>
              </a:ext>
            </a:extLst>
          </p:cNvPr>
          <p:cNvSpPr/>
          <p:nvPr/>
        </p:nvSpPr>
        <p:spPr>
          <a:xfrm>
            <a:off x="-31172" y="-13906"/>
            <a:ext cx="603478" cy="58858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E38B5F9-BC83-5408-E630-FA4793C8AF98}"/>
              </a:ext>
            </a:extLst>
          </p:cNvPr>
          <p:cNvSpPr txBox="1"/>
          <p:nvPr/>
        </p:nvSpPr>
        <p:spPr>
          <a:xfrm>
            <a:off x="5617396" y="1997839"/>
            <a:ext cx="60412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800" dirty="0">
                <a:solidFill>
                  <a:schemeClr val="bg1"/>
                </a:solidFill>
              </a:rPr>
              <a:t>Knowing that N=21 means that the working register must be of 5 qubits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800" dirty="0">
                <a:solidFill>
                  <a:schemeClr val="bg1"/>
                </a:solidFill>
              </a:rPr>
              <a:t>The values chosen for the experiment will be a = 2, 10, 19, all of them coprime with N</a:t>
            </a:r>
          </a:p>
          <a:p>
            <a:pPr marL="285750" indent="-285750">
              <a:buFontTx/>
              <a:buChar char="-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800" dirty="0">
                <a:solidFill>
                  <a:schemeClr val="bg1"/>
                </a:solidFill>
              </a:rPr>
              <a:t>The phase register has to be at least  m = </a:t>
            </a:r>
            <a:r>
              <a:rPr lang="it-IT" sz="18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⌊2log2(N)⌋ </a:t>
            </a:r>
            <a:r>
              <a:rPr lang="it-IT" sz="1800" b="0" i="0" dirty="0" err="1">
                <a:solidFill>
                  <a:srgbClr val="FFFFFF"/>
                </a:solidFill>
                <a:effectLst/>
                <a:latin typeface="Avenir Next LT Pro (Corpo)"/>
              </a:rPr>
              <a:t>qubits</a:t>
            </a:r>
            <a:r>
              <a:rPr lang="it-IT" sz="1800" b="0" i="0" dirty="0">
                <a:solidFill>
                  <a:srgbClr val="FFFFFF"/>
                </a:solidFill>
                <a:effectLst/>
                <a:latin typeface="Avenir Next LT Pro (Corpo)"/>
              </a:rPr>
              <a:t>, so i </a:t>
            </a:r>
            <a:r>
              <a:rPr lang="it-IT" sz="1800" b="0" i="0" dirty="0" err="1">
                <a:solidFill>
                  <a:srgbClr val="FFFFFF"/>
                </a:solidFill>
                <a:effectLst/>
                <a:latin typeface="Avenir Next LT Pro (Corpo)"/>
              </a:rPr>
              <a:t>choose</a:t>
            </a:r>
            <a:r>
              <a:rPr lang="it-IT" sz="1800" b="0" i="0" dirty="0">
                <a:solidFill>
                  <a:srgbClr val="FFFFFF"/>
                </a:solidFill>
                <a:effectLst/>
                <a:latin typeface="Avenir Next LT Pro (Corpo)"/>
              </a:rPr>
              <a:t> m = 10</a:t>
            </a:r>
            <a:endParaRPr lang="en-US" sz="1800" dirty="0">
              <a:solidFill>
                <a:srgbClr val="FFFFFF"/>
              </a:solidFill>
              <a:latin typeface="Avenir Next LT Pro (Corpo)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6267460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43811F-CFB3-7F67-BA1A-B46F9D74E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38BB5400-898D-FE77-0E66-6B16127C3D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2306" y="-327182"/>
            <a:ext cx="3281283" cy="1200259"/>
          </a:xfrm>
        </p:spPr>
        <p:txBody>
          <a:bodyPr anchor="ctr">
            <a:normAutofit/>
          </a:bodyPr>
          <a:lstStyle/>
          <a:p>
            <a:r>
              <a:rPr lang="it-IT" sz="3200" dirty="0" err="1">
                <a:solidFill>
                  <a:schemeClr val="accent2"/>
                </a:solidFill>
              </a:rPr>
              <a:t>Qiskit</a:t>
            </a:r>
            <a:r>
              <a:rPr lang="it-IT" sz="3200" dirty="0">
                <a:solidFill>
                  <a:schemeClr val="accent2"/>
                </a:solidFill>
              </a:rPr>
              <a:t> </a:t>
            </a:r>
            <a:r>
              <a:rPr lang="it-IT" sz="3200" dirty="0" err="1">
                <a:solidFill>
                  <a:schemeClr val="accent2"/>
                </a:solidFill>
              </a:rPr>
              <a:t>circuits</a:t>
            </a:r>
            <a:endParaRPr lang="it-IT" sz="3200" dirty="0">
              <a:solidFill>
                <a:schemeClr val="accent2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ACEEFA6-8090-F602-0AB0-ADE02608E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2" y="5999759"/>
            <a:ext cx="857843" cy="858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FE3AD83F-E00F-9BDA-5C4A-21A0D68E3199}"/>
              </a:ext>
            </a:extLst>
          </p:cNvPr>
          <p:cNvSpPr txBox="1"/>
          <p:nvPr/>
        </p:nvSpPr>
        <p:spPr>
          <a:xfrm>
            <a:off x="271881" y="634550"/>
            <a:ext cx="37061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500" dirty="0">
                <a:solidFill>
                  <a:srgbClr val="465959"/>
                </a:solidFill>
              </a:rPr>
              <a:t>2</a:t>
            </a:r>
            <a:endParaRPr lang="it-IT" dirty="0">
              <a:solidFill>
                <a:srgbClr val="465959"/>
              </a:solidFill>
            </a:endParaRPr>
          </a:p>
        </p:txBody>
      </p:sp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EFF0A40E-271C-44B8-7FEC-2A25DCE4B5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320801" y="813202"/>
            <a:ext cx="14129575" cy="2770505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44ACE7D7-4313-C4DF-7C44-FB5FA138F06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ECECEC"/>
              </a:clrFrom>
              <a:clrTo>
                <a:srgbClr val="ECECE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5128" y="3910689"/>
            <a:ext cx="10401743" cy="2359554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88B05B1-037E-EC07-C44D-437F442F3B58}"/>
              </a:ext>
            </a:extLst>
          </p:cNvPr>
          <p:cNvSpPr txBox="1"/>
          <p:nvPr/>
        </p:nvSpPr>
        <p:spPr>
          <a:xfrm>
            <a:off x="3853589" y="742272"/>
            <a:ext cx="328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accent2"/>
                </a:solidFill>
              </a:rPr>
              <a:t>PHASE ESTIMATION CIRCUIT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9B2D3C9-4C30-DC7D-0615-422CE43CBB10}"/>
              </a:ext>
            </a:extLst>
          </p:cNvPr>
          <p:cNvSpPr txBox="1"/>
          <p:nvPr/>
        </p:nvSpPr>
        <p:spPr>
          <a:xfrm>
            <a:off x="5321493" y="3541357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accent2"/>
                </a:solidFill>
              </a:rPr>
              <a:t>IQFT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CDEE767-0BA6-57EA-4753-58BBC9DA0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8185" y="5947337"/>
            <a:ext cx="857843" cy="858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BC41298E-C8D1-C757-4670-B468A4BCCA93}"/>
              </a:ext>
            </a:extLst>
          </p:cNvPr>
          <p:cNvSpPr/>
          <p:nvPr/>
        </p:nvSpPr>
        <p:spPr>
          <a:xfrm>
            <a:off x="-31172" y="-13906"/>
            <a:ext cx="603478" cy="58858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2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2584622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E08666-0A8C-6E8C-FF74-EF8925F213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F5BB0456-DF19-F32B-35C0-A33EC92CAA30}"/>
              </a:ext>
            </a:extLst>
          </p:cNvPr>
          <p:cNvSpPr txBox="1"/>
          <p:nvPr/>
        </p:nvSpPr>
        <p:spPr>
          <a:xfrm>
            <a:off x="271881" y="634550"/>
            <a:ext cx="37061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500" dirty="0">
                <a:solidFill>
                  <a:srgbClr val="465959"/>
                </a:solidFill>
              </a:rPr>
              <a:t>2</a:t>
            </a:r>
            <a:endParaRPr lang="it-IT" dirty="0">
              <a:solidFill>
                <a:srgbClr val="465959"/>
              </a:solidFill>
            </a:endParaRP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1F90A2EB-64C0-D994-F5AC-80B8249CE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650" y="2291979"/>
            <a:ext cx="5785945" cy="2197842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F748E6B2-B5C1-4F3B-D969-53D651752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650" y="4619169"/>
            <a:ext cx="5785945" cy="219784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8B84DFDF-7EF8-934D-E8E2-CA07FC6239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6651" y="40989"/>
            <a:ext cx="5785945" cy="214122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608908F1-FA4E-8EFF-9E99-F4409AB3ABEB}"/>
              </a:ext>
            </a:extLst>
          </p:cNvPr>
          <p:cNvSpPr txBox="1"/>
          <p:nvPr/>
        </p:nvSpPr>
        <p:spPr>
          <a:xfrm>
            <a:off x="5515600" y="1922647"/>
            <a:ext cx="781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accent5"/>
                </a:solidFill>
              </a:rPr>
              <a:t>a = 2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68BCC3D-10AE-A3F4-39E3-490774538578}"/>
              </a:ext>
            </a:extLst>
          </p:cNvPr>
          <p:cNvSpPr txBox="1"/>
          <p:nvPr/>
        </p:nvSpPr>
        <p:spPr>
          <a:xfrm>
            <a:off x="5447363" y="4038251"/>
            <a:ext cx="895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accent5"/>
                </a:solidFill>
              </a:rPr>
              <a:t>a = 10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2206BFE-1271-DBBE-C245-38DC5C7549FE}"/>
              </a:ext>
            </a:extLst>
          </p:cNvPr>
          <p:cNvSpPr txBox="1"/>
          <p:nvPr/>
        </p:nvSpPr>
        <p:spPr>
          <a:xfrm>
            <a:off x="5447362" y="6387890"/>
            <a:ext cx="895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accent5"/>
                </a:solidFill>
              </a:rPr>
              <a:t>a = 19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EC3BB24-A594-B5D0-71EC-E51F15CFE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6" y="5958770"/>
            <a:ext cx="857843" cy="858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1AF34A19-BDD5-E21C-D44F-CC36A3831B3A}"/>
              </a:ext>
            </a:extLst>
          </p:cNvPr>
          <p:cNvSpPr/>
          <p:nvPr/>
        </p:nvSpPr>
        <p:spPr>
          <a:xfrm>
            <a:off x="-31172" y="-13906"/>
            <a:ext cx="603478" cy="58858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979F752-1091-A8B1-3812-56BF1556FDD2}"/>
              </a:ext>
            </a:extLst>
          </p:cNvPr>
          <p:cNvSpPr txBox="1"/>
          <p:nvPr/>
        </p:nvSpPr>
        <p:spPr>
          <a:xfrm>
            <a:off x="642495" y="203382"/>
            <a:ext cx="27735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200" dirty="0">
                <a:solidFill>
                  <a:schemeClr val="accent5"/>
                </a:solidFill>
                <a:latin typeface="Bahnschrift (Titoli)"/>
              </a:rPr>
              <a:t>QPE CONSTRUCTION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EA80FBC8-5DDB-29D1-A8FF-20D2B7F498CA}"/>
                  </a:ext>
                </a:extLst>
              </p:cNvPr>
              <p:cNvSpPr txBox="1"/>
              <p:nvPr/>
            </p:nvSpPr>
            <p:spPr>
              <a:xfrm>
                <a:off x="-406251" y="1411528"/>
                <a:ext cx="6119358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2"/>
                <a:r>
                  <a:rPr lang="it-IT" b="0" dirty="0">
                    <a:solidFill>
                      <a:schemeClr val="bg1"/>
                    </a:solidFill>
                    <a:latin typeface="Avenir Next LT Pro (Corpo)"/>
                  </a:rPr>
                  <a:t>In </a:t>
                </a:r>
                <a:r>
                  <a:rPr lang="it-IT" b="0" dirty="0" err="1">
                    <a:solidFill>
                      <a:schemeClr val="bg1"/>
                    </a:solidFill>
                    <a:latin typeface="Avenir Next LT Pro (Corpo)"/>
                  </a:rPr>
                  <a:t>Shor</a:t>
                </a:r>
                <a:r>
                  <a:rPr lang="it-IT" b="0" dirty="0">
                    <a:solidFill>
                      <a:schemeClr val="bg1"/>
                    </a:solidFill>
                    <a:latin typeface="Avenir Next LT Pro (Corpo)"/>
                  </a:rPr>
                  <a:t> </a:t>
                </a:r>
                <a:r>
                  <a:rPr lang="it-IT" b="0" dirty="0" err="1">
                    <a:solidFill>
                      <a:schemeClr val="bg1"/>
                    </a:solidFill>
                    <a:latin typeface="Avenir Next LT Pro (Corpo)"/>
                  </a:rPr>
                  <a:t>is</a:t>
                </a:r>
                <a:r>
                  <a:rPr lang="it-IT" b="0" dirty="0">
                    <a:solidFill>
                      <a:schemeClr val="bg1"/>
                    </a:solidFill>
                    <a:latin typeface="Avenir Next LT Pro (Corpo)"/>
                  </a:rPr>
                  <a:t> </a:t>
                </a:r>
                <a:r>
                  <a:rPr lang="it-IT" b="0" dirty="0" err="1">
                    <a:solidFill>
                      <a:schemeClr val="bg1"/>
                    </a:solidFill>
                    <a:latin typeface="Avenir Next LT Pro (Corpo)"/>
                  </a:rPr>
                  <a:t>crucial</a:t>
                </a:r>
                <a:r>
                  <a:rPr lang="it-IT" b="0" dirty="0">
                    <a:solidFill>
                      <a:schemeClr val="bg1"/>
                    </a:solidFill>
                    <a:latin typeface="Avenir Next LT Pro (Corpo)"/>
                  </a:rPr>
                  <a:t> the </a:t>
                </a:r>
                <a:r>
                  <a:rPr lang="it-IT" b="0" dirty="0" err="1">
                    <a:solidFill>
                      <a:schemeClr val="bg1"/>
                    </a:solidFill>
                    <a:latin typeface="Avenir Next LT Pro (Corpo)"/>
                  </a:rPr>
                  <a:t>period</a:t>
                </a:r>
                <a:r>
                  <a:rPr lang="it-IT" b="0" dirty="0">
                    <a:solidFill>
                      <a:schemeClr val="bg1"/>
                    </a:solidFill>
                    <a:latin typeface="Avenir Next LT Pro (Corpo)"/>
                  </a:rPr>
                  <a:t> </a:t>
                </a:r>
                <a:r>
                  <a:rPr lang="it-IT" b="0" dirty="0" err="1">
                    <a:solidFill>
                      <a:schemeClr val="bg1"/>
                    </a:solidFill>
                    <a:latin typeface="Avenir Next LT Pro (Corpo)"/>
                  </a:rPr>
                  <a:t>finding</a:t>
                </a:r>
                <a:r>
                  <a:rPr lang="it-IT" b="0" dirty="0">
                    <a:solidFill>
                      <a:schemeClr val="bg1"/>
                    </a:solidFill>
                    <a:latin typeface="Avenir Next LT Pro (Corpo)"/>
                  </a:rPr>
                  <a:t>, </a:t>
                </a:r>
                <a:r>
                  <a:rPr lang="it-IT" b="0" dirty="0" err="1">
                    <a:solidFill>
                      <a:schemeClr val="bg1"/>
                    </a:solidFill>
                    <a:latin typeface="Avenir Next LT Pro (Corpo)"/>
                  </a:rPr>
                  <a:t>which</a:t>
                </a:r>
                <a:r>
                  <a:rPr lang="it-IT" b="0" dirty="0">
                    <a:solidFill>
                      <a:schemeClr val="bg1"/>
                    </a:solidFill>
                    <a:latin typeface="Avenir Next LT Pro (Corpo)"/>
                  </a:rPr>
                  <a:t> </a:t>
                </a:r>
                <a:r>
                  <a:rPr lang="it-IT" b="0" dirty="0" err="1">
                    <a:solidFill>
                      <a:schemeClr val="bg1"/>
                    </a:solidFill>
                    <a:latin typeface="Avenir Next LT Pro (Corpo)"/>
                  </a:rPr>
                  <a:t>is</a:t>
                </a:r>
                <a:r>
                  <a:rPr lang="it-IT" b="0" dirty="0">
                    <a:solidFill>
                      <a:schemeClr val="bg1"/>
                    </a:solidFill>
                    <a:latin typeface="Avenir Next LT Pro (Corpo)"/>
                  </a:rPr>
                  <a:t> </a:t>
                </a:r>
                <a:r>
                  <a:rPr lang="it-IT" b="0" dirty="0" err="1">
                    <a:solidFill>
                      <a:schemeClr val="bg1"/>
                    </a:solidFill>
                    <a:latin typeface="Avenir Next LT Pro (Corpo)"/>
                  </a:rPr>
                  <a:t>done</a:t>
                </a:r>
                <a:r>
                  <a:rPr lang="it-IT" b="0" dirty="0">
                    <a:solidFill>
                      <a:schemeClr val="bg1"/>
                    </a:solidFill>
                    <a:latin typeface="Avenir Next LT Pro (Corpo)"/>
                  </a:rPr>
                  <a:t> </a:t>
                </a:r>
              </a:p>
              <a:p>
                <a:pPr lvl="2"/>
                <a:r>
                  <a:rPr lang="it-IT" dirty="0">
                    <a:solidFill>
                      <a:schemeClr val="bg1"/>
                    </a:solidFill>
                    <a:latin typeface="Avenir Next LT Pro (Corpo)"/>
                  </a:rPr>
                  <a:t>By </a:t>
                </a:r>
                <a:r>
                  <a:rPr lang="it-IT" dirty="0" err="1">
                    <a:solidFill>
                      <a:schemeClr val="bg1"/>
                    </a:solidFill>
                    <a:latin typeface="Avenir Next LT Pro (Corpo)"/>
                  </a:rPr>
                  <a:t>appling</a:t>
                </a:r>
                <a:r>
                  <a:rPr lang="it-IT" dirty="0">
                    <a:solidFill>
                      <a:schemeClr val="bg1"/>
                    </a:solidFill>
                    <a:latin typeface="Avenir Next LT Pro (Corpo)"/>
                  </a:rPr>
                  <a:t>  the quantum </a:t>
                </a:r>
                <a:r>
                  <a:rPr lang="it-IT" dirty="0" err="1">
                    <a:solidFill>
                      <a:schemeClr val="bg1"/>
                    </a:solidFill>
                    <a:latin typeface="Avenir Next LT Pro (Corpo)"/>
                  </a:rPr>
                  <a:t>phase</a:t>
                </a:r>
                <a:r>
                  <a:rPr lang="it-IT" dirty="0">
                    <a:solidFill>
                      <a:schemeClr val="bg1"/>
                    </a:solidFill>
                    <a:latin typeface="Avenir Next LT Pro (Corpo)"/>
                  </a:rPr>
                  <a:t> </a:t>
                </a:r>
                <a:r>
                  <a:rPr lang="it-IT" dirty="0" err="1">
                    <a:solidFill>
                      <a:schemeClr val="bg1"/>
                    </a:solidFill>
                    <a:latin typeface="Avenir Next LT Pro (Corpo)"/>
                  </a:rPr>
                  <a:t>estimation</a:t>
                </a:r>
                <a:r>
                  <a:rPr lang="it-IT" dirty="0">
                    <a:solidFill>
                      <a:schemeClr val="bg1"/>
                    </a:solidFill>
                    <a:latin typeface="Avenir Next LT Pro (Corpo)"/>
                  </a:rPr>
                  <a:t>.</a:t>
                </a:r>
              </a:p>
              <a:p>
                <a:pPr lvl="2"/>
                <a:r>
                  <a:rPr lang="it-IT" b="0" dirty="0">
                    <a:solidFill>
                      <a:schemeClr val="bg1"/>
                    </a:solidFill>
                    <a:latin typeface="Avenir Next LT Pro (Corpo)"/>
                  </a:rPr>
                  <a:t>The </a:t>
                </a:r>
                <a:r>
                  <a:rPr lang="it-IT" b="0" dirty="0" err="1">
                    <a:solidFill>
                      <a:schemeClr val="bg1"/>
                    </a:solidFill>
                    <a:latin typeface="Avenir Next LT Pro (Corpo)"/>
                  </a:rPr>
                  <a:t>period</a:t>
                </a:r>
                <a:r>
                  <a:rPr lang="it-IT" b="0" dirty="0">
                    <a:solidFill>
                      <a:schemeClr val="bg1"/>
                    </a:solidFill>
                    <a:latin typeface="Avenir Next LT Pro (Corpo)"/>
                  </a:rPr>
                  <a:t> r </a:t>
                </a:r>
                <a:r>
                  <a:rPr lang="it-IT" b="0" dirty="0" err="1">
                    <a:solidFill>
                      <a:schemeClr val="bg1"/>
                    </a:solidFill>
                    <a:latin typeface="Avenir Next LT Pro (Corpo)"/>
                  </a:rPr>
                  <a:t>is</a:t>
                </a:r>
                <a:r>
                  <a:rPr lang="it-IT" b="0" dirty="0">
                    <a:solidFill>
                      <a:schemeClr val="bg1"/>
                    </a:solidFill>
                    <a:latin typeface="Avenir Next LT Pro (Corpo)"/>
                  </a:rPr>
                  <a:t> </a:t>
                </a:r>
                <a:r>
                  <a:rPr lang="it-IT" b="0" dirty="0" err="1">
                    <a:solidFill>
                      <a:schemeClr val="bg1"/>
                    </a:solidFill>
                    <a:latin typeface="Avenir Next LT Pro (Corpo)"/>
                  </a:rPr>
                  <a:t>defined</a:t>
                </a:r>
                <a:r>
                  <a:rPr lang="it-IT" b="0" dirty="0">
                    <a:solidFill>
                      <a:schemeClr val="bg1"/>
                    </a:solidFill>
                    <a:latin typeface="Avenir Next LT Pro (Corpo)"/>
                  </a:rPr>
                  <a:t> </a:t>
                </a:r>
                <a:r>
                  <a:rPr lang="it-IT" b="0" dirty="0" err="1">
                    <a:solidFill>
                      <a:schemeClr val="bg1"/>
                    </a:solidFill>
                    <a:latin typeface="Avenir Next LT Pro (Corpo)"/>
                  </a:rPr>
                  <a:t>as</a:t>
                </a:r>
                <a:r>
                  <a:rPr lang="it-IT" b="0" dirty="0">
                    <a:solidFill>
                      <a:schemeClr val="bg1"/>
                    </a:solidFill>
                    <a:latin typeface="Avenir Next LT Pro (Corpo)"/>
                  </a:rPr>
                  <a:t> the </a:t>
                </a:r>
                <a:r>
                  <a:rPr lang="it-IT" b="0" dirty="0" err="1">
                    <a:solidFill>
                      <a:schemeClr val="bg1"/>
                    </a:solidFill>
                    <a:latin typeface="Avenir Next LT Pro (Corpo)"/>
                  </a:rPr>
                  <a:t>smallest</a:t>
                </a:r>
                <a:r>
                  <a:rPr lang="it-IT" b="0" dirty="0">
                    <a:solidFill>
                      <a:schemeClr val="bg1"/>
                    </a:solidFill>
                    <a:latin typeface="Avenir Next LT Pro (Corpo)"/>
                  </a:rPr>
                  <a:t> r </a:t>
                </a:r>
                <a:r>
                  <a:rPr lang="it-IT" b="0" dirty="0" err="1">
                    <a:solidFill>
                      <a:schemeClr val="bg1"/>
                    </a:solidFill>
                    <a:latin typeface="Avenir Next LT Pro (Corpo)"/>
                  </a:rPr>
                  <a:t>such</a:t>
                </a:r>
                <a:r>
                  <a:rPr lang="it-IT" b="0" dirty="0">
                    <a:solidFill>
                      <a:schemeClr val="bg1"/>
                    </a:solidFill>
                    <a:latin typeface="Avenir Next LT Pro (Corpo)"/>
                  </a:rPr>
                  <a:t> </a:t>
                </a:r>
                <a:r>
                  <a:rPr lang="it-IT" b="0" dirty="0" err="1">
                    <a:solidFill>
                      <a:schemeClr val="bg1"/>
                    </a:solidFill>
                    <a:latin typeface="Avenir Next LT Pro (Corpo)"/>
                  </a:rPr>
                  <a:t>as</a:t>
                </a:r>
                <a:r>
                  <a:rPr lang="it-IT" b="0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:</a:t>
                </a:r>
              </a:p>
              <a:p>
                <a:pPr lvl="2"/>
                <a:endParaRPr lang="it-IT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| </m:t>
                    </m:r>
                    <m:sSup>
                      <m:sSupPr>
                        <m:ctrlP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it-IT" dirty="0">
                    <a:solidFill>
                      <a:schemeClr val="bg1"/>
                    </a:solidFill>
                  </a:rPr>
                  <a:t> ⟩ = 1 </a:t>
                </a:r>
              </a:p>
              <a:p>
                <a:pPr lvl="2"/>
                <a:endParaRPr lang="it-IT" dirty="0">
                  <a:solidFill>
                    <a:schemeClr val="bg1"/>
                  </a:solidFill>
                </a:endParaRPr>
              </a:p>
              <a:p>
                <a:pPr lvl="2"/>
                <a:r>
                  <a:rPr lang="it-IT" dirty="0">
                    <a:solidFill>
                      <a:schemeClr val="bg1"/>
                    </a:solidFill>
                  </a:rPr>
                  <a:t>To </a:t>
                </a:r>
                <a:r>
                  <a:rPr lang="it-IT" dirty="0" err="1">
                    <a:solidFill>
                      <a:schemeClr val="bg1"/>
                    </a:solidFill>
                  </a:rPr>
                  <a:t>find</a:t>
                </a:r>
                <a:r>
                  <a:rPr lang="it-IT" dirty="0">
                    <a:solidFill>
                      <a:schemeClr val="bg1"/>
                    </a:solidFill>
                  </a:rPr>
                  <a:t> </a:t>
                </a:r>
                <a:r>
                  <a:rPr lang="it-IT" dirty="0" err="1">
                    <a:solidFill>
                      <a:schemeClr val="bg1"/>
                    </a:solidFill>
                  </a:rPr>
                  <a:t>it</a:t>
                </a:r>
                <a:r>
                  <a:rPr lang="it-IT" dirty="0">
                    <a:solidFill>
                      <a:schemeClr val="bg1"/>
                    </a:solidFill>
                  </a:rPr>
                  <a:t>, </a:t>
                </a:r>
                <a:r>
                  <a:rPr lang="it-IT" dirty="0" err="1">
                    <a:solidFill>
                      <a:schemeClr val="bg1"/>
                    </a:solidFill>
                  </a:rPr>
                  <a:t>we</a:t>
                </a:r>
                <a:r>
                  <a:rPr lang="it-IT" dirty="0">
                    <a:solidFill>
                      <a:schemeClr val="bg1"/>
                    </a:solidFill>
                  </a:rPr>
                  <a:t> </a:t>
                </a:r>
                <a:r>
                  <a:rPr lang="it-IT" dirty="0" err="1">
                    <a:solidFill>
                      <a:schemeClr val="bg1"/>
                    </a:solidFill>
                  </a:rPr>
                  <a:t>have</a:t>
                </a:r>
                <a:r>
                  <a:rPr lang="it-IT" dirty="0">
                    <a:solidFill>
                      <a:schemeClr val="bg1"/>
                    </a:solidFill>
                  </a:rPr>
                  <a:t> to </a:t>
                </a:r>
                <a:r>
                  <a:rPr lang="it-IT" dirty="0" err="1">
                    <a:solidFill>
                      <a:schemeClr val="bg1"/>
                    </a:solidFill>
                  </a:rPr>
                  <a:t>construct</a:t>
                </a:r>
                <a:r>
                  <a:rPr lang="it-IT" dirty="0">
                    <a:solidFill>
                      <a:schemeClr val="bg1"/>
                    </a:solidFill>
                  </a:rPr>
                  <a:t> </a:t>
                </a:r>
              </a:p>
              <a:p>
                <a:pPr lvl="2"/>
                <a:r>
                  <a:rPr lang="it-IT" dirty="0">
                    <a:solidFill>
                      <a:schemeClr val="bg1"/>
                    </a:solidFill>
                  </a:rPr>
                  <a:t>- </a:t>
                </a:r>
                <a:r>
                  <a:rPr lang="en-US" dirty="0">
                    <a:solidFill>
                      <a:schemeClr val="bg1"/>
                    </a:solidFill>
                  </a:rPr>
                  <a:t>A state with non-zero overlap with the eigenstates of U</a:t>
                </a:r>
                <a:endParaRPr lang="it-IT" dirty="0">
                  <a:solidFill>
                    <a:schemeClr val="bg1"/>
                  </a:solidFill>
                </a:endParaRPr>
              </a:p>
              <a:p>
                <a:pPr lvl="2"/>
                <a:r>
                  <a:rPr lang="it-IT" dirty="0">
                    <a:solidFill>
                      <a:schemeClr val="bg1"/>
                    </a:solidFill>
                  </a:rPr>
                  <a:t>(|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bg1"/>
                    </a:solidFill>
                  </a:rPr>
                  <a:t>⟩)</a:t>
                </a:r>
              </a:p>
              <a:p>
                <a:pPr lvl="2"/>
                <a:r>
                  <a:rPr lang="it-IT" dirty="0">
                    <a:solidFill>
                      <a:schemeClr val="bg1"/>
                    </a:solidFill>
                  </a:rPr>
                  <a:t>- </a:t>
                </a:r>
                <a:r>
                  <a:rPr lang="en-US" dirty="0">
                    <a:solidFill>
                      <a:schemeClr val="bg1"/>
                    </a:solidFill>
                  </a:rPr>
                  <a:t>A unitary operator U defined by modular multiplication</a:t>
                </a:r>
                <a:endParaRPr lang="it-IT" dirty="0">
                  <a:solidFill>
                    <a:schemeClr val="bg1"/>
                  </a:solidFill>
                </a:endParaRPr>
              </a:p>
              <a:p>
                <a:pPr lvl="2"/>
                <a:r>
                  <a:rPr lang="it-IT" dirty="0">
                    <a:solidFill>
                      <a:schemeClr val="bg1"/>
                    </a:solidFill>
                  </a:rPr>
                  <a:t>- A way to </a:t>
                </a:r>
                <a:r>
                  <a:rPr lang="it-IT" dirty="0" err="1">
                    <a:solidFill>
                      <a:schemeClr val="bg1"/>
                    </a:solidFill>
                  </a:rPr>
                  <a:t>approximate</a:t>
                </a:r>
                <a:r>
                  <a:rPr lang="it-IT" dirty="0">
                    <a:solidFill>
                      <a:schemeClr val="bg1"/>
                    </a:solidFill>
                  </a:rPr>
                  <a:t> the </a:t>
                </a:r>
                <a:r>
                  <a:rPr lang="it-IT" dirty="0" err="1">
                    <a:solidFill>
                      <a:schemeClr val="bg1"/>
                    </a:solidFill>
                  </a:rPr>
                  <a:t>phase</a:t>
                </a:r>
                <a:r>
                  <a:rPr lang="it-IT" dirty="0">
                    <a:solidFill>
                      <a:schemeClr val="bg1"/>
                    </a:solidFill>
                  </a:rPr>
                  <a:t> </a:t>
                </a:r>
                <a:r>
                  <a:rPr lang="el-GR" dirty="0">
                    <a:solidFill>
                      <a:schemeClr val="bg1"/>
                    </a:solidFill>
                  </a:rPr>
                  <a:t>φ = </a:t>
                </a:r>
                <a:r>
                  <a:rPr lang="it-IT" dirty="0">
                    <a:solidFill>
                      <a:schemeClr val="bg1"/>
                    </a:solidFill>
                  </a:rPr>
                  <a:t>r/s </a:t>
                </a:r>
              </a:p>
              <a:p>
                <a:pPr lvl="2"/>
                <a:r>
                  <a:rPr lang="it-IT" dirty="0">
                    <a:solidFill>
                      <a:schemeClr val="bg1"/>
                    </a:solidFill>
                  </a:rPr>
                  <a:t>(</a:t>
                </a:r>
                <a:r>
                  <a:rPr lang="it-IT" dirty="0" err="1">
                    <a:solidFill>
                      <a:schemeClr val="bg1"/>
                    </a:solidFill>
                  </a:rPr>
                  <a:t>using</a:t>
                </a:r>
                <a:r>
                  <a:rPr lang="it-IT" dirty="0">
                    <a:solidFill>
                      <a:schemeClr val="bg1"/>
                    </a:solidFill>
                  </a:rPr>
                  <a:t> continue </a:t>
                </a:r>
                <a:r>
                  <a:rPr lang="it-IT" dirty="0" err="1">
                    <a:solidFill>
                      <a:schemeClr val="bg1"/>
                    </a:solidFill>
                  </a:rPr>
                  <a:t>fraction</a:t>
                </a:r>
                <a:r>
                  <a:rPr lang="it-IT" dirty="0">
                    <a:solidFill>
                      <a:schemeClr val="bg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EA80FBC8-5DDB-29D1-A8FF-20D2B7F49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06251" y="1411528"/>
                <a:ext cx="6119358" cy="4247317"/>
              </a:xfrm>
              <a:prstGeom prst="rect">
                <a:avLst/>
              </a:prstGeom>
              <a:blipFill>
                <a:blip r:embed="rId6"/>
                <a:stretch>
                  <a:fillRect t="-718" b="-158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971976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B53663-C9C8-0F5E-DBD2-F22B67979D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7038DC7-DA8D-A609-E8A3-291115516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8185" y="5947337"/>
            <a:ext cx="857843" cy="858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79D3DE01-D483-C889-EFD1-A7E03AEB7988}"/>
              </a:ext>
            </a:extLst>
          </p:cNvPr>
          <p:cNvSpPr/>
          <p:nvPr/>
        </p:nvSpPr>
        <p:spPr>
          <a:xfrm>
            <a:off x="-31172" y="-13906"/>
            <a:ext cx="603478" cy="58858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2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C3F78820-E5BB-4A57-7FB4-9FC97D887E65}"/>
                  </a:ext>
                </a:extLst>
              </p:cNvPr>
              <p:cNvSpPr txBox="1"/>
              <p:nvPr/>
            </p:nvSpPr>
            <p:spPr>
              <a:xfrm>
                <a:off x="1493136" y="2717800"/>
                <a:ext cx="8872814" cy="18211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endParaRPr lang="en-US" dirty="0">
                  <a:solidFill>
                    <a:schemeClr val="bg1"/>
                  </a:solidFill>
                </a:endParaRPr>
              </a:p>
              <a:p>
                <a:pPr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To build the operator U, I generate a matrix that applies the modular multiplication </a:t>
                </a:r>
              </a:p>
              <a:p>
                <a:pPr>
                  <a:buNone/>
                </a:pP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𝑝𝑜𝑤𝑒𝑟</m:t>
                        </m:r>
                      </m:sup>
                    </m:sSup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⟩</a:t>
                </a:r>
              </a:p>
              <a:p>
                <a:pPr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acting unitarily only on the valid states y &lt; N.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After measuring the control register, 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I obtain a binary string that corresponds to an estimate of the phase φ = r/s. </a:t>
                </a: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C3F78820-E5BB-4A57-7FB4-9FC97D887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136" y="2717800"/>
                <a:ext cx="8872814" cy="1821140"/>
              </a:xfrm>
              <a:prstGeom prst="rect">
                <a:avLst/>
              </a:prstGeom>
              <a:blipFill>
                <a:blip r:embed="rId3"/>
                <a:stretch>
                  <a:fillRect l="-619" b="-66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8210806C-329E-8E11-3A57-55493C17F297}"/>
              </a:ext>
            </a:extLst>
          </p:cNvPr>
          <p:cNvSpPr txBox="1"/>
          <p:nvPr/>
        </p:nvSpPr>
        <p:spPr>
          <a:xfrm>
            <a:off x="1493136" y="924696"/>
            <a:ext cx="560642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 can initialize the input with |1⟩ (e.g., |000...1⟩),</a:t>
            </a:r>
          </a:p>
          <a:p>
            <a:r>
              <a:rPr lang="en-US" dirty="0">
                <a:solidFill>
                  <a:schemeClr val="bg1"/>
                </a:solidFill>
              </a:rPr>
              <a:t>which has nonzero overlap with the eigenstates of </a:t>
            </a:r>
            <a:br>
              <a:rPr lang="it-IT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Quantum interference and phase kickback</a:t>
            </a:r>
          </a:p>
          <a:p>
            <a:r>
              <a:rPr lang="en-US" dirty="0">
                <a:solidFill>
                  <a:schemeClr val="bg1"/>
                </a:solidFill>
              </a:rPr>
              <a:t>encode the phase of the eigenvalue into the</a:t>
            </a:r>
          </a:p>
          <a:p>
            <a:r>
              <a:rPr lang="en-US" dirty="0">
                <a:solidFill>
                  <a:schemeClr val="bg1"/>
                </a:solidFill>
              </a:rPr>
              <a:t>control register, allowing us to extract r.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CA393CB-7D0B-C211-C363-DC4AC9F64C70}"/>
              </a:ext>
            </a:extLst>
          </p:cNvPr>
          <p:cNvSpPr txBox="1"/>
          <p:nvPr/>
        </p:nvSpPr>
        <p:spPr>
          <a:xfrm>
            <a:off x="1764617" y="2486967"/>
            <a:ext cx="386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chemeClr val="accent2"/>
                </a:solidFill>
                <a:latin typeface="Bahnschrift (Titoli)"/>
              </a:rPr>
              <a:t>U</a:t>
            </a:r>
            <a:endParaRPr lang="it-IT" sz="2200" dirty="0">
              <a:solidFill>
                <a:schemeClr val="accent2"/>
              </a:solidFill>
              <a:latin typeface="Bahnschrift (Titoli)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F198119-C009-28A2-873D-7E637ED109AE}"/>
                  </a:ext>
                </a:extLst>
              </p:cNvPr>
              <p:cNvSpPr txBox="1"/>
              <p:nvPr/>
            </p:nvSpPr>
            <p:spPr>
              <a:xfrm>
                <a:off x="1638300" y="463031"/>
                <a:ext cx="6392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2400" dirty="0">
                    <a:solidFill>
                      <a:schemeClr val="accent2"/>
                    </a:solidFill>
                  </a:rPr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it-IT" sz="2400" dirty="0">
                    <a:solidFill>
                      <a:schemeClr val="accent2"/>
                    </a:solidFill>
                  </a:rPr>
                  <a:t>⟩</a:t>
                </a:r>
                <a:endParaRPr lang="it-IT" sz="2200" dirty="0">
                  <a:solidFill>
                    <a:schemeClr val="accent2"/>
                  </a:solidFill>
                  <a:latin typeface="Bahnschrift (Titoli)"/>
                </a:endParaRP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F198119-C009-28A2-873D-7E637ED10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300" y="463031"/>
                <a:ext cx="639278" cy="461665"/>
              </a:xfrm>
              <a:prstGeom prst="rect">
                <a:avLst/>
              </a:prstGeom>
              <a:blipFill>
                <a:blip r:embed="rId4"/>
                <a:stretch>
                  <a:fillRect l="-15238" t="-11842" r="-25714" b="-302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8818E8BD-7704-FD12-B34C-3312C3CC2AD8}"/>
                  </a:ext>
                </a:extLst>
              </p:cNvPr>
              <p:cNvSpPr txBox="1"/>
              <p:nvPr/>
            </p:nvSpPr>
            <p:spPr>
              <a:xfrm>
                <a:off x="1493136" y="5417929"/>
                <a:ext cx="7467600" cy="10588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Using the continue fraction I can estimate s/r from the phase φ. Firstly I have to check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bg1"/>
                            </a:solidFill>
                          </a:rPr>
                          <m:t>φ</m:t>
                        </m:r>
                      </m:e>
                    </m:d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and then I can find the convergent of the continuous fraction that fits with s/r (with r&lt;N)</a:t>
                </a:r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8818E8BD-7704-FD12-B34C-3312C3CC2A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136" y="5417929"/>
                <a:ext cx="7467600" cy="1058816"/>
              </a:xfrm>
              <a:prstGeom prst="rect">
                <a:avLst/>
              </a:prstGeom>
              <a:blipFill>
                <a:blip r:embed="rId5"/>
                <a:stretch>
                  <a:fillRect l="-735" t="-3468" b="-924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C29D678F-B79B-8710-49B6-128C4A9151BD}"/>
              </a:ext>
            </a:extLst>
          </p:cNvPr>
          <p:cNvSpPr txBox="1"/>
          <p:nvPr/>
        </p:nvSpPr>
        <p:spPr>
          <a:xfrm>
            <a:off x="1764617" y="4885105"/>
            <a:ext cx="3493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chemeClr val="accent2"/>
                </a:solidFill>
                <a:latin typeface="Bahnschrift (Titoli)"/>
              </a:rPr>
              <a:t>r </a:t>
            </a:r>
            <a:r>
              <a:rPr lang="it-IT" sz="2400" dirty="0" err="1">
                <a:solidFill>
                  <a:schemeClr val="accent2"/>
                </a:solidFill>
                <a:latin typeface="Bahnschrift (Titoli)"/>
              </a:rPr>
              <a:t>period</a:t>
            </a:r>
            <a:r>
              <a:rPr lang="it-IT" sz="2400" dirty="0">
                <a:solidFill>
                  <a:schemeClr val="accent2"/>
                </a:solidFill>
                <a:latin typeface="Bahnschrift (Titoli)"/>
              </a:rPr>
              <a:t> </a:t>
            </a:r>
            <a:r>
              <a:rPr lang="it-IT" sz="2400" dirty="0" err="1">
                <a:solidFill>
                  <a:schemeClr val="accent2"/>
                </a:solidFill>
                <a:latin typeface="Bahnschrift (Titoli)"/>
              </a:rPr>
              <a:t>approssimation</a:t>
            </a:r>
            <a:endParaRPr lang="it-IT" sz="2200" dirty="0">
              <a:solidFill>
                <a:schemeClr val="accent2"/>
              </a:solidFill>
              <a:latin typeface="Bahnschrift (Titoli)"/>
            </a:endParaRPr>
          </a:p>
        </p:txBody>
      </p:sp>
    </p:spTree>
    <p:extLst>
      <p:ext uri="{BB962C8B-B14F-4D97-AF65-F5344CB8AC3E}">
        <p14:creationId xmlns:p14="http://schemas.microsoft.com/office/powerpoint/2010/main" val="208190863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MatrixVTI">
  <a:themeElements>
    <a:clrScheme name="Custom 29">
      <a:dk1>
        <a:srgbClr val="000000"/>
      </a:dk1>
      <a:lt1>
        <a:sysClr val="window" lastClr="FFFFFF"/>
      </a:lt1>
      <a:dk2>
        <a:srgbClr val="465959"/>
      </a:dk2>
      <a:lt2>
        <a:srgbClr val="ECF0F0"/>
      </a:lt2>
      <a:accent1>
        <a:srgbClr val="1EBE9B"/>
      </a:accent1>
      <a:accent2>
        <a:srgbClr val="FD7C7C"/>
      </a:accent2>
      <a:accent3>
        <a:srgbClr val="7DA8B5"/>
      </a:accent3>
      <a:accent4>
        <a:srgbClr val="17967B"/>
      </a:accent4>
      <a:accent5>
        <a:srgbClr val="FB7365"/>
      </a:accent5>
      <a:accent6>
        <a:srgbClr val="D39B17"/>
      </a:accent6>
      <a:hlink>
        <a:srgbClr val="EF08F7"/>
      </a:hlink>
      <a:folHlink>
        <a:srgbClr val="8477FE"/>
      </a:folHlink>
    </a:clrScheme>
    <a:fontScheme name="Custom 4">
      <a:majorFont>
        <a:latin typeface="Bahnschrif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rixVTI" id="{A2576CCC-A559-4FD4-A542-772649F65A84}" vid="{5CBC41A9-80A0-44C6-90CD-6D8630343525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b7b0299-6913-43ce-a334-5190b213f286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86C2033DD0BE4F95D8BA25CFDB5980" ma:contentTypeVersion="15" ma:contentTypeDescription="Create a new document." ma:contentTypeScope="" ma:versionID="d2f45049194d50bf218770c940f63b5c">
  <xsd:schema xmlns:xsd="http://www.w3.org/2001/XMLSchema" xmlns:xs="http://www.w3.org/2001/XMLSchema" xmlns:p="http://schemas.microsoft.com/office/2006/metadata/properties" xmlns:ns3="0b7b0299-6913-43ce-a334-5190b213f286" xmlns:ns4="d4c3256e-2802-4bb5-a77f-3cd34d4dc94c" targetNamespace="http://schemas.microsoft.com/office/2006/metadata/properties" ma:root="true" ma:fieldsID="bb4a5c47624a370268da5bda86414e9d" ns3:_="" ns4:_="">
    <xsd:import namespace="0b7b0299-6913-43ce-a334-5190b213f286"/>
    <xsd:import namespace="d4c3256e-2802-4bb5-a77f-3cd34d4dc94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7b0299-6913-43ce-a334-5190b213f2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8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2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c3256e-2802-4bb5-a77f-3cd34d4dc94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8F32CF1-045E-4BF2-98EE-B9E1BBDF2E3B}">
  <ds:schemaRefs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0b7b0299-6913-43ce-a334-5190b213f286"/>
    <ds:schemaRef ds:uri="http://purl.org/dc/dcmitype/"/>
    <ds:schemaRef ds:uri="http://www.w3.org/XML/1998/namespace"/>
    <ds:schemaRef ds:uri="http://purl.org/dc/elements/1.1/"/>
    <ds:schemaRef ds:uri="http://purl.org/dc/terms/"/>
    <ds:schemaRef ds:uri="d4c3256e-2802-4bb5-a77f-3cd34d4dc94c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3F979B58-5B07-41CB-A6C1-1478A5D14C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b7b0299-6913-43ce-a334-5190b213f286"/>
    <ds:schemaRef ds:uri="d4c3256e-2802-4bb5-a77f-3cd34d4dc94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339CDF1-D6A5-4A4B-A6D7-53FB24FC127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c7456b31-a220-47f5-be52-473828670aa1}" enabled="0" method="" siteId="{c7456b31-a220-47f5-be52-473828670aa1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840</Words>
  <Application>Microsoft Office PowerPoint</Application>
  <PresentationFormat>Widescreen</PresentationFormat>
  <Paragraphs>181</Paragraphs>
  <Slides>12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21" baseType="lpstr">
      <vt:lpstr>Aptos</vt:lpstr>
      <vt:lpstr>Arial</vt:lpstr>
      <vt:lpstr>Avenir Next LT Pro</vt:lpstr>
      <vt:lpstr>Avenir Next LT Pro (Corpo)</vt:lpstr>
      <vt:lpstr>Bahnschrift</vt:lpstr>
      <vt:lpstr>Bahnschrift (Titoli)</vt:lpstr>
      <vt:lpstr>Cambria Math</vt:lpstr>
      <vt:lpstr>Courier New</vt:lpstr>
      <vt:lpstr>MatrixVTI</vt:lpstr>
      <vt:lpstr>QUANTUM COMPUTING AND QUANTUM INTERNET ay 2024 2025</vt:lpstr>
      <vt:lpstr>Presentazione standard di PowerPoint</vt:lpstr>
      <vt:lpstr>SHOR ALGORITHM</vt:lpstr>
      <vt:lpstr>ALGORITHM WORKFLOW</vt:lpstr>
      <vt:lpstr>   Implementing Shor algorithm on Qiskit with N = 21:  choose 3 arbitrary values for a (1&lt;a&lt;N) coprime with N and run the algorithm for each value  Evaluate on:  - a noiseless quantum simulator  - a real IBM quantum device  Performance metric: average number of quantum period finding shots required to successfully factor N</vt:lpstr>
      <vt:lpstr>EXPERIMENTAL SETUP</vt:lpstr>
      <vt:lpstr>Qiskit circuits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Lorenzo Menchini</dc:creator>
  <cp:lastModifiedBy>Lorenzo Menchini</cp:lastModifiedBy>
  <cp:revision>1</cp:revision>
  <dcterms:created xsi:type="dcterms:W3CDTF">2025-04-28T07:19:53Z</dcterms:created>
  <dcterms:modified xsi:type="dcterms:W3CDTF">2025-05-08T09:22:47Z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0x0101006586C2033DD0BE4F95D8BA25CFDB5980</vt:lpwstr>
  </property>
</Properties>
</file>