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70" r:id="rId8"/>
    <p:sldId id="271" r:id="rId9"/>
    <p:sldId id="265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49E9E-5C00-4D43-B6F8-3F91E21B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Nanako search</a:t>
            </a:r>
            <a:br>
              <a:rPr lang="en-US" altLang="zh-CN" dirty="0"/>
            </a:br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605B0-9671-4B04-9AB6-565F4EF5F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7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77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最初我采用了简化版本的</a:t>
            </a:r>
            <a:r>
              <a:rPr lang="en-US" altLang="zh-CN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Lucene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的计分函数</a:t>
            </a:r>
            <a:endParaRPr lang="en-US" altLang="zh-CN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 Unicode MS"/>
                <a:ea typeface="Menlo"/>
              </a:rPr>
              <a:t>score(q,d)  = coord(q,d) · ∑ ( tf(t in d) · idf(t)² · norm(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 Unicode MS"/>
                <a:ea typeface="Menlo"/>
              </a:rPr>
              <a:t>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 Unicode MS"/>
                <a:ea typeface="Menlo"/>
              </a:rPr>
              <a:t>)  )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Arial Unicode MS"/>
              <a:ea typeface="Menlo"/>
            </a:endParaRPr>
          </a:p>
          <a:p>
            <a:pPr marL="0" indent="0">
              <a:buNone/>
            </a:pPr>
            <a:endParaRPr lang="en-US" altLang="zh-CN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#1 score(q, d)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是文档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d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与 查询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q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的相关度分数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#2 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coord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(q, d)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是协调因子（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coordination factor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#3 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tf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(t in d)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是术语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t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在文档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d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中的词频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#4 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-apple-system"/>
              </a:rPr>
              <a:t>idf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(t)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是术语 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t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的逆向文档频次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A1A1A"/>
                </a:solidFill>
                <a:effectLst/>
                <a:latin typeface="-apple-system"/>
              </a:rPr>
              <a:t>#5 norm(d)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-apple-system"/>
              </a:rPr>
              <a:t>是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-apple-system"/>
              </a:rPr>
              <a:t>字段长度正则值</a:t>
            </a:r>
            <a:endParaRPr lang="en-US" altLang="zh-CN" i="0" dirty="0">
              <a:solidFill>
                <a:srgbClr val="1A1A1A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zh-CN" altLang="en-US" dirty="0"/>
            </a:br>
            <a:endParaRPr lang="zh-CN" altLang="en-US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861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77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但是这种评分效果在实际运行情况中很不好，经常出现首页网站第一名的情况，而且各个网站的分值都很小，容易受到精度误差的影响，最后我还是采用了</a:t>
            </a:r>
            <a:r>
              <a:rPr lang="en-US" altLang="zh-CN" dirty="0"/>
              <a:t>cos</a:t>
            </a:r>
            <a:r>
              <a:rPr lang="zh-CN" altLang="en-US" dirty="0"/>
              <a:t>的评分方式</a:t>
            </a:r>
            <a:r>
              <a:rPr lang="zh-CN" altLang="en-US" dirty="0">
                <a:solidFill>
                  <a:srgbClr val="1A1A1A"/>
                </a:solidFill>
                <a:latin typeface="+mj-ea"/>
                <a:ea typeface="+mj-ea"/>
              </a:rPr>
              <a:t>，但对不同的网站进行了不同的加权</a:t>
            </a:r>
            <a:endParaRPr lang="en-US" altLang="zh-CN" dirty="0">
              <a:solidFill>
                <a:srgbClr val="1A1A1A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1A1A1A"/>
                </a:solidFill>
                <a:latin typeface="-apple-system"/>
              </a:rPr>
              <a:t>url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里含有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overview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的网址通常含有更多的信息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i="0" dirty="0" err="1">
                <a:solidFill>
                  <a:srgbClr val="1A1A1A"/>
                </a:solidFill>
                <a:effectLst/>
                <a:latin typeface="-apple-system"/>
              </a:rPr>
              <a:t>url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-apple-system"/>
              </a:rPr>
              <a:t>里含有</a:t>
            </a:r>
            <a:r>
              <a:rPr lang="en-US" altLang="zh-CN" i="0" dirty="0">
                <a:solidFill>
                  <a:srgbClr val="1A1A1A"/>
                </a:solidFill>
                <a:effectLst/>
                <a:latin typeface="-apple-system"/>
              </a:rPr>
              <a:t>list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-apple-system"/>
              </a:rPr>
              <a:t>，</a:t>
            </a:r>
            <a:r>
              <a:rPr lang="en-US" altLang="zh-CN" i="0" dirty="0">
                <a:solidFill>
                  <a:srgbClr val="1A1A1A"/>
                </a:solidFill>
                <a:effectLst/>
                <a:latin typeface="-apple-system"/>
              </a:rPr>
              <a:t>page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keyword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等的网址很大一部分只是其他网址的目录，包含信息较少</a:t>
            </a:r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CN" i="0" dirty="0" err="1">
                <a:solidFill>
                  <a:srgbClr val="1A1A1A"/>
                </a:solidFill>
                <a:effectLst/>
                <a:latin typeface="-apple-system"/>
              </a:rPr>
              <a:t>url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-apple-system"/>
              </a:rPr>
              <a:t>里含有</a:t>
            </a:r>
            <a:r>
              <a:rPr lang="en-US" altLang="zh-CN" i="0" dirty="0">
                <a:solidFill>
                  <a:srgbClr val="1A1A1A"/>
                </a:solidFill>
                <a:effectLst/>
                <a:latin typeface="-apple-system"/>
              </a:rPr>
              <a:t>professor 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-apple-system"/>
              </a:rPr>
              <a:t>的网址是老师们的介绍，当搜索关键词和</a:t>
            </a:r>
            <a:r>
              <a:rPr lang="en-US" altLang="zh-CN" i="0" dirty="0">
                <a:solidFill>
                  <a:srgbClr val="1A1A1A"/>
                </a:solidFill>
                <a:effectLst/>
                <a:latin typeface="-apple-system"/>
              </a:rPr>
              <a:t>title</a:t>
            </a:r>
            <a:r>
              <a:rPr lang="zh-CN" altLang="en-US" i="0" dirty="0">
                <a:solidFill>
                  <a:srgbClr val="1A1A1A"/>
                </a:solidFill>
                <a:effectLst/>
                <a:latin typeface="-apple-system"/>
              </a:rPr>
              <a:t>域重叠度较高时应当优先考虑</a:t>
            </a:r>
            <a:endParaRPr lang="en-US" altLang="zh-CN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662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Engine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77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我在代码中采用了多线程操作以提高运行效率</a:t>
            </a:r>
            <a:endParaRPr lang="en-US" altLang="zh-CN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1A1A1A"/>
                </a:solidFill>
                <a:effectLst/>
                <a:latin typeface="+mj-ea"/>
                <a:ea typeface="+mj-ea"/>
              </a:rPr>
              <a:t>由于是对于分词后形成的多个词语进行分组，对于相对较短的询问没有提升效果，而且这样分组会导致多个进程对同一个数组进行操作。我在运行该版本的过程中发现它的优化效果并不明显。</a:t>
            </a:r>
            <a:endParaRPr lang="en-US" altLang="zh-CN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1A1A1A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1A1A1A"/>
                </a:solidFill>
                <a:latin typeface="+mj-ea"/>
                <a:ea typeface="+mj-ea"/>
              </a:rPr>
              <a:t>将</a:t>
            </a:r>
            <a:r>
              <a:rPr lang="zh-CN" altLang="en-US" dirty="0">
                <a:solidFill>
                  <a:srgbClr val="1A1A1A"/>
                </a:solidFill>
                <a:latin typeface="+mj-ea"/>
                <a:ea typeface="+mj-ea"/>
              </a:rPr>
              <a:t>不同的文件放在不同的区域，对于每个区域用一个线程去计算</a:t>
            </a:r>
            <a:r>
              <a:rPr lang="en-US" altLang="zh-CN" dirty="0">
                <a:solidFill>
                  <a:srgbClr val="1A1A1A"/>
                </a:solidFill>
                <a:latin typeface="+mj-ea"/>
                <a:ea typeface="+mj-ea"/>
              </a:rPr>
              <a:t>,</a:t>
            </a:r>
            <a:r>
              <a:rPr lang="zh-CN" altLang="en-US" dirty="0">
                <a:solidFill>
                  <a:srgbClr val="1A1A1A"/>
                </a:solidFill>
                <a:latin typeface="+mj-ea"/>
                <a:ea typeface="+mj-ea"/>
              </a:rPr>
              <a:t>最后得到结果</a:t>
            </a:r>
            <a:endParaRPr lang="en-US" altLang="zh-CN" i="0" dirty="0">
              <a:solidFill>
                <a:srgbClr val="1A1A1A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53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Spider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（该</a:t>
            </a:r>
            <a:r>
              <a:rPr lang="en-US" altLang="zh-CN" dirty="0"/>
              <a:t>spider</a:t>
            </a:r>
            <a:r>
              <a:rPr lang="zh-CN" altLang="en-US" dirty="0"/>
              <a:t>支持</a:t>
            </a:r>
            <a:r>
              <a:rPr lang="en-US" altLang="zh-CN" dirty="0"/>
              <a:t>doc</a:t>
            </a:r>
            <a:r>
              <a:rPr lang="zh-CN" altLang="en-US" dirty="0"/>
              <a:t>、</a:t>
            </a:r>
            <a:r>
              <a:rPr lang="en-US" altLang="zh-CN" dirty="0"/>
              <a:t>docx</a:t>
            </a:r>
            <a:r>
              <a:rPr lang="zh-CN" altLang="en-US" dirty="0"/>
              <a:t>、</a:t>
            </a:r>
            <a:r>
              <a:rPr lang="en-US" altLang="zh-CN" dirty="0"/>
              <a:t>xlsx</a:t>
            </a:r>
            <a:r>
              <a:rPr lang="zh-CN" altLang="en-US" dirty="0"/>
              <a:t>、</a:t>
            </a:r>
            <a:r>
              <a:rPr lang="en-US" altLang="zh-CN" dirty="0"/>
              <a:t>pdf</a:t>
            </a:r>
            <a:r>
              <a:rPr lang="zh-CN" altLang="en-US" dirty="0"/>
              <a:t>的爬取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对于每一个爬取到的网站都会对其编号</a:t>
            </a:r>
            <a:r>
              <a:rPr lang="en-US" altLang="zh-CN" dirty="0"/>
              <a:t>1~n</a:t>
            </a:r>
          </a:p>
          <a:p>
            <a:pPr marL="0" indent="0">
              <a:buNone/>
            </a:pPr>
            <a:r>
              <a:rPr lang="zh-CN" altLang="en-US" dirty="0"/>
              <a:t>在当前目录下创建名称为编号的文件夹，并在该文件夹内创建</a:t>
            </a:r>
            <a:r>
              <a:rPr lang="en-US" altLang="zh-CN" dirty="0"/>
              <a:t> url.txt</a:t>
            </a:r>
            <a:r>
              <a:rPr lang="zh-CN" altLang="en-US" dirty="0"/>
              <a:t>记录</a:t>
            </a:r>
            <a:r>
              <a:rPr lang="en-US" altLang="zh-CN" dirty="0" err="1"/>
              <a:t>url</a:t>
            </a:r>
            <a:r>
              <a:rPr lang="zh-CN" altLang="en-US" dirty="0"/>
              <a:t>，</a:t>
            </a:r>
            <a:r>
              <a:rPr lang="en-US" altLang="zh-CN" dirty="0"/>
              <a:t>suf.txt</a:t>
            </a:r>
            <a:r>
              <a:rPr lang="zh-CN" altLang="en-US" dirty="0"/>
              <a:t>记录该文件的后缀，然后创建</a:t>
            </a:r>
            <a:r>
              <a:rPr lang="en-US" altLang="zh-CN" dirty="0" err="1"/>
              <a:t>content.xxx</a:t>
            </a:r>
            <a:r>
              <a:rPr lang="zh-CN" altLang="en-US" dirty="0"/>
              <a:t>记录该文件的内容。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BBB859-1F32-4E9C-99D8-9754FFF6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41" y="4136576"/>
            <a:ext cx="10895447" cy="13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Spider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内含有的</a:t>
            </a:r>
            <a:r>
              <a:rPr lang="en-US" altLang="zh-CN" dirty="0" err="1"/>
              <a:t>url</a:t>
            </a:r>
            <a:r>
              <a:rPr lang="zh-CN" altLang="en-US" dirty="0"/>
              <a:t>链接是通过</a:t>
            </a:r>
            <a:r>
              <a:rPr lang="en-US" altLang="zh-CN" dirty="0"/>
              <a:t> </a:t>
            </a:r>
            <a:r>
              <a:rPr lang="en-US" altLang="zh-CN" dirty="0" err="1"/>
              <a:t>BeautifulSoup</a:t>
            </a:r>
            <a:r>
              <a:rPr lang="en-US" altLang="zh-CN" dirty="0"/>
              <a:t> </a:t>
            </a:r>
            <a:r>
              <a:rPr lang="zh-CN" altLang="en-US" dirty="0"/>
              <a:t>找到</a:t>
            </a:r>
            <a:r>
              <a:rPr lang="en-US" altLang="zh-CN" dirty="0"/>
              <a:t>&lt;</a:t>
            </a:r>
            <a:r>
              <a:rPr lang="en-US" altLang="zh-CN" dirty="0" err="1"/>
              <a:t>herf</a:t>
            </a:r>
            <a:r>
              <a:rPr lang="en-US" altLang="zh-CN" dirty="0"/>
              <a:t>&gt;</a:t>
            </a:r>
            <a:r>
              <a:rPr lang="zh-CN" altLang="en-US" dirty="0"/>
              <a:t>标签内的网址来找到的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在第一次爬虫运行的时候我爬取了</a:t>
            </a:r>
            <a:r>
              <a:rPr lang="en-US" altLang="zh-CN" dirty="0"/>
              <a:t>160000</a:t>
            </a:r>
            <a:r>
              <a:rPr lang="zh-CN" altLang="en-US" dirty="0"/>
              <a:t>个网页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添加规则：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https - &gt; http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index.php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、含有</a:t>
            </a:r>
            <a:r>
              <a:rPr lang="en-US" altLang="zh-CN" dirty="0"/>
              <a:t>download?</a:t>
            </a:r>
            <a:r>
              <a:rPr lang="zh-CN" altLang="en-US" dirty="0"/>
              <a:t> 不爬取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、邮箱类的</a:t>
            </a:r>
            <a:r>
              <a:rPr lang="en-US" altLang="zh-CN" dirty="0" err="1"/>
              <a:t>url</a:t>
            </a:r>
            <a:r>
              <a:rPr lang="zh-CN" altLang="en-US" dirty="0"/>
              <a:t>不爬取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convert_detail.php</a:t>
            </a:r>
            <a:r>
              <a:rPr lang="en-US" altLang="zh-CN" dirty="0"/>
              <a:t> </a:t>
            </a:r>
            <a:r>
              <a:rPr lang="zh-CN" altLang="en-US" dirty="0"/>
              <a:t>照常爬取，但是在判断</a:t>
            </a:r>
            <a:r>
              <a:rPr lang="en-US" altLang="zh-CN" dirty="0" err="1"/>
              <a:t>visited_urls</a:t>
            </a:r>
            <a:r>
              <a:rPr lang="zh-CN" altLang="en-US" dirty="0"/>
              <a:t>的时候将其判为</a:t>
            </a:r>
            <a:r>
              <a:rPr lang="en-US" altLang="zh-CN" dirty="0" err="1"/>
              <a:t>detail.php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成功地将网址个数降为</a:t>
            </a:r>
            <a:r>
              <a:rPr lang="en-US" altLang="zh-CN" dirty="0"/>
              <a:t>7000</a:t>
            </a:r>
            <a:r>
              <a:rPr lang="zh-CN" altLang="en-US" dirty="0"/>
              <a:t>左右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5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对于每一个</a:t>
            </a:r>
            <a:r>
              <a:rPr lang="en-US" altLang="zh-CN" dirty="0" err="1"/>
              <a:t>url</a:t>
            </a:r>
            <a:r>
              <a:rPr lang="zh-CN" altLang="en-US" dirty="0"/>
              <a:t>都会有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field: title, subtitle , content</a:t>
            </a:r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html</a:t>
            </a:r>
            <a:r>
              <a:rPr lang="zh-CN" altLang="en-US" dirty="0"/>
              <a:t>为例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Title </a:t>
            </a:r>
            <a:r>
              <a:rPr lang="zh-CN" altLang="en-US" dirty="0"/>
              <a:t>包含</a:t>
            </a:r>
            <a:r>
              <a:rPr lang="en-US" altLang="zh-CN" dirty="0"/>
              <a:t>&lt;title&gt; </a:t>
            </a:r>
            <a:r>
              <a:rPr lang="zh-CN" altLang="en-US" dirty="0"/>
              <a:t>标签内的所有内容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Subtitle </a:t>
            </a:r>
            <a:r>
              <a:rPr lang="zh-CN" altLang="en-US" dirty="0"/>
              <a:t>包含</a:t>
            </a:r>
            <a:r>
              <a:rPr lang="en-US" altLang="zh-CN" dirty="0"/>
              <a:t>&lt;h1&gt;,&lt;h2&gt;,&lt;class=title&gt;</a:t>
            </a:r>
            <a:r>
              <a:rPr lang="zh-CN" altLang="en-US" dirty="0"/>
              <a:t>中的所有内容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Content</a:t>
            </a:r>
            <a:r>
              <a:rPr lang="zh-CN" altLang="en-US" dirty="0"/>
              <a:t>包含</a:t>
            </a:r>
            <a:r>
              <a:rPr lang="en-US" altLang="zh-CN" dirty="0"/>
              <a:t>&lt;class=para&gt;,&lt;class = </a:t>
            </a:r>
            <a:r>
              <a:rPr lang="en-US" altLang="zh-CN" dirty="0" err="1"/>
              <a:t>essay_body</a:t>
            </a:r>
            <a:r>
              <a:rPr lang="en-US" altLang="zh-CN" dirty="0"/>
              <a:t>&gt;(</a:t>
            </a:r>
            <a:r>
              <a:rPr lang="zh-CN" altLang="en-US" dirty="0"/>
              <a:t>新闻类</a:t>
            </a:r>
            <a:r>
              <a:rPr lang="en-US" altLang="zh-CN" dirty="0"/>
              <a:t>),&lt;li&gt;(</a:t>
            </a:r>
            <a:r>
              <a:rPr lang="zh-CN" altLang="en-US" dirty="0"/>
              <a:t>校友名字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构建</a:t>
            </a:r>
            <a:r>
              <a:rPr lang="en-US" altLang="zh-CN" dirty="0"/>
              <a:t>field </a:t>
            </a:r>
            <a:r>
              <a:rPr lang="zh-CN" altLang="en-US" dirty="0"/>
              <a:t>结束后分别对其进行分词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至于</a:t>
            </a:r>
            <a:r>
              <a:rPr lang="en-US" altLang="zh-CN" dirty="0" err="1"/>
              <a:t>pdf,xlsx,xls,doc,docx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并不能准确提取出不同的</a:t>
            </a:r>
            <a:r>
              <a:rPr lang="en-US" altLang="zh-CN" dirty="0"/>
              <a:t>field</a:t>
            </a:r>
          </a:p>
          <a:p>
            <a:pPr marL="0" indent="0">
              <a:buNone/>
            </a:pPr>
            <a:r>
              <a:rPr lang="zh-CN" altLang="en-US" dirty="0"/>
              <a:t>但是对于一些</a:t>
            </a:r>
            <a:r>
              <a:rPr lang="en-US" altLang="zh-CN" dirty="0"/>
              <a:t>.doc</a:t>
            </a:r>
            <a:r>
              <a:rPr lang="zh-CN" altLang="en-US" dirty="0"/>
              <a:t>和</a:t>
            </a:r>
            <a:r>
              <a:rPr lang="en-US" altLang="zh-CN" dirty="0"/>
              <a:t>.docx</a:t>
            </a:r>
            <a:r>
              <a:rPr lang="zh-CN" altLang="en-US" dirty="0"/>
              <a:t>，</a:t>
            </a:r>
            <a:r>
              <a:rPr lang="en-US" altLang="zh-CN" dirty="0" err="1"/>
              <a:t>url</a:t>
            </a:r>
            <a:r>
              <a:rPr lang="zh-CN" altLang="en-US" dirty="0"/>
              <a:t>可以充当</a:t>
            </a:r>
            <a:r>
              <a:rPr lang="en-US" altLang="zh-CN" dirty="0"/>
              <a:t>title</a:t>
            </a:r>
          </a:p>
          <a:p>
            <a:pPr marL="0" indent="0">
              <a:buNone/>
            </a:pPr>
            <a:r>
              <a:rPr lang="zh-CN" altLang="en-US" dirty="0"/>
              <a:t>故对于这类文件一律用</a:t>
            </a:r>
            <a:r>
              <a:rPr lang="en-US" altLang="zh-CN" dirty="0" err="1"/>
              <a:t>url</a:t>
            </a:r>
            <a:r>
              <a:rPr lang="zh-CN" altLang="en-US" dirty="0"/>
              <a:t>当做</a:t>
            </a:r>
            <a:r>
              <a:rPr lang="en-US" altLang="zh-CN" dirty="0"/>
              <a:t>title,</a:t>
            </a:r>
            <a:r>
              <a:rPr lang="zh-CN" altLang="en-US" dirty="0"/>
              <a:t>正文部分当做</a:t>
            </a:r>
            <a:r>
              <a:rPr lang="en-US" altLang="zh-CN" dirty="0"/>
              <a:t>content, subtitle</a:t>
            </a:r>
            <a:r>
              <a:rPr lang="zh-CN" altLang="en-US" dirty="0"/>
              <a:t>为空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80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在后续的搜索过程中，出现了许多无用的</a:t>
            </a:r>
            <a:r>
              <a:rPr lang="en-US" altLang="zh-CN" dirty="0"/>
              <a:t>.docx</a:t>
            </a:r>
            <a:r>
              <a:rPr lang="zh-CN" altLang="en-US" dirty="0"/>
              <a:t>文件排名靠前的情况。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经过查看发现</a:t>
            </a:r>
            <a:r>
              <a:rPr lang="en-US" altLang="zh-CN" dirty="0"/>
              <a:t>.docx</a:t>
            </a:r>
            <a:r>
              <a:rPr lang="zh-CN" altLang="en-US" dirty="0"/>
              <a:t>，</a:t>
            </a:r>
            <a:r>
              <a:rPr lang="en-US" altLang="zh-CN" dirty="0"/>
              <a:t>xlsx</a:t>
            </a:r>
            <a:r>
              <a:rPr lang="zh-CN" altLang="en-US" dirty="0"/>
              <a:t>文件中大部分为</a:t>
            </a:r>
            <a:r>
              <a:rPr lang="en-US" altLang="zh-CN" dirty="0"/>
              <a:t>”xx</a:t>
            </a:r>
            <a:r>
              <a:rPr lang="zh-CN" altLang="en-US" dirty="0"/>
              <a:t>申请表</a:t>
            </a:r>
            <a:r>
              <a:rPr lang="en-US" altLang="zh-CN" dirty="0"/>
              <a:t>”</a:t>
            </a:r>
            <a:r>
              <a:rPr lang="zh-CN" altLang="en-US" dirty="0"/>
              <a:t>，“</a:t>
            </a:r>
            <a:r>
              <a:rPr lang="en-US" altLang="zh-CN" dirty="0"/>
              <a:t>xx</a:t>
            </a:r>
            <a:r>
              <a:rPr lang="zh-CN" altLang="en-US" dirty="0"/>
              <a:t>报告”等供用户填写的文件，信息含量较少，故在建立索引的时候，为提高准确度，只保留</a:t>
            </a:r>
            <a:r>
              <a:rPr lang="en-US" altLang="zh-CN" dirty="0"/>
              <a:t>pdf</a:t>
            </a:r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pdf</a:t>
            </a:r>
            <a:r>
              <a:rPr lang="zh-CN" altLang="en-US" dirty="0"/>
              <a:t>大多含有有用信息）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31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F132E-51AC-4B6B-AF30-5C948C04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06" y="2171700"/>
            <a:ext cx="8318928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4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Parser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D7A123-3580-4C1D-903A-A649E3F2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06" y="1679376"/>
            <a:ext cx="6445188" cy="43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8B9B-64A9-4E19-99A6-38951CD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Nanako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3D4EC-E9D2-452A-82CA-3698F9B3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972"/>
            <a:ext cx="9601200" cy="43012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建立倒排索引前先统计每一个文件中出现各种词的频率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显然在</a:t>
            </a:r>
            <a:r>
              <a:rPr lang="en-US" altLang="zh-CN" dirty="0"/>
              <a:t>title</a:t>
            </a:r>
            <a:r>
              <a:rPr lang="zh-CN" altLang="en-US" dirty="0"/>
              <a:t>中出现的词应该占有更高的权重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所以设定 </a:t>
            </a:r>
            <a:r>
              <a:rPr lang="en-US" altLang="zh-CN" dirty="0"/>
              <a:t>title</a:t>
            </a:r>
            <a:r>
              <a:rPr lang="zh-CN" altLang="en-US" dirty="0"/>
              <a:t>域的权重为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subtitle</a:t>
            </a:r>
            <a:r>
              <a:rPr lang="zh-CN" altLang="en-US" dirty="0"/>
              <a:t>的权重为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content</a:t>
            </a:r>
            <a:r>
              <a:rPr lang="zh-CN" altLang="en-US" dirty="0"/>
              <a:t>权重为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来计算文件内所有词出现的频率加权后的和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395950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{A7267A39-86A1-4E13-901B-F0A07424D0A1}tf10001105</Template>
  <TotalTime>166</TotalTime>
  <Words>781</Words>
  <Application>Microsoft Office PowerPoint</Application>
  <PresentationFormat>宽屏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Arial Unicode MS</vt:lpstr>
      <vt:lpstr>华文楷体</vt:lpstr>
      <vt:lpstr>Arial</vt:lpstr>
      <vt:lpstr>Franklin Gothic Book</vt:lpstr>
      <vt:lpstr>剪切</vt:lpstr>
      <vt:lpstr>Nanako search Engine</vt:lpstr>
      <vt:lpstr>Nanako Spider</vt:lpstr>
      <vt:lpstr>Nanako Spider</vt:lpstr>
      <vt:lpstr>Nanako Parser</vt:lpstr>
      <vt:lpstr>Nanako Parser</vt:lpstr>
      <vt:lpstr>Nanako Parser</vt:lpstr>
      <vt:lpstr>Nanako Parser</vt:lpstr>
      <vt:lpstr>Nanako Parser</vt:lpstr>
      <vt:lpstr>Nanako Search</vt:lpstr>
      <vt:lpstr>Scoring</vt:lpstr>
      <vt:lpstr>Scoring</vt:lpstr>
      <vt:lpstr>Search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Nanako search Engine</dc:title>
  <dc:creator>Li Linjiang</dc:creator>
  <cp:lastModifiedBy>Li Linjiang</cp:lastModifiedBy>
  <cp:revision>21</cp:revision>
  <dcterms:created xsi:type="dcterms:W3CDTF">2020-07-20T04:59:00Z</dcterms:created>
  <dcterms:modified xsi:type="dcterms:W3CDTF">2020-07-26T10:01:49Z</dcterms:modified>
</cp:coreProperties>
</file>