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1ADD-0D8E-409B-9607-C11B5956EA0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E4D9-D591-4ABB-813A-B0D09A74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5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1ADD-0D8E-409B-9607-C11B5956EA0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E4D9-D591-4ABB-813A-B0D09A74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0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1ADD-0D8E-409B-9607-C11B5956EA0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E4D9-D591-4ABB-813A-B0D09A74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67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1ADD-0D8E-409B-9607-C11B5956EA0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E4D9-D591-4ABB-813A-B0D09A74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76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1ADD-0D8E-409B-9607-C11B5956EA0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E4D9-D591-4ABB-813A-B0D09A74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0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1ADD-0D8E-409B-9607-C11B5956EA0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E4D9-D591-4ABB-813A-B0D09A74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82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1ADD-0D8E-409B-9607-C11B5956EA0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E4D9-D591-4ABB-813A-B0D09A74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80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1ADD-0D8E-409B-9607-C11B5956EA0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E4D9-D591-4ABB-813A-B0D09A74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2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1ADD-0D8E-409B-9607-C11B5956EA0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E4D9-D591-4ABB-813A-B0D09A74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9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1ADD-0D8E-409B-9607-C11B5956EA0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E4D9-D591-4ABB-813A-B0D09A74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89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1ADD-0D8E-409B-9607-C11B5956EA0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E4D9-D591-4ABB-813A-B0D09A74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0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91ADD-0D8E-409B-9607-C11B5956EA0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6E4D9-D591-4ABB-813A-B0D09A74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57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97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今天任务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HTML</a:t>
            </a:r>
            <a:r>
              <a:rPr lang="zh-CN" altLang="en-US" dirty="0"/>
              <a:t> </a:t>
            </a:r>
            <a:r>
              <a:rPr lang="en-US" altLang="zh-CN" dirty="0"/>
              <a:t>Parser</a:t>
            </a:r>
          </a:p>
          <a:p>
            <a:pPr lvl="1"/>
            <a:r>
              <a:rPr lang="zh-CN" altLang="en-CN" dirty="0"/>
              <a:t>抽取</a:t>
            </a:r>
            <a:r>
              <a:rPr lang="zh-CN" altLang="en-US" dirty="0"/>
              <a:t>所有文字部分（最好可以按照</a:t>
            </a:r>
            <a:r>
              <a:rPr lang="zh-CN" altLang="en-US"/>
              <a:t>域进行组织）</a:t>
            </a:r>
            <a:endParaRPr lang="en-US" altLang="zh-CN" dirty="0"/>
          </a:p>
          <a:p>
            <a:pPr lvl="1"/>
            <a:r>
              <a:rPr lang="zh-CN" altLang="en-US" dirty="0"/>
              <a:t>抽取所有有用的链接</a:t>
            </a:r>
            <a:endParaRPr lang="en-US" altLang="zh-CN" dirty="0"/>
          </a:p>
          <a:p>
            <a:r>
              <a:rPr lang="zh-CN" altLang="en-US" dirty="0"/>
              <a:t>内容分词、词性标注：</a:t>
            </a:r>
            <a:endParaRPr lang="en-US" altLang="zh-CN" dirty="0"/>
          </a:p>
          <a:p>
            <a:pPr lvl="1"/>
            <a:r>
              <a:rPr lang="zh-CN" altLang="en-US" dirty="0"/>
              <a:t>调用工具切词、词性标注（对于所有正文切词） </a:t>
            </a:r>
            <a:endParaRPr lang="en-US" altLang="zh-CN" dirty="0"/>
          </a:p>
          <a:p>
            <a:pPr lvl="2"/>
            <a:r>
              <a:rPr lang="en-US" altLang="zh-CN" dirty="0"/>
              <a:t>https://github.com/HIT-SCIR/ltp </a:t>
            </a:r>
          </a:p>
          <a:p>
            <a:pPr lvl="2"/>
            <a:r>
              <a:rPr lang="en-US" altLang="zh-CN" dirty="0"/>
              <a:t>http://ictclas.nlpir.org/ </a:t>
            </a:r>
          </a:p>
          <a:p>
            <a:pPr lvl="2"/>
            <a:r>
              <a:rPr lang="en-US" altLang="zh-CN" dirty="0"/>
              <a:t>http://thulac.thunlp.org/ </a:t>
            </a:r>
          </a:p>
          <a:p>
            <a:pPr lvl="2"/>
            <a:r>
              <a:rPr lang="en-US" altLang="zh-CN" dirty="0"/>
              <a:t>https://pypi.org/project/</a:t>
            </a:r>
            <a:r>
              <a:rPr lang="en-US" altLang="zh-CN" dirty="0" err="1"/>
              <a:t>jieba</a:t>
            </a:r>
            <a:r>
              <a:rPr lang="en-US" altLang="zh-CN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7616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78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</vt:lpstr>
      <vt:lpstr>PowerPoint Presentation</vt:lpstr>
      <vt:lpstr>今天任务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zhao</dc:creator>
  <cp:lastModifiedBy>Zhao Xin</cp:lastModifiedBy>
  <cp:revision>21</cp:revision>
  <dcterms:created xsi:type="dcterms:W3CDTF">2018-05-31T02:18:53Z</dcterms:created>
  <dcterms:modified xsi:type="dcterms:W3CDTF">2020-07-13T11:58:14Z</dcterms:modified>
</cp:coreProperties>
</file>