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82DC-65BB-44EA-8D48-E97161E5C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tiny Search Engine for info.ruc.edu.cn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290AC-F294-48EC-AAF4-1BCF4F977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罗碚 </a:t>
            </a:r>
            <a:r>
              <a:rPr lang="en-US" altLang="zh-CN" dirty="0"/>
              <a:t>2019201415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85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FC46-B562-4B6C-AB35-4251CBD8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Methods and </a:t>
            </a:r>
            <a:r>
              <a:rPr lang="en-US" altLang="zh-CN" dirty="0" err="1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EE072-461E-4AF0-BDFA-F87E3B95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</a:p>
          <a:p>
            <a:r>
              <a:rPr lang="en-US" altLang="zh-CN" dirty="0" err="1"/>
              <a:t>cpp-jieba</a:t>
            </a:r>
            <a:endParaRPr lang="en-US" altLang="zh-CN" dirty="0"/>
          </a:p>
          <a:p>
            <a:r>
              <a:rPr lang="en-US" altLang="zh-CN" dirty="0"/>
              <a:t>TF-IDF</a:t>
            </a:r>
          </a:p>
          <a:p>
            <a:r>
              <a:rPr lang="en-US" altLang="zh-CN" dirty="0"/>
              <a:t>VSM</a:t>
            </a:r>
          </a:p>
          <a:p>
            <a:r>
              <a:rPr lang="en-US" altLang="zh-CN" dirty="0"/>
              <a:t>Word2vec-cpp</a:t>
            </a:r>
          </a:p>
          <a:p>
            <a:r>
              <a:rPr lang="en-US" altLang="zh-CN" dirty="0" err="1"/>
              <a:t>cpp-httplib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All written by C++, so it’s </a:t>
            </a:r>
            <a:r>
              <a:rPr lang="en-US" altLang="zh-CN"/>
              <a:t>so fast </a:t>
            </a:r>
            <a:r>
              <a:rPr lang="en-US" altLang="zh-CN" dirty="0"/>
              <a:t>that </a:t>
            </a:r>
            <a:r>
              <a:rPr lang="en-US" altLang="zh-CN"/>
              <a:t>average 2ms </a:t>
            </a:r>
            <a:r>
              <a:rPr lang="en-US" altLang="zh-CN" dirty="0"/>
              <a:t>for one query.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B53CF3-D8D3-4E79-B0F9-0D9A7661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" t="5791" r="64848"/>
          <a:stretch/>
        </p:blipFill>
        <p:spPr>
          <a:xfrm>
            <a:off x="8128000" y="198582"/>
            <a:ext cx="3823855" cy="64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33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</TotalTime>
  <Words>41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天体</vt:lpstr>
      <vt:lpstr>A tiny Search Engine for info.ruc.edu.cn</vt:lpstr>
      <vt:lpstr>Main Methods and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tiny Search Engine for info.ruc.edu.cn</dc:title>
  <dc:creator>罗 碚</dc:creator>
  <cp:lastModifiedBy>罗 碚</cp:lastModifiedBy>
  <cp:revision>3</cp:revision>
  <dcterms:created xsi:type="dcterms:W3CDTF">2020-07-20T03:44:43Z</dcterms:created>
  <dcterms:modified xsi:type="dcterms:W3CDTF">2020-07-19T20:55:15Z</dcterms:modified>
</cp:coreProperties>
</file>