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7" r:id="rId3"/>
    <p:sldId id="258" r:id="rId5"/>
    <p:sldId id="262" r:id="rId6"/>
    <p:sldId id="357" r:id="rId7"/>
    <p:sldId id="359" r:id="rId8"/>
    <p:sldId id="349" r:id="rId9"/>
    <p:sldId id="350" r:id="rId10"/>
    <p:sldId id="355" r:id="rId11"/>
    <p:sldId id="356" r:id="rId12"/>
    <p:sldId id="365" r:id="rId13"/>
    <p:sldId id="351" r:id="rId14"/>
    <p:sldId id="352" r:id="rId15"/>
    <p:sldId id="360" r:id="rId16"/>
    <p:sldId id="361" r:id="rId17"/>
    <p:sldId id="362" r:id="rId18"/>
    <p:sldId id="363" r:id="rId19"/>
    <p:sldId id="364" r:id="rId20"/>
    <p:sldId id="377" r:id="rId21"/>
    <p:sldId id="376" r:id="rId22"/>
    <p:sldId id="378" r:id="rId23"/>
    <p:sldId id="353" r:id="rId24"/>
    <p:sldId id="354" r:id="rId25"/>
    <p:sldId id="33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1" autoAdjust="0"/>
  </p:normalViewPr>
  <p:slideViewPr>
    <p:cSldViewPr snapToGrid="0" showGuides="1">
      <p:cViewPr varScale="1">
        <p:scale>
          <a:sx n="77" d="100"/>
          <a:sy n="77" d="100"/>
        </p:scale>
        <p:origin x="171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000"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GI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6074657" y="-2718320"/>
            <a:ext cx="9378001" cy="9378001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449970" y="1800018"/>
            <a:ext cx="885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Search Engine Presentation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2720660" y="3138977"/>
            <a:ext cx="333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ankGothic Md BT" panose="020B0807020203060204" pitchFamily="34" charset="0"/>
              </a:rPr>
              <a:t>By </a:t>
            </a:r>
            <a:r>
              <a:rPr lang="en-US" altLang="zh-CN" sz="3200" dirty="0">
                <a:solidFill>
                  <a:srgbClr val="FF0000"/>
                </a:solidFill>
                <a:latin typeface="BankGothic Md BT" panose="020B0807020203060204" pitchFamily="34" charset="0"/>
              </a:rPr>
              <a:t>Leaves</a:t>
            </a:r>
            <a:endParaRPr lang="zh-CN" altLang="en-US" sz="3200" dirty="0">
              <a:solidFill>
                <a:srgbClr val="FF0000"/>
              </a:solidFill>
              <a:latin typeface="BankGothic Md BT" panose="020B0807020203060204" pitchFamily="34" charset="0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463899" y="2987373"/>
            <a:ext cx="1183979" cy="8879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advTm="1000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设计思路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706056" y="1254043"/>
            <a:ext cx="108431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No.4 Language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We use C++ to write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urlget,cut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,pre and Search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Use python to write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appweb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.(use flask)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Use html to write UI.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698460" y="5319706"/>
            <a:ext cx="294043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编程技巧</a:t>
            </a:r>
            <a:endParaRPr 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编程技巧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06056" y="1254043"/>
            <a:ext cx="108431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No.1 How to get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We can’t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every html and calculate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at the beginning of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Search.It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costs too much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time.We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need to do preparation.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We write a file of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for every document and write a file for word’s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IDF.When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we need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them,we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just read the file and get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编程技巧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706056" y="1254043"/>
                <a:ext cx="10843197" cy="5703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No.1 How to get calculate?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If you just calculate 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tf-idf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cos for 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tests,you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will get many problems.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example: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use formula:</a:t>
                </a:r>
                <a:endParaRPr lang="en-US" altLang="zh-CN" sz="36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3600" b="0" dirty="0"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j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 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𝑖𝑑𝑓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if we have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 (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word,times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	query: (A,1)  (B,1)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	doc 1: (A,1) (B,1)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	doc 2: (A,1) (B,10)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06056" y="1254043"/>
                <a:ext cx="10843197" cy="5703677"/>
              </a:xfrm>
              <a:prstGeom prst="rect">
                <a:avLst/>
              </a:prstGeom>
              <a:blipFill rotWithShape="true">
                <a:blip r:embed="rId2"/>
                <a:stretch>
                  <a:fillRect l="-5" t="-10" r="5" b="-7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000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编程技巧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06056" y="1254043"/>
            <a:ext cx="110320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Although we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know,B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is more important than A(like A=‘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人大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’,B=‘ACM’),but IDF is same to every doc and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query,so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as to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cos,the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answer will choose doc1 instead of doc2.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And one more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things,when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we are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Searching,the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title is often more important than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contents.So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we need to take titles into consideration.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编程技巧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706056" y="1254043"/>
                <a:ext cx="11032057" cy="4800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So I find my way to calculate it.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First,we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calculate 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tf-idf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titles.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Use formula: </a:t>
                </a:r>
                <a:endParaRPr lang="en-US" altLang="zh-CN" sz="24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j</m:t>
                              </m:r>
                            </m:e>
                          </m:d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𝑇𝑖𝑚𝑒𝑠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𝑖𝑑𝑓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𝑖𝑑𝑓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36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	        </a:t>
                </a:r>
                <a:r>
                  <a:rPr lang="en-US" altLang="zh-CN" sz="24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Times[j]:  the times of j in this title</a:t>
                </a:r>
                <a:endParaRPr lang="en-US" altLang="zh-CN" sz="2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3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Do the same thing to 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query.Get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cos and this cos is the T[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] --- the first value.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06056" y="1254043"/>
                <a:ext cx="11032057" cy="4800160"/>
              </a:xfrm>
              <a:prstGeom prst="rect">
                <a:avLst/>
              </a:prstGeom>
              <a:blipFill rotWithShape="true">
                <a:blip r:embed="rId2"/>
                <a:stretch>
                  <a:fillRect l="-5" t="-12" r="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000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编程技巧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706056" y="1254043"/>
                <a:ext cx="11032057" cy="4784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Second,we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calculate 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tf-idf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contents.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	Use formula: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j</m:t>
                              </m:r>
                            </m:e>
                          </m:d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𝑇𝑖𝑚𝑒𝑠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25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𝑇𝑖𝑚𝑒𝑠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𝑇𝑜𝑡𝑎𝑙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𝑇𝑖𝑚𝑒𝑠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𝑇𝑜𝑡𝑎𝑙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𝑖𝑑𝑓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𝑖𝑑𝑓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20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		 Times[j]:  the times of j in this title</a:t>
                </a:r>
                <a:endParaRPr lang="en-US" altLang="zh-CN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20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		 Times2[j]:  the times of j in this tests</a:t>
                </a:r>
                <a:endParaRPr lang="en-US" altLang="zh-CN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20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		 </a:t>
                </a:r>
                <a:r>
                  <a:rPr lang="en-US" altLang="zh-CN" sz="20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TotalT:the</a:t>
                </a:r>
                <a:r>
                  <a:rPr lang="en-US" altLang="zh-CN" sz="20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times of words in this title</a:t>
                </a:r>
                <a:endParaRPr lang="en-US" altLang="zh-CN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20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		 </a:t>
                </a:r>
                <a:r>
                  <a:rPr lang="en-US" altLang="zh-CN" sz="20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TotalC:the</a:t>
                </a:r>
                <a:r>
                  <a:rPr lang="en-US" altLang="zh-CN" sz="20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times of words in this tests</a:t>
                </a:r>
                <a:endParaRPr lang="en-US" altLang="zh-CN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3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Do the same thing to 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query.Get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cos and this cos is the S[</a:t>
                </a:r>
                <a:r>
                  <a:rPr lang="en-US" altLang="zh-CN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] --- the second  value.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06056" y="1254043"/>
                <a:ext cx="11032057" cy="4784964"/>
              </a:xfrm>
              <a:prstGeom prst="rect">
                <a:avLst/>
              </a:prstGeom>
              <a:blipFill rotWithShape="true">
                <a:blip r:embed="rId2"/>
                <a:stretch>
                  <a:fillRect l="-5" t="-12" r="1" b="-16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000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编程技巧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06056" y="1254043"/>
            <a:ext cx="11032057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Then sort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by first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value.If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first value is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same,then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sort by second value.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In this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way,We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can keep the importance of titles by first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value.And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titels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value is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same,we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can compare the test by second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value.In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value,we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use log10 , word frequency for title and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tests.And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use coefficient to decrease the effect from titles.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another way is add F&amp;S value and sort)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And the answer is not so bad.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456690" y="156210"/>
            <a:ext cx="598614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Answers for  ACM 大赛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020-07-20 12-08-48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694055"/>
            <a:ext cx="10058400" cy="5657850"/>
          </a:xfrm>
          <a:prstGeom prst="rect">
            <a:avLst/>
          </a:prstGeom>
        </p:spPr>
      </p:pic>
    </p:spTree>
  </p:cSld>
  <p:clrMapOvr>
    <a:masterClrMapping/>
  </p:clrMapOvr>
  <p:transition advTm="1000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456690" y="156210"/>
            <a:ext cx="598614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Answers for  纽约州立宣讲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020-07-20 12-08-48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694055"/>
            <a:ext cx="10058400" cy="5657850"/>
          </a:xfrm>
          <a:prstGeom prst="rect">
            <a:avLst/>
          </a:prstGeom>
        </p:spPr>
      </p:pic>
      <p:pic>
        <p:nvPicPr>
          <p:cNvPr id="5" name="图片 4" descr="2020-07-20 12-36-25 的屏幕截图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694055"/>
            <a:ext cx="10058400" cy="5657850"/>
          </a:xfrm>
          <a:prstGeom prst="rect">
            <a:avLst/>
          </a:prstGeom>
        </p:spPr>
      </p:pic>
    </p:spTree>
  </p:cSld>
  <p:clrMapOvr>
    <a:masterClrMapping/>
  </p:clrMapOvr>
  <p:transition advTm="1000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2772382" y="5104263"/>
            <a:ext cx="69307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2B77C5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ntroduction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Function</a:t>
            </a:r>
            <a:endParaRPr 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456690" y="156210"/>
            <a:ext cx="598614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Answers for  夏令营名单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020-07-20 12-08-48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694055"/>
            <a:ext cx="10058400" cy="5657850"/>
          </a:xfrm>
          <a:prstGeom prst="rect">
            <a:avLst/>
          </a:prstGeom>
        </p:spPr>
      </p:pic>
      <p:pic>
        <p:nvPicPr>
          <p:cNvPr id="2" name="图片 1" descr="2020-07-20 12-37-17 的屏幕截图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694055"/>
            <a:ext cx="10058400" cy="5657850"/>
          </a:xfrm>
          <a:prstGeom prst="rect">
            <a:avLst/>
          </a:prstGeom>
        </p:spPr>
      </p:pic>
    </p:spTree>
  </p:cSld>
  <p:clrMapOvr>
    <a:masterClrMapping/>
  </p:clrMapOvr>
  <p:transition advTm="1000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667328" y="5319706"/>
            <a:ext cx="517613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使用方法及部署方法</a:t>
            </a:r>
            <a:endParaRPr 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47819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使用方法及部署方法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06056" y="1254043"/>
            <a:ext cx="11032057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In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mywebapp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app,use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flask run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then go to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  http://127.0.0.1:5000/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And if you want the update program for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and search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data.I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can give the way to you.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2020-07-20 12-06-12 的屏幕截图"/>
          <p:cNvPicPr>
            <a:picLocks noChangeAspect="true"/>
          </p:cNvPicPr>
          <p:nvPr/>
        </p:nvPicPr>
        <p:blipFill>
          <a:blip r:embed="rId2"/>
          <a:srcRect r="55131" b="73137"/>
          <a:stretch>
            <a:fillRect/>
          </a:stretch>
        </p:blipFill>
        <p:spPr>
          <a:xfrm>
            <a:off x="6816725" y="1052195"/>
            <a:ext cx="4806315" cy="1618615"/>
          </a:xfrm>
          <a:prstGeom prst="rect">
            <a:avLst/>
          </a:prstGeom>
        </p:spPr>
      </p:pic>
    </p:spTree>
  </p:cSld>
  <p:clrMapOvr>
    <a:masterClrMapping/>
  </p:clrMapOvr>
  <p:transition advTm="1000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4312468" y="-4393124"/>
            <a:ext cx="9378001" cy="937800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8576626" y="2168999"/>
            <a:ext cx="9378001" cy="9378001"/>
          </a:xfrm>
          <a:prstGeom prst="rect">
            <a:avLst/>
          </a:prstGeom>
        </p:spPr>
      </p:pic>
      <p:sp>
        <p:nvSpPr>
          <p:cNvPr id="13" name="TextBox 12"/>
          <p:cNvSpPr txBox="true"/>
          <p:nvPr/>
        </p:nvSpPr>
        <p:spPr>
          <a:xfrm>
            <a:off x="4173485" y="983033"/>
            <a:ext cx="646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That’s all.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Thanks.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706556" y="2669349"/>
            <a:ext cx="3420010" cy="3517725"/>
          </a:xfrm>
          <a:prstGeom prst="rect">
            <a:avLst/>
          </a:prstGeom>
        </p:spPr>
      </p:pic>
    </p:spTree>
  </p:cSld>
  <p:clrMapOvr>
    <a:masterClrMapping/>
  </p:clrMapOvr>
  <p:transition advTm="1000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559691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2B77C5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ntroduction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Function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706056" y="1254043"/>
            <a:ext cx="108431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This is a simple Search Engine for RUC Information School.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Like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google,you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can submit your query words into this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system,then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you will get the search answers for the query in RUCINFO.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Search results are available until July 12.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Enjoy yourself.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559691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2B77C5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ntroduction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Function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43821" y="830538"/>
            <a:ext cx="10114722" cy="5689531"/>
          </a:xfrm>
          <a:prstGeom prst="rect">
            <a:avLst/>
          </a:prstGeom>
        </p:spPr>
      </p:pic>
    </p:spTree>
  </p:cSld>
  <p:clrMapOvr>
    <a:masterClrMapping/>
  </p:clrMapOvr>
  <p:transition advTm="1000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559691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2B77C5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ntroduction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altLang="zh-CN" sz="28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800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Function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43821" y="830538"/>
            <a:ext cx="10114722" cy="5689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43821" y="830538"/>
            <a:ext cx="10114722" cy="5689531"/>
          </a:xfrm>
          <a:prstGeom prst="rect">
            <a:avLst/>
          </a:prstGeom>
        </p:spPr>
      </p:pic>
    </p:spTree>
  </p:cSld>
  <p:clrMapOvr>
    <a:masterClrMapping/>
  </p:clrMapOvr>
  <p:transition advTm="1000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698460" y="5319706"/>
            <a:ext cx="294043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设计思路</a:t>
            </a:r>
            <a:endParaRPr 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设计思路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706056" y="1254043"/>
            <a:ext cx="108431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No.1 How to get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The root of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is http://info.ruc.edu.cn/. 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We start with this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one,using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” to download the html test of this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url.Then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read every possible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html,and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normalizing,delete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some illegal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like “.doc”  “.pdf” “.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” and so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on.Push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legal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into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Queue.And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do the same thing to others.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设计思路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706056" y="1254043"/>
            <a:ext cx="108431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No.2 How to get the words and cut them?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For each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url,we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read the title and tests in its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html.Like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&lt;title&gt; or &lt;p&gt;,we read the words after these label.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Use THULAC to cut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words,and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ignore some words’ characteristic like ‘w’ or ‘h’. 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设计思路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5998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33457" y="4258584"/>
            <a:ext cx="713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文艺让生活更有范，文艺让生活更有范，文艺文艺让生活更有范文艺让生活更有范。文艺让生活更有范，文艺让生活更有范。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706056" y="1254043"/>
            <a:ext cx="1084319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No.3 How to Search?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First,we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cut the query words.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Then calculate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for the query and each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document.We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have a vector for each document now.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Calculate the cos between the query’s vector and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document’s.Choose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best,the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biggest.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Sort them by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cos.Take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and give them to the query.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4692</Words>
  <Application>WPS 演示</Application>
  <PresentationFormat>宽屏</PresentationFormat>
  <Paragraphs>202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黑体</vt:lpstr>
      <vt:lpstr>文泉驿微米黑</vt:lpstr>
      <vt:lpstr>BankGothic Md BT</vt:lpstr>
      <vt:lpstr>Impact</vt:lpstr>
      <vt:lpstr>微软雅黑</vt:lpstr>
      <vt:lpstr>Cambria Math</vt:lpstr>
      <vt:lpstr>Liberation Sans Narrow</vt:lpstr>
      <vt:lpstr>宋体</vt:lpstr>
      <vt:lpstr>Arial Unicode MS</vt:lpstr>
      <vt:lpstr>Calibri Light</vt:lpstr>
      <vt:lpstr>Calibri</vt:lpstr>
      <vt:lpstr>Trebuchet MS</vt:lpstr>
      <vt:lpstr>DejaVu Math TeX Gyre</vt:lpstr>
      <vt:lpstr>Standard Symbols PS [URW ]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leaves</cp:lastModifiedBy>
  <cp:revision>57</cp:revision>
  <dcterms:created xsi:type="dcterms:W3CDTF">2020-07-21T07:22:47Z</dcterms:created>
  <dcterms:modified xsi:type="dcterms:W3CDTF">2020-07-21T07:22:47Z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