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02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4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86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137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69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43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83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44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26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0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1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8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5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5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7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0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231D-FBEF-48AA-BD88-D7D87348A349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74E9-9228-4C55-B4AE-15E68C61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025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E098-645D-4DAE-A581-07481E8E1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dirty="0"/>
              <a:t>Presentation</a:t>
            </a:r>
            <a:endParaRPr lang="zh-CN" altLang="en-US" sz="9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E0DEC0-7AA4-4BEF-A3FA-17559E7A8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				   ——2019202122 </a:t>
            </a:r>
            <a:r>
              <a:rPr lang="en-US" altLang="zh-CN" dirty="0" err="1"/>
              <a:t>maliang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7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17F10-0CC8-4BC6-96F0-A59623AA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184"/>
            <a:ext cx="10515600" cy="1325563"/>
          </a:xfrm>
        </p:spPr>
        <p:txBody>
          <a:bodyPr/>
          <a:lstStyle/>
          <a:p>
            <a:r>
              <a:rPr lang="en-US" altLang="zh-CN" dirty="0"/>
              <a:t>Ⅰ.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1AA09-98BF-4CC7-98D9-ECD45B86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root and crawl all the </a:t>
            </a:r>
            <a:r>
              <a:rPr lang="en-US" altLang="zh-CN" dirty="0" err="1"/>
              <a:t>url</a:t>
            </a:r>
            <a:r>
              <a:rPr lang="en-US" altLang="zh-CN" dirty="0"/>
              <a:t> and content</a:t>
            </a:r>
          </a:p>
          <a:p>
            <a:r>
              <a:rPr lang="en-US" altLang="zh-CN" dirty="0"/>
              <a:t>Get the title and body in the content</a:t>
            </a:r>
          </a:p>
          <a:p>
            <a:r>
              <a:rPr lang="en-US" altLang="zh-CN" dirty="0"/>
              <a:t>Word segmentation</a:t>
            </a:r>
          </a:p>
          <a:p>
            <a:r>
              <a:rPr lang="en-US" altLang="zh-CN" dirty="0"/>
              <a:t>Set dictionary</a:t>
            </a:r>
          </a:p>
          <a:p>
            <a:r>
              <a:rPr lang="en-US" altLang="zh-CN" dirty="0"/>
              <a:t>Get query and analyze</a:t>
            </a:r>
          </a:p>
          <a:p>
            <a:r>
              <a:rPr lang="en-US" altLang="zh-CN" dirty="0"/>
              <a:t>Show the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87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17F10-0CC8-4BC6-96F0-A59623AA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Ⅱ. Summarize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1AA09-98BF-4CC7-98D9-ECD45B86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Difficulty:</a:t>
            </a:r>
          </a:p>
          <a:p>
            <a:pPr lvl="1"/>
            <a:r>
              <a:rPr lang="en-US" altLang="zh-CN" dirty="0"/>
              <a:t>1.the number of the URL is not enough. </a:t>
            </a:r>
            <a:r>
              <a:rPr lang="zh-CN" altLang="en-US" dirty="0"/>
              <a:t>（</a:t>
            </a:r>
            <a:r>
              <a:rPr lang="en-US" altLang="zh-CN" dirty="0"/>
              <a:t>user   download , upload , </a:t>
            </a:r>
            <a:r>
              <a:rPr lang="en-US" altLang="zh-CN" dirty="0" err="1"/>
              <a:t>ebook</a:t>
            </a:r>
            <a:r>
              <a:rPr lang="en-US" altLang="zh-CN" dirty="0"/>
              <a:t> , docx)</a:t>
            </a:r>
          </a:p>
          <a:p>
            <a:pPr lvl="1"/>
            <a:r>
              <a:rPr lang="en-US" altLang="zh-CN" dirty="0"/>
              <a:t>2.have difficulty getting the dictionary</a:t>
            </a:r>
          </a:p>
          <a:p>
            <a:pPr lvl="1"/>
            <a:r>
              <a:rPr lang="en-US" altLang="zh-CN" dirty="0"/>
              <a:t>3.the character of the body is strange.</a:t>
            </a:r>
          </a:p>
          <a:p>
            <a:pPr lvl="1"/>
            <a:r>
              <a:rPr lang="en-US" altLang="zh-CN" dirty="0"/>
              <a:t>4.the query that I get and the content I set are garbled.</a:t>
            </a:r>
          </a:p>
          <a:p>
            <a:r>
              <a:rPr lang="en-US" altLang="zh-CN" dirty="0"/>
              <a:t>What I get:</a:t>
            </a:r>
          </a:p>
          <a:p>
            <a:pPr lvl="1"/>
            <a:r>
              <a:rPr lang="en-US" altLang="zh-CN" dirty="0"/>
              <a:t>1.more knowledge of Linux and some cmd.</a:t>
            </a:r>
          </a:p>
          <a:p>
            <a:pPr lvl="1"/>
            <a:r>
              <a:rPr lang="en-US" altLang="zh-CN" dirty="0"/>
              <a:t>2.basic recognition of html </a:t>
            </a:r>
            <a:r>
              <a:rPr lang="zh-CN" altLang="en-US" dirty="0"/>
              <a:t>、</a:t>
            </a:r>
            <a:r>
              <a:rPr lang="en-US" altLang="zh-CN" dirty="0"/>
              <a:t> python </a:t>
            </a:r>
            <a:r>
              <a:rPr lang="zh-CN" altLang="en-US" dirty="0"/>
              <a:t>、</a:t>
            </a:r>
            <a:r>
              <a:rPr lang="en-US" altLang="zh-CN" dirty="0"/>
              <a:t>LETAX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42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17F10-0CC8-4BC6-96F0-A59623AA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Ⅲ. How to 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1AA09-98BF-4CC7-98D9-ECD45B86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Crawling.cpp</a:t>
            </a:r>
          </a:p>
          <a:p>
            <a:r>
              <a:rPr lang="en-US" altLang="zh-CN" dirty="0"/>
              <a:t>Content.cpp</a:t>
            </a:r>
          </a:p>
          <a:p>
            <a:r>
              <a:rPr lang="en-US" altLang="zh-CN" dirty="0"/>
              <a:t>CWS.cpp</a:t>
            </a:r>
          </a:p>
          <a:p>
            <a:r>
              <a:rPr lang="en-US" altLang="zh-CN" dirty="0"/>
              <a:t>Make_termlist.cpp</a:t>
            </a:r>
          </a:p>
          <a:p>
            <a:r>
              <a:rPr lang="en-US" altLang="zh-CN" dirty="0"/>
              <a:t>Score.cpp</a:t>
            </a:r>
          </a:p>
          <a:p>
            <a:r>
              <a:rPr lang="en-US" altLang="zh-CN" dirty="0"/>
              <a:t>Show_res.cpp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941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203</TotalTime>
  <Words>150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Tw Cen MT</vt:lpstr>
      <vt:lpstr>电路</vt:lpstr>
      <vt:lpstr>Presentation</vt:lpstr>
      <vt:lpstr>Ⅰ. design</vt:lpstr>
      <vt:lpstr>Ⅱ. Summarize</vt:lpstr>
      <vt:lpstr>Ⅲ. How to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Ⅰ.The function of the system </dc:title>
  <dc:creator>马 亮</dc:creator>
  <cp:lastModifiedBy>马 亮</cp:lastModifiedBy>
  <cp:revision>19</cp:revision>
  <dcterms:created xsi:type="dcterms:W3CDTF">2020-07-20T06:54:11Z</dcterms:created>
  <dcterms:modified xsi:type="dcterms:W3CDTF">2020-07-20T10:18:02Z</dcterms:modified>
</cp:coreProperties>
</file>