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503120-F865-114A-B4DE-4C219FC7743C}">
          <p14:sldIdLst>
            <p14:sldId id="256"/>
            <p14:sldId id="257"/>
          </p14:sldIdLst>
        </p14:section>
        <p14:section name="Untitled Section" id="{3ADDAE61-9BEE-8144-B92D-537BE36934CC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445E-6790-EE45-A2B7-9DD83C8637E3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6691-2314-AC48-9BAF-740B7119F6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394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445E-6790-EE45-A2B7-9DD83C8637E3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6691-2314-AC48-9BAF-740B7119F6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471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445E-6790-EE45-A2B7-9DD83C8637E3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6691-2314-AC48-9BAF-740B7119F6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906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445E-6790-EE45-A2B7-9DD83C8637E3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6691-2314-AC48-9BAF-740B7119F6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80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445E-6790-EE45-A2B7-9DD83C8637E3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6691-2314-AC48-9BAF-740B7119F6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33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445E-6790-EE45-A2B7-9DD83C8637E3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6691-2314-AC48-9BAF-740B7119F6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934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445E-6790-EE45-A2B7-9DD83C8637E3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6691-2314-AC48-9BAF-740B7119F6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653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445E-6790-EE45-A2B7-9DD83C8637E3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6691-2314-AC48-9BAF-740B7119F6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501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445E-6790-EE45-A2B7-9DD83C8637E3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6691-2314-AC48-9BAF-740B7119F6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351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445E-6790-EE45-A2B7-9DD83C8637E3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6691-2314-AC48-9BAF-740B7119F6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913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445E-6790-EE45-A2B7-9DD83C8637E3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6691-2314-AC48-9BAF-740B7119F6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582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9445E-6790-EE45-A2B7-9DD83C8637E3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76691-2314-AC48-9BAF-740B7119F6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672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C5EE-D3DE-F041-96C1-4D9B37D50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D86D8-DADA-6647-BA2A-94181C98A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4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13E1-EDB9-2D46-BC2D-6D0454CF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今天的规划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C43B0-865B-F44B-AEC4-E531B5A57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/>
              <a:t>使用倒排索引将所爬取</a:t>
            </a:r>
            <a:r>
              <a:rPr lang="zh-CN" altLang="en-US" dirty="0"/>
              <a:t>、</a:t>
            </a:r>
            <a:r>
              <a:rPr lang="ja-JP" altLang="en-US"/>
              <a:t>切词后的文档索引起来</a:t>
            </a:r>
            <a:r>
              <a:rPr lang="zh-CN" altLang="en-US" dirty="0"/>
              <a:t>，</a:t>
            </a:r>
            <a:r>
              <a:rPr lang="ja-JP" altLang="en-US"/>
              <a:t>支持检索</a:t>
            </a:r>
            <a:endParaRPr lang="en-US" altLang="ja-JP" dirty="0"/>
          </a:p>
          <a:p>
            <a:pPr lvl="1"/>
            <a:r>
              <a:rPr lang="ja-JP" altLang="en-US">
                <a:solidFill>
                  <a:srgbClr val="FF0000"/>
                </a:solidFill>
              </a:rPr>
              <a:t>具体地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ja-JP" altLang="en-US">
                <a:solidFill>
                  <a:srgbClr val="FF0000"/>
                </a:solidFill>
              </a:rPr>
              <a:t>输入</a:t>
            </a:r>
            <a:r>
              <a:rPr lang="en-US" altLang="zh-CN" dirty="0">
                <a:solidFill>
                  <a:srgbClr val="FF0000"/>
                </a:solidFill>
              </a:rPr>
              <a:t>query(</a:t>
            </a:r>
            <a:r>
              <a:rPr lang="ja-JP" altLang="en-US">
                <a:solidFill>
                  <a:srgbClr val="FF0000"/>
                </a:solidFill>
              </a:rPr>
              <a:t>一句话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ja-JP" altLang="en-US">
                <a:solidFill>
                  <a:srgbClr val="FF0000"/>
                </a:solidFill>
              </a:rPr>
              <a:t>返回对应文档的</a:t>
            </a:r>
            <a:r>
              <a:rPr lang="en-US" altLang="zh-CN" dirty="0">
                <a:solidFill>
                  <a:srgbClr val="FF0000"/>
                </a:solidFill>
              </a:rPr>
              <a:t>URL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ja-JP" altLang="en-US">
                <a:solidFill>
                  <a:srgbClr val="FF0000"/>
                </a:solidFill>
              </a:rPr>
              <a:t>标题以及正文片段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/>
              <a:t>可能涉及到的类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Lucene</a:t>
            </a:r>
            <a:r>
              <a:rPr lang="zh-CN" altLang="en-US" dirty="0"/>
              <a:t>）</a:t>
            </a:r>
            <a:endParaRPr lang="en-US" altLang="ja-JP" dirty="0"/>
          </a:p>
          <a:p>
            <a:pPr lvl="2"/>
            <a:r>
              <a:rPr lang="en-US" altLang="zh-CN" dirty="0"/>
              <a:t>Dictionary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 err="1"/>
              <a:t>QueryParser</a:t>
            </a:r>
            <a:endParaRPr lang="en-US" altLang="zh-CN" dirty="0"/>
          </a:p>
          <a:p>
            <a:pPr lvl="2"/>
            <a:r>
              <a:rPr lang="en-US" altLang="zh-CN" dirty="0"/>
              <a:t>Doc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Field</a:t>
            </a:r>
          </a:p>
          <a:p>
            <a:pPr lvl="2"/>
            <a:r>
              <a:rPr lang="en-US" altLang="zh-CN" dirty="0"/>
              <a:t>Collection</a:t>
            </a:r>
          </a:p>
          <a:p>
            <a:pPr lvl="2"/>
            <a:r>
              <a:rPr lang="en-US" altLang="zh-CN" dirty="0"/>
              <a:t>Searcher</a:t>
            </a:r>
            <a:r>
              <a:rPr lang="zh-CN" altLang="en-US" dirty="0"/>
              <a:t> </a:t>
            </a:r>
            <a:r>
              <a:rPr lang="en-US" altLang="zh-CN" dirty="0"/>
              <a:t>(Retrieval</a:t>
            </a:r>
            <a:r>
              <a:rPr lang="zh-CN" altLang="en-US" dirty="0"/>
              <a:t> </a:t>
            </a:r>
            <a:r>
              <a:rPr lang="en-US" altLang="zh-CN" dirty="0"/>
              <a:t>Model)</a:t>
            </a:r>
          </a:p>
          <a:p>
            <a:pPr lvl="2"/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(optional)</a:t>
            </a:r>
          </a:p>
          <a:p>
            <a:pPr lvl="2"/>
            <a:r>
              <a:rPr lang="en-US" altLang="zh-CN" dirty="0" err="1"/>
              <a:t>SearchResult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6352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77DA-E196-A44B-9A50-455F85BD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140AE-F4EF-DB44-8F00-4F90E3B3A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docID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 err="1"/>
              <a:t>docID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list&lt;</a:t>
            </a:r>
            <a:r>
              <a:rPr lang="en-US" altLang="zh-CN" dirty="0" err="1"/>
              <a:t>postionID</a:t>
            </a:r>
            <a:r>
              <a:rPr lang="en-US" altLang="zh-CN" dirty="0"/>
              <a:t>&gt;</a:t>
            </a:r>
          </a:p>
          <a:p>
            <a:endParaRPr lang="en-US" dirty="0"/>
          </a:p>
          <a:p>
            <a:r>
              <a:rPr lang="en-US" altLang="zh-CN" dirty="0" err="1"/>
              <a:t>docID</a:t>
            </a:r>
            <a:r>
              <a:rPr lang="zh-CN" altLang="en-US" dirty="0"/>
              <a:t> </a:t>
            </a:r>
            <a:r>
              <a:rPr lang="en-US" altLang="zh-CN" dirty="0"/>
              <a:t>123</a:t>
            </a:r>
          </a:p>
          <a:p>
            <a:endParaRPr lang="en-US" dirty="0"/>
          </a:p>
          <a:p>
            <a:r>
              <a:rPr lang="en-US" altLang="zh-CN" dirty="0"/>
              <a:t>Mercy:</a:t>
            </a:r>
            <a:r>
              <a:rPr lang="zh-CN" altLang="en-US" dirty="0"/>
              <a:t>  </a:t>
            </a:r>
            <a:r>
              <a:rPr lang="en-US" altLang="zh-CN" dirty="0">
                <a:solidFill>
                  <a:srgbClr val="FF0000"/>
                </a:solidFill>
              </a:rPr>
              <a:t>123:1-3-5-7</a:t>
            </a:r>
          </a:p>
          <a:p>
            <a:r>
              <a:rPr lang="en-US" altLang="zh-CN" dirty="0"/>
              <a:t>Strained: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123:4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123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[4-5]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62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87</Words>
  <Application>Microsoft Macintosh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ＭＳ Ｐゴシック</vt:lpstr>
      <vt:lpstr>宋体</vt:lpstr>
      <vt:lpstr>Arial</vt:lpstr>
      <vt:lpstr>Calibri</vt:lpstr>
      <vt:lpstr>Office 主题</vt:lpstr>
      <vt:lpstr>PowerPoint Presentation</vt:lpstr>
      <vt:lpstr>今天的规划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Xin</dc:creator>
  <cp:lastModifiedBy>Zhao Xin</cp:lastModifiedBy>
  <cp:revision>124</cp:revision>
  <dcterms:created xsi:type="dcterms:W3CDTF">2020-06-29T07:48:28Z</dcterms:created>
  <dcterms:modified xsi:type="dcterms:W3CDTF">2020-07-16T02:42:37Z</dcterms:modified>
</cp:coreProperties>
</file>