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9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71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06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80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34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5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01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51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13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82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45E-6790-EE45-A2B7-9DD83C8637E3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76691-2314-AC48-9BAF-740B7119F6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7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Course Introduction	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Xin Zhao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42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Day 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Optional</a:t>
            </a:r>
          </a:p>
          <a:p>
            <a:pPr lvl="1"/>
            <a:r>
              <a:rPr kumimoji="1" lang="en-US" altLang="zh-CN" dirty="0"/>
              <a:t>Try word2vec or BERT, and enhance the previous search engine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5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Day 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Construct the server-client API and wrap the function with basic web</a:t>
            </a:r>
            <a:r>
              <a:rPr kumimoji="1" lang="zh-CN" altLang="en-US" dirty="0"/>
              <a:t> </a:t>
            </a:r>
            <a:r>
              <a:rPr kumimoji="1" lang="en-US" altLang="zh-CN"/>
              <a:t>UI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57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Day 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(Required) Learn to use </a:t>
            </a:r>
            <a:r>
              <a:rPr kumimoji="1" lang="en-US" altLang="zh-CN" dirty="0" err="1"/>
              <a:t>LaTex</a:t>
            </a:r>
            <a:r>
              <a:rPr kumimoji="1" lang="en-US" altLang="zh-CN" dirty="0"/>
              <a:t> write the course project report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80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Day 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03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Implement a tiny search engine that is able to crawl, store, analyze, index, and retrieve documents </a:t>
            </a:r>
          </a:p>
          <a:p>
            <a:pPr lvl="1"/>
            <a:r>
              <a:rPr kumimoji="1" lang="en-US" altLang="zh-CN" dirty="0"/>
              <a:t>Collection: webpages from RUC INFO</a:t>
            </a:r>
          </a:p>
          <a:p>
            <a:pPr lvl="1"/>
            <a:r>
              <a:rPr kumimoji="1" lang="en-US" altLang="zh-CN" dirty="0"/>
              <a:t>Factoid queries</a:t>
            </a:r>
          </a:p>
          <a:p>
            <a:pPr lvl="1"/>
            <a:r>
              <a:rPr kumimoji="1" lang="en-US" altLang="zh-CN" dirty="0"/>
              <a:t>Advanced: returning answers instead of documents</a:t>
            </a:r>
          </a:p>
          <a:p>
            <a:pPr lvl="1"/>
            <a:r>
              <a:rPr kumimoji="1" lang="en-US" altLang="zh-CN" dirty="0"/>
              <a:t>Optional:  Web 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4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Course Schedule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July 13-July 20</a:t>
            </a:r>
          </a:p>
          <a:p>
            <a:pPr lvl="1"/>
            <a:r>
              <a:rPr kumimoji="1" lang="en-US" altLang="zh-CN" dirty="0"/>
              <a:t>half-day lecture, half-day programming</a:t>
            </a:r>
          </a:p>
          <a:p>
            <a:r>
              <a:rPr kumimoji="1" lang="en-US" altLang="zh-CN" dirty="0" err="1"/>
              <a:t>Tencent</a:t>
            </a:r>
            <a:r>
              <a:rPr kumimoji="1" lang="en-US" altLang="zh-CN" dirty="0"/>
              <a:t> meeting </a:t>
            </a:r>
          </a:p>
          <a:p>
            <a:r>
              <a:rPr kumimoji="1" lang="en-US" altLang="zh-CN" dirty="0"/>
              <a:t>Final Evaluation</a:t>
            </a:r>
          </a:p>
          <a:p>
            <a:pPr lvl="1"/>
            <a:r>
              <a:rPr kumimoji="1" lang="en-US" altLang="zh-CN" dirty="0"/>
              <a:t>Attendance </a:t>
            </a:r>
          </a:p>
          <a:p>
            <a:pPr lvl="1"/>
            <a:r>
              <a:rPr kumimoji="1" lang="en-US" altLang="zh-CN" dirty="0"/>
              <a:t>Project</a:t>
            </a:r>
          </a:p>
          <a:p>
            <a:pPr lvl="2"/>
            <a:r>
              <a:rPr kumimoji="1" lang="en-US" altLang="zh-CN" dirty="0"/>
              <a:t>Accuracy &amp; time </a:t>
            </a:r>
          </a:p>
          <a:p>
            <a:pPr lvl="1"/>
            <a:r>
              <a:rPr kumimoji="1" lang="en-US" altLang="zh-CN" dirty="0"/>
              <a:t>Report </a:t>
            </a:r>
          </a:p>
          <a:p>
            <a:pPr lvl="2"/>
            <a:r>
              <a:rPr kumimoji="1" lang="en-US" altLang="zh-CN" dirty="0" err="1"/>
              <a:t>LaTex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Presentation (optional)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51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 and TA groups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Four TAs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TA group</a:t>
            </a:r>
          </a:p>
          <a:p>
            <a:pPr lvl="1"/>
            <a:r>
              <a:rPr kumimoji="1" lang="en-US" altLang="zh-CN" dirty="0"/>
              <a:t>Run in small groups</a:t>
            </a:r>
          </a:p>
          <a:p>
            <a:pPr lvl="1"/>
            <a:r>
              <a:rPr kumimoji="1" lang="en-US" altLang="zh-CN" dirty="0"/>
              <a:t>Daytime on</a:t>
            </a:r>
          </a:p>
          <a:p>
            <a:pPr lvl="1"/>
            <a:r>
              <a:rPr kumimoji="1" lang="en-US" altLang="zh-CN" dirty="0"/>
              <a:t>Can ask TA anything about the course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46" y="2197100"/>
            <a:ext cx="3831459" cy="20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5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Requisites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Basic knowledge about Linux or </a:t>
            </a:r>
            <a:r>
              <a:rPr kumimoji="1" lang="en-US" altLang="zh-CN" dirty="0" err="1"/>
              <a:t>cygwin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Mac shell is also OK</a:t>
            </a:r>
          </a:p>
          <a:p>
            <a:r>
              <a:rPr kumimoji="1" lang="en-US" altLang="zh-CN" dirty="0"/>
              <a:t>C++, JAVA or Python</a:t>
            </a:r>
          </a:p>
          <a:p>
            <a:r>
              <a:rPr kumimoji="1" lang="en-US" altLang="zh-CN" dirty="0"/>
              <a:t>STL (set, string, map)</a:t>
            </a:r>
          </a:p>
          <a:p>
            <a:r>
              <a:rPr kumimoji="1" lang="en-US" altLang="zh-CN" dirty="0"/>
              <a:t>Basic algorithms (BFS, DFS)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53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Day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Crawl all the webpages with the domain of </a:t>
            </a:r>
            <a:r>
              <a:rPr kumimoji="1" lang="en-US" altLang="zh-CN" dirty="0" err="1"/>
              <a:t>info.ruc.edu.cn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57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Day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Extract the content from the crawled webpages, and perform basic natural language processing on them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95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Day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Implement a tiny search engine with the inverted index and supports query retrieval</a:t>
            </a:r>
          </a:p>
        </p:txBody>
      </p:sp>
    </p:spTree>
    <p:extLst>
      <p:ext uri="{BB962C8B-B14F-4D97-AF65-F5344CB8AC3E}">
        <p14:creationId xmlns:p14="http://schemas.microsoft.com/office/powerpoint/2010/main" val="406395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Day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29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222</Words>
  <Application>Microsoft Macintosh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主题</vt:lpstr>
      <vt:lpstr>Course Introduction </vt:lpstr>
      <vt:lpstr>Goal</vt:lpstr>
      <vt:lpstr>Course Schedule </vt:lpstr>
      <vt:lpstr>TA and TA groups</vt:lpstr>
      <vt:lpstr>Requisites </vt:lpstr>
      <vt:lpstr>Day 1</vt:lpstr>
      <vt:lpstr>Day 2</vt:lpstr>
      <vt:lpstr>Day 3</vt:lpstr>
      <vt:lpstr>Day 4</vt:lpstr>
      <vt:lpstr>Day 5</vt:lpstr>
      <vt:lpstr>Day 6</vt:lpstr>
      <vt:lpstr>Day 7</vt:lpstr>
      <vt:lpstr>Day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Xin</dc:creator>
  <cp:lastModifiedBy>Zhao Xin</cp:lastModifiedBy>
  <cp:revision>104</cp:revision>
  <dcterms:created xsi:type="dcterms:W3CDTF">2020-06-29T07:48:28Z</dcterms:created>
  <dcterms:modified xsi:type="dcterms:W3CDTF">2020-07-05T12:27:34Z</dcterms:modified>
</cp:coreProperties>
</file>