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8" r:id="rId4"/>
    <p:sldId id="267" r:id="rId5"/>
    <p:sldId id="263" r:id="rId6"/>
    <p:sldId id="264" r:id="rId7"/>
    <p:sldId id="265" r:id="rId8"/>
    <p:sldId id="266" r:id="rId9"/>
    <p:sldId id="262" r:id="rId10"/>
    <p:sldId id="257" r:id="rId11"/>
    <p:sldId id="261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462B4"/>
    <a:srgbClr val="C00000"/>
    <a:srgbClr val="B80000"/>
    <a:srgbClr val="3E0000"/>
    <a:srgbClr val="B00000"/>
    <a:srgbClr val="7E0000"/>
    <a:srgbClr val="F4F4F5"/>
    <a:srgbClr val="B50005"/>
    <a:srgbClr val="C4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D480B0-6445-4E82-ABE6-C9BD6B5317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8467D-F90B-465B-BAD7-876344106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A224-EA43-437C-B97A-BF6933456CBB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C454AA-18C0-4380-A15B-65E41B3B8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D11C04-0862-4F2F-B78B-F808F6D665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8666A-EB3B-4748-A7A2-0B3B813C2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41108-5E17-4233-819B-B2985A84AC4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BD071-D4A8-41C1-9A6A-3F38ED1E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54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6B2AB5E-E1D3-4478-9786-C436E351EF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387660"/>
            <a:ext cx="10430515" cy="65117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F5188D-80CC-4AF2-94FD-561CB01A80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6" y="184164"/>
            <a:ext cx="1156356" cy="11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B674A7-597C-445A-82D4-3A4FEA3AB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66" y="184164"/>
            <a:ext cx="1156356" cy="11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44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26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055EDF1-5DF5-4EA5-8727-B39000F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6088" y="6333200"/>
            <a:ext cx="1251031" cy="380116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kern="1200" spc="3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7967A376-C752-43EC-9396-12C93FEA43A9}" type="slidenum">
              <a:rPr lang="en-US" smtClean="0"/>
              <a:pPr/>
              <a:t>‹#›</a:t>
            </a:fld>
            <a:r>
              <a:rPr lang="en-US"/>
              <a:t> </a:t>
            </a:r>
            <a:r>
              <a:rPr lang="en-US" altLang="zh-CN"/>
              <a:t>/ 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色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055EDF1-5DF5-4EA5-8727-B39000F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6088" y="6333200"/>
            <a:ext cx="1251031" cy="380116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kern="1200" spc="3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7967A376-C752-43EC-9396-12C93FEA43A9}" type="slidenum">
              <a:rPr lang="en-US" smtClean="0"/>
              <a:pPr/>
              <a:t>‹#›</a:t>
            </a:fld>
            <a:r>
              <a:rPr lang="en-US"/>
              <a:t> </a:t>
            </a:r>
            <a:r>
              <a:rPr lang="en-US" altLang="zh-CN"/>
              <a:t>/ x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AEAFE-5406-4B7D-B203-AAB4803348B0}"/>
              </a:ext>
            </a:extLst>
          </p:cNvPr>
          <p:cNvSpPr/>
          <p:nvPr userDrawn="1"/>
        </p:nvSpPr>
        <p:spPr>
          <a:xfrm>
            <a:off x="0" y="0"/>
            <a:ext cx="12192000" cy="55721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094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引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055EDF1-5DF5-4EA5-8727-B39000F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6088" y="6333200"/>
            <a:ext cx="1251031" cy="380116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kern="1200" spc="3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7967A376-C752-43EC-9396-12C93FEA43A9}" type="slidenum">
              <a:rPr lang="en-US" smtClean="0"/>
              <a:pPr/>
              <a:t>‹#›</a:t>
            </a:fld>
            <a:r>
              <a:rPr lang="en-US"/>
              <a:t> </a:t>
            </a:r>
            <a:r>
              <a:rPr lang="en-US" altLang="zh-CN"/>
              <a:t>/ x</a:t>
            </a:r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E05B71-909D-4CDF-ABAF-C34ACACCA9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0198" y="760095"/>
            <a:ext cx="143986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HK" sz="13800">
                <a:solidFill>
                  <a:srgbClr val="ED7D31"/>
                </a:solidFill>
                <a:latin typeface="Adobe 仿宋 Std R"/>
                <a:ea typeface="Adobe 仿宋 Std R"/>
                <a:cs typeface="Adobe 仿宋 Std R"/>
              </a:rPr>
              <a:t>“</a:t>
            </a:r>
            <a:endParaRPr lang="zh-HK" altLang="en-US" sz="13800">
              <a:solidFill>
                <a:srgbClr val="ED7D31"/>
              </a:solidFill>
              <a:latin typeface="Adobe 仿宋 Std R"/>
              <a:ea typeface="Adobe 仿宋 Std R"/>
              <a:cs typeface="Adobe 仿宋 Std R"/>
            </a:endParaRPr>
          </a:p>
        </p:txBody>
      </p:sp>
      <p:sp>
        <p:nvSpPr>
          <p:cNvPr id="4" name="文本框 22">
            <a:extLst>
              <a:ext uri="{FF2B5EF4-FFF2-40B4-BE49-F238E27FC236}">
                <a16:creationId xmlns:a16="http://schemas.microsoft.com/office/drawing/2014/main" id="{CF71CD39-084B-4227-9E6C-C94B013B18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67257" y="4194810"/>
            <a:ext cx="100658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HK" sz="13800" kern="1200">
                <a:solidFill>
                  <a:srgbClr val="ED7D31"/>
                </a:solidFill>
                <a:latin typeface="Adobe 仿宋 Std R"/>
                <a:ea typeface="Adobe 仿宋 Std R"/>
                <a:cs typeface="Adobe 仿宋 Std R"/>
              </a:rPr>
              <a:t>”</a:t>
            </a:r>
            <a:endParaRPr lang="zh-HK" altLang="en-US" sz="13800" kern="1200">
              <a:solidFill>
                <a:srgbClr val="ED7D31"/>
              </a:solidFill>
              <a:latin typeface="Adobe 仿宋 Std R"/>
              <a:ea typeface="Adobe 仿宋 Std R"/>
              <a:cs typeface="Adobe 仿宋 Std R"/>
            </a:endParaRPr>
          </a:p>
        </p:txBody>
      </p:sp>
    </p:spTree>
    <p:extLst>
      <p:ext uri="{BB962C8B-B14F-4D97-AF65-F5344CB8AC3E}">
        <p14:creationId xmlns:p14="http://schemas.microsoft.com/office/powerpoint/2010/main" val="23885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EA5A1C3-BCEA-48F5-90D9-B954A4087C93}"/>
              </a:ext>
            </a:extLst>
          </p:cNvPr>
          <p:cNvSpPr/>
          <p:nvPr userDrawn="1"/>
        </p:nvSpPr>
        <p:spPr>
          <a:xfrm>
            <a:off x="-658131" y="208439"/>
            <a:ext cx="296909" cy="280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FEB1F0-D342-4D01-91DB-7CBB848FC71B}"/>
              </a:ext>
            </a:extLst>
          </p:cNvPr>
          <p:cNvSpPr/>
          <p:nvPr userDrawn="1"/>
        </p:nvSpPr>
        <p:spPr>
          <a:xfrm>
            <a:off x="-658131" y="589638"/>
            <a:ext cx="296909" cy="280987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43148B-BC58-4ECC-8BDC-3EBE98D62D12}"/>
              </a:ext>
            </a:extLst>
          </p:cNvPr>
          <p:cNvSpPr txBox="1"/>
          <p:nvPr userDrawn="1"/>
        </p:nvSpPr>
        <p:spPr>
          <a:xfrm>
            <a:off x="-1817423" y="16426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#C00000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4FAE93-7891-46DC-8C0A-60BC38DCD7A9}"/>
              </a:ext>
            </a:extLst>
          </p:cNvPr>
          <p:cNvSpPr txBox="1"/>
          <p:nvPr userDrawn="1"/>
        </p:nvSpPr>
        <p:spPr>
          <a:xfrm>
            <a:off x="-1817423" y="54546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#ED7D31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740EE-9756-4AD7-9015-066D953C71CF}"/>
              </a:ext>
            </a:extLst>
          </p:cNvPr>
          <p:cNvSpPr/>
          <p:nvPr userDrawn="1"/>
        </p:nvSpPr>
        <p:spPr>
          <a:xfrm>
            <a:off x="-658131" y="970836"/>
            <a:ext cx="296909" cy="280987"/>
          </a:xfrm>
          <a:prstGeom prst="rect">
            <a:avLst/>
          </a:prstGeom>
          <a:solidFill>
            <a:srgbClr val="146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981D20-CEBE-41E8-B1C8-0DB1420FBBC9}"/>
              </a:ext>
            </a:extLst>
          </p:cNvPr>
          <p:cNvSpPr txBox="1"/>
          <p:nvPr userDrawn="1"/>
        </p:nvSpPr>
        <p:spPr>
          <a:xfrm>
            <a:off x="-1817423" y="92535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1462B4"/>
                </a:solidFill>
              </a:rPr>
              <a:t>#1462B4</a:t>
            </a:r>
            <a:endParaRPr lang="zh-CN" altLang="en-US">
              <a:solidFill>
                <a:srgbClr val="1462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5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1" r:id="rId4"/>
    <p:sldLayoutId id="2147483650" r:id="rId5"/>
    <p:sldLayoutId id="2147483655" r:id="rId6"/>
    <p:sldLayoutId id="214748365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F6FCCA5-4338-4A85-A4D0-8859BD8F6144}"/>
              </a:ext>
            </a:extLst>
          </p:cNvPr>
          <p:cNvSpPr/>
          <p:nvPr/>
        </p:nvSpPr>
        <p:spPr>
          <a:xfrm>
            <a:off x="534768" y="4713605"/>
            <a:ext cx="1357313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07D324-1241-4055-8AC1-B08826743EC8}"/>
              </a:ext>
            </a:extLst>
          </p:cNvPr>
          <p:cNvSpPr/>
          <p:nvPr/>
        </p:nvSpPr>
        <p:spPr>
          <a:xfrm>
            <a:off x="534768" y="5235893"/>
            <a:ext cx="1357313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E88996-7447-4338-B539-AFEBCE0A9E06}"/>
              </a:ext>
            </a:extLst>
          </p:cNvPr>
          <p:cNvSpPr txBox="1"/>
          <p:nvPr/>
        </p:nvSpPr>
        <p:spPr>
          <a:xfrm>
            <a:off x="1920656" y="4729480"/>
            <a:ext cx="1960464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绕地</a:t>
            </a:r>
            <a:r>
              <a:rPr lang="en-US" altLang="zh-CN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亿圈</a:t>
            </a:r>
            <a:endParaRPr lang="zh-HK" altLang="en-US" sz="20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CD0494-68D1-45CF-A579-48BD1BE2CDA9}"/>
              </a:ext>
            </a:extLst>
          </p:cNvPr>
          <p:cNvSpPr txBox="1"/>
          <p:nvPr/>
        </p:nvSpPr>
        <p:spPr>
          <a:xfrm>
            <a:off x="1920656" y="5250180"/>
            <a:ext cx="1885049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pc="3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2019/5/18</a:t>
            </a:r>
            <a:endParaRPr lang="zh-HK" altLang="en-US" sz="20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491D1F-FFEC-456C-9DA2-F4BD17C809EC}"/>
              </a:ext>
            </a:extLst>
          </p:cNvPr>
          <p:cNvSpPr txBox="1"/>
          <p:nvPr/>
        </p:nvSpPr>
        <p:spPr>
          <a:xfrm>
            <a:off x="422481" y="2443459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7200" b="1" spc="3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云数据中心设计</a:t>
            </a:r>
            <a:endParaRPr lang="en-US" altLang="zh-CN" sz="72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0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41E63-63D3-46D3-B84A-FEF6B27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376-C752-43EC-9396-12C93FEA43A9}" type="slidenum">
              <a:rPr lang="en-US" smtClean="0"/>
              <a:pPr/>
              <a:t>10</a:t>
            </a:fld>
            <a:r>
              <a:rPr lang="en-US"/>
              <a:t> </a:t>
            </a:r>
            <a:r>
              <a:rPr lang="en-US" altLang="zh-CN"/>
              <a:t>/ x</a:t>
            </a:r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AB9F65-EC58-42D7-BDA8-B4E0F741EE2F}"/>
              </a:ext>
            </a:extLst>
          </p:cNvPr>
          <p:cNvSpPr txBox="1"/>
          <p:nvPr/>
        </p:nvSpPr>
        <p:spPr>
          <a:xfrm>
            <a:off x="3849231" y="301350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C00000"/>
                </a:solidFill>
              </a:rPr>
              <a:t>菊花红</a:t>
            </a:r>
            <a:r>
              <a:rPr lang="zh-CN" altLang="en-US" sz="4800">
                <a:solidFill>
                  <a:srgbClr val="1462B4"/>
                </a:solidFill>
              </a:rPr>
              <a:t>真的难看</a:t>
            </a:r>
          </a:p>
        </p:txBody>
      </p:sp>
    </p:spTree>
    <p:extLst>
      <p:ext uri="{BB962C8B-B14F-4D97-AF65-F5344CB8AC3E}">
        <p14:creationId xmlns:p14="http://schemas.microsoft.com/office/powerpoint/2010/main" val="12241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E37DCC-D18B-45B1-ADE7-E0B0607A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376-C752-43EC-9396-12C93FEA43A9}" type="slidenum">
              <a:rPr lang="en-US" smtClean="0"/>
              <a:pPr/>
              <a:t>11</a:t>
            </a:fld>
            <a:r>
              <a:rPr lang="en-US"/>
              <a:t> </a:t>
            </a:r>
            <a:r>
              <a:rPr lang="en-US" altLang="zh-CN"/>
              <a:t>/ x</a:t>
            </a:r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898D58-46CD-4F9D-9135-32D40189A049}"/>
              </a:ext>
            </a:extLst>
          </p:cNvPr>
          <p:cNvSpPr txBox="1"/>
          <p:nvPr/>
        </p:nvSpPr>
        <p:spPr>
          <a:xfrm>
            <a:off x="2680642" y="971342"/>
            <a:ext cx="6830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ED7D31"/>
                </a:solidFill>
              </a:rPr>
              <a:t>↑ 顶部色块好像不要更好</a:t>
            </a:r>
          </a:p>
        </p:txBody>
      </p:sp>
    </p:spTree>
    <p:extLst>
      <p:ext uri="{BB962C8B-B14F-4D97-AF65-F5344CB8AC3E}">
        <p14:creationId xmlns:p14="http://schemas.microsoft.com/office/powerpoint/2010/main" val="10316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CF45B0-43AC-46EF-8EFA-0B3BECCA0AB3}"/>
              </a:ext>
            </a:extLst>
          </p:cNvPr>
          <p:cNvGrpSpPr/>
          <p:nvPr/>
        </p:nvGrpSpPr>
        <p:grpSpPr>
          <a:xfrm>
            <a:off x="3597906" y="697318"/>
            <a:ext cx="4996189" cy="5361765"/>
            <a:chOff x="3400518" y="397005"/>
            <a:chExt cx="4996189" cy="536176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819CA36-B2CB-42FF-9EB4-03D597C4D8E5}"/>
                </a:ext>
              </a:extLst>
            </p:cNvPr>
            <p:cNvGrpSpPr/>
            <p:nvPr/>
          </p:nvGrpSpPr>
          <p:grpSpPr>
            <a:xfrm>
              <a:off x="3400518" y="3429000"/>
              <a:ext cx="4996189" cy="2329770"/>
              <a:chOff x="3400518" y="3429000"/>
              <a:chExt cx="4996189" cy="232977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BD623A-ABE8-4DDA-9AB7-A4147F03716C}"/>
                  </a:ext>
                </a:extLst>
              </p:cNvPr>
              <p:cNvSpPr/>
              <p:nvPr/>
            </p:nvSpPr>
            <p:spPr>
              <a:xfrm>
                <a:off x="3400518" y="5154105"/>
                <a:ext cx="2051543" cy="6046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TEAM</a:t>
                </a:r>
                <a:endParaRPr lang="zh-HK" altLang="en-US" sz="32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64CD0E-4900-436F-B46F-1E775DB2CA7C}"/>
                  </a:ext>
                </a:extLst>
              </p:cNvPr>
              <p:cNvSpPr/>
              <p:nvPr/>
            </p:nvSpPr>
            <p:spPr>
              <a:xfrm>
                <a:off x="3400518" y="3429000"/>
                <a:ext cx="4844243" cy="1427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600" b="1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THANKS</a:t>
                </a:r>
                <a:endParaRPr lang="zh-HK" altLang="en-US" sz="66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811654-0745-41C6-B159-FF1BFCBBE118}"/>
                  </a:ext>
                </a:extLst>
              </p:cNvPr>
              <p:cNvSpPr txBox="1"/>
              <p:nvPr/>
            </p:nvSpPr>
            <p:spPr>
              <a:xfrm>
                <a:off x="5592734" y="5164050"/>
                <a:ext cx="28039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spc="3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1s</a:t>
                </a:r>
                <a:r>
                  <a:rPr lang="zh-CN" altLang="en-US" sz="3200" b="1" spc="3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绕地</a:t>
                </a:r>
                <a:r>
                  <a:rPr lang="en-US" altLang="zh-CN" sz="3200" b="1" spc="3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3200" b="1" spc="3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亿圈</a:t>
                </a:r>
                <a:endParaRPr lang="zh-HK" altLang="en-US" sz="3200" b="1" spc="3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CAACCA8-8C15-47E9-9ABB-A2DE3068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354" y="397005"/>
              <a:ext cx="3872517" cy="2776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30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9ECE550-037E-401E-BA0F-BD332B3E4818}"/>
              </a:ext>
            </a:extLst>
          </p:cNvPr>
          <p:cNvSpPr/>
          <p:nvPr/>
        </p:nvSpPr>
        <p:spPr>
          <a:xfrm>
            <a:off x="0" y="2259013"/>
            <a:ext cx="12192000" cy="2339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6FCCA5-4338-4A85-A4D0-8859BD8F6144}"/>
              </a:ext>
            </a:extLst>
          </p:cNvPr>
          <p:cNvSpPr/>
          <p:nvPr/>
        </p:nvSpPr>
        <p:spPr>
          <a:xfrm>
            <a:off x="961488" y="5384165"/>
            <a:ext cx="1357313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07D324-1241-4055-8AC1-B08826743EC8}"/>
              </a:ext>
            </a:extLst>
          </p:cNvPr>
          <p:cNvSpPr/>
          <p:nvPr/>
        </p:nvSpPr>
        <p:spPr>
          <a:xfrm>
            <a:off x="961488" y="5906453"/>
            <a:ext cx="1357313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E88996-7447-4338-B539-AFEBCE0A9E06}"/>
              </a:ext>
            </a:extLst>
          </p:cNvPr>
          <p:cNvSpPr txBox="1"/>
          <p:nvPr/>
        </p:nvSpPr>
        <p:spPr>
          <a:xfrm>
            <a:off x="2347376" y="5400040"/>
            <a:ext cx="1960464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绕地</a:t>
            </a:r>
            <a:r>
              <a:rPr lang="en-US" altLang="zh-CN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亿圈</a:t>
            </a:r>
            <a:endParaRPr lang="zh-HK" altLang="en-US" sz="20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CD0494-68D1-45CF-A579-48BD1BE2CDA9}"/>
              </a:ext>
            </a:extLst>
          </p:cNvPr>
          <p:cNvSpPr txBox="1"/>
          <p:nvPr/>
        </p:nvSpPr>
        <p:spPr>
          <a:xfrm>
            <a:off x="2347376" y="5920740"/>
            <a:ext cx="1885049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pc="3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2019/5/18</a:t>
            </a:r>
            <a:endParaRPr lang="zh-HK" altLang="en-US" sz="20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DFDEA8-DF94-4B9B-BDE7-C123072AB901}"/>
              </a:ext>
            </a:extLst>
          </p:cNvPr>
          <p:cNvGrpSpPr/>
          <p:nvPr/>
        </p:nvGrpSpPr>
        <p:grpSpPr>
          <a:xfrm>
            <a:off x="1934791" y="2828836"/>
            <a:ext cx="8322418" cy="1200329"/>
            <a:chOff x="1186815" y="2828836"/>
            <a:chExt cx="8322418" cy="120032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C491D1F-FFEC-456C-9DA2-F4BD17C809EC}"/>
                </a:ext>
              </a:extLst>
            </p:cNvPr>
            <p:cNvSpPr txBox="1"/>
            <p:nvPr/>
          </p:nvSpPr>
          <p:spPr>
            <a:xfrm>
              <a:off x="2591955" y="2828836"/>
              <a:ext cx="6917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72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云数据中心设计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bject 72">
              <a:extLst>
                <a:ext uri="{FF2B5EF4-FFF2-40B4-BE49-F238E27FC236}">
                  <a16:creationId xmlns:a16="http://schemas.microsoft.com/office/drawing/2014/main" id="{8CA24FF4-49E0-4A20-BBF1-488E36268171}"/>
                </a:ext>
              </a:extLst>
            </p:cNvPr>
            <p:cNvSpPr/>
            <p:nvPr/>
          </p:nvSpPr>
          <p:spPr>
            <a:xfrm>
              <a:off x="1186815" y="2911611"/>
              <a:ext cx="1160561" cy="10347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4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DFF4B7-D267-4C9E-AA4A-0FD75E8F4DC3}"/>
              </a:ext>
            </a:extLst>
          </p:cNvPr>
          <p:cNvGrpSpPr/>
          <p:nvPr/>
        </p:nvGrpSpPr>
        <p:grpSpPr>
          <a:xfrm>
            <a:off x="701006" y="1657419"/>
            <a:ext cx="3214341" cy="3543163"/>
            <a:chOff x="701006" y="1315916"/>
            <a:chExt cx="3214341" cy="3543163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DFCBE69-D419-405F-A70D-352C0D712D36}"/>
                </a:ext>
              </a:extLst>
            </p:cNvPr>
            <p:cNvGrpSpPr/>
            <p:nvPr/>
          </p:nvGrpSpPr>
          <p:grpSpPr>
            <a:xfrm>
              <a:off x="975037" y="1315916"/>
              <a:ext cx="2666279" cy="2666279"/>
              <a:chOff x="-2018655" y="1157435"/>
              <a:chExt cx="2666279" cy="2666279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09C9A8F5-DDB5-4595-B7F0-9C5B071694BF}"/>
                  </a:ext>
                </a:extLst>
              </p:cNvPr>
              <p:cNvSpPr/>
              <p:nvPr/>
            </p:nvSpPr>
            <p:spPr>
              <a:xfrm>
                <a:off x="-2018655" y="1157435"/>
                <a:ext cx="2666279" cy="2666279"/>
              </a:xfrm>
              <a:prstGeom prst="ellipse">
                <a:avLst/>
              </a:prstGeom>
              <a:solidFill>
                <a:srgbClr val="B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18">
                <a:extLst>
                  <a:ext uri="{FF2B5EF4-FFF2-40B4-BE49-F238E27FC236}">
                    <a16:creationId xmlns:a16="http://schemas.microsoft.com/office/drawing/2014/main" id="{3FF48E65-F05A-4E85-ABB4-158C3857B846}"/>
                  </a:ext>
                </a:extLst>
              </p:cNvPr>
              <p:cNvGrpSpPr/>
              <p:nvPr/>
            </p:nvGrpSpPr>
            <p:grpSpPr>
              <a:xfrm>
                <a:off x="-1393718" y="1737877"/>
                <a:ext cx="1606153" cy="1600259"/>
                <a:chOff x="1709739" y="2636839"/>
                <a:chExt cx="1590160" cy="1584324"/>
              </a:xfrm>
              <a:solidFill>
                <a:schemeClr val="bg1"/>
              </a:solidFill>
              <a:effectLst/>
            </p:grpSpPr>
            <p:sp>
              <p:nvSpPr>
                <p:cNvPr id="11" name="Freeform 6">
                  <a:extLst>
                    <a:ext uri="{FF2B5EF4-FFF2-40B4-BE49-F238E27FC236}">
                      <a16:creationId xmlns:a16="http://schemas.microsoft.com/office/drawing/2014/main" id="{D622E711-DEE6-48F7-86ED-AA3D0E21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9739" y="2636839"/>
                  <a:ext cx="1468102" cy="1467130"/>
                </a:xfrm>
                <a:custGeom>
                  <a:avLst/>
                  <a:gdLst>
                    <a:gd name="T0" fmla="*/ 691 w 1276"/>
                    <a:gd name="T1" fmla="*/ 1168 h 1274"/>
                    <a:gd name="T2" fmla="*/ 662 w 1276"/>
                    <a:gd name="T3" fmla="*/ 1267 h 1274"/>
                    <a:gd name="T4" fmla="*/ 654 w 1276"/>
                    <a:gd name="T5" fmla="*/ 1273 h 1274"/>
                    <a:gd name="T6" fmla="*/ 643 w 1276"/>
                    <a:gd name="T7" fmla="*/ 1274 h 1274"/>
                    <a:gd name="T8" fmla="*/ 172 w 1276"/>
                    <a:gd name="T9" fmla="*/ 1274 h 1274"/>
                    <a:gd name="T10" fmla="*/ 81 w 1276"/>
                    <a:gd name="T11" fmla="*/ 1253 h 1274"/>
                    <a:gd name="T12" fmla="*/ 1 w 1276"/>
                    <a:gd name="T13" fmla="*/ 1113 h 1274"/>
                    <a:gd name="T14" fmla="*/ 0 w 1276"/>
                    <a:gd name="T15" fmla="*/ 892 h 1274"/>
                    <a:gd name="T16" fmla="*/ 0 w 1276"/>
                    <a:gd name="T17" fmla="*/ 170 h 1274"/>
                    <a:gd name="T18" fmla="*/ 170 w 1276"/>
                    <a:gd name="T19" fmla="*/ 0 h 1274"/>
                    <a:gd name="T20" fmla="*/ 1110 w 1276"/>
                    <a:gd name="T21" fmla="*/ 0 h 1274"/>
                    <a:gd name="T22" fmla="*/ 1273 w 1276"/>
                    <a:gd name="T23" fmla="*/ 131 h 1274"/>
                    <a:gd name="T24" fmla="*/ 1276 w 1276"/>
                    <a:gd name="T25" fmla="*/ 168 h 1274"/>
                    <a:gd name="T26" fmla="*/ 1276 w 1276"/>
                    <a:gd name="T27" fmla="*/ 629 h 1274"/>
                    <a:gd name="T28" fmla="*/ 1275 w 1276"/>
                    <a:gd name="T29" fmla="*/ 645 h 1274"/>
                    <a:gd name="T30" fmla="*/ 1171 w 1276"/>
                    <a:gd name="T31" fmla="*/ 659 h 1274"/>
                    <a:gd name="T32" fmla="*/ 1171 w 1276"/>
                    <a:gd name="T33" fmla="*/ 214 h 1274"/>
                    <a:gd name="T34" fmla="*/ 106 w 1276"/>
                    <a:gd name="T35" fmla="*/ 214 h 1274"/>
                    <a:gd name="T36" fmla="*/ 106 w 1276"/>
                    <a:gd name="T37" fmla="*/ 230 h 1274"/>
                    <a:gd name="T38" fmla="*/ 105 w 1276"/>
                    <a:gd name="T39" fmla="*/ 1102 h 1274"/>
                    <a:gd name="T40" fmla="*/ 171 w 1276"/>
                    <a:gd name="T41" fmla="*/ 1168 h 1274"/>
                    <a:gd name="T42" fmla="*/ 671 w 1276"/>
                    <a:gd name="T43" fmla="*/ 1168 h 1274"/>
                    <a:gd name="T44" fmla="*/ 691 w 1276"/>
                    <a:gd name="T45" fmla="*/ 1168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76" h="1274">
                      <a:moveTo>
                        <a:pt x="691" y="1168"/>
                      </a:moveTo>
                      <a:cubicBezTo>
                        <a:pt x="681" y="1203"/>
                        <a:pt x="672" y="1235"/>
                        <a:pt x="662" y="1267"/>
                      </a:cubicBezTo>
                      <a:cubicBezTo>
                        <a:pt x="661" y="1270"/>
                        <a:pt x="657" y="1272"/>
                        <a:pt x="654" y="1273"/>
                      </a:cubicBezTo>
                      <a:cubicBezTo>
                        <a:pt x="651" y="1274"/>
                        <a:pt x="647" y="1274"/>
                        <a:pt x="643" y="1274"/>
                      </a:cubicBezTo>
                      <a:cubicBezTo>
                        <a:pt x="486" y="1274"/>
                        <a:pt x="329" y="1273"/>
                        <a:pt x="172" y="1274"/>
                      </a:cubicBezTo>
                      <a:cubicBezTo>
                        <a:pt x="140" y="1274"/>
                        <a:pt x="109" y="1269"/>
                        <a:pt x="81" y="1253"/>
                      </a:cubicBezTo>
                      <a:cubicBezTo>
                        <a:pt x="29" y="1221"/>
                        <a:pt x="1" y="1174"/>
                        <a:pt x="1" y="1113"/>
                      </a:cubicBezTo>
                      <a:cubicBezTo>
                        <a:pt x="0" y="1039"/>
                        <a:pt x="0" y="966"/>
                        <a:pt x="0" y="892"/>
                      </a:cubicBezTo>
                      <a:cubicBezTo>
                        <a:pt x="0" y="651"/>
                        <a:pt x="0" y="411"/>
                        <a:pt x="0" y="170"/>
                      </a:cubicBezTo>
                      <a:cubicBezTo>
                        <a:pt x="0" y="68"/>
                        <a:pt x="68" y="0"/>
                        <a:pt x="170" y="0"/>
                      </a:cubicBezTo>
                      <a:cubicBezTo>
                        <a:pt x="483" y="0"/>
                        <a:pt x="797" y="0"/>
                        <a:pt x="1110" y="0"/>
                      </a:cubicBezTo>
                      <a:cubicBezTo>
                        <a:pt x="1194" y="0"/>
                        <a:pt x="1258" y="51"/>
                        <a:pt x="1273" y="131"/>
                      </a:cubicBezTo>
                      <a:cubicBezTo>
                        <a:pt x="1276" y="143"/>
                        <a:pt x="1276" y="156"/>
                        <a:pt x="1276" y="168"/>
                      </a:cubicBezTo>
                      <a:cubicBezTo>
                        <a:pt x="1276" y="322"/>
                        <a:pt x="1276" y="475"/>
                        <a:pt x="1276" y="629"/>
                      </a:cubicBezTo>
                      <a:cubicBezTo>
                        <a:pt x="1276" y="634"/>
                        <a:pt x="1276" y="638"/>
                        <a:pt x="1275" y="645"/>
                      </a:cubicBezTo>
                      <a:cubicBezTo>
                        <a:pt x="1239" y="640"/>
                        <a:pt x="1205" y="643"/>
                        <a:pt x="1171" y="659"/>
                      </a:cubicBezTo>
                      <a:cubicBezTo>
                        <a:pt x="1171" y="509"/>
                        <a:pt x="1171" y="362"/>
                        <a:pt x="1171" y="214"/>
                      </a:cubicBezTo>
                      <a:cubicBezTo>
                        <a:pt x="816" y="214"/>
                        <a:pt x="462" y="214"/>
                        <a:pt x="106" y="214"/>
                      </a:cubicBezTo>
                      <a:cubicBezTo>
                        <a:pt x="106" y="219"/>
                        <a:pt x="106" y="224"/>
                        <a:pt x="106" y="230"/>
                      </a:cubicBezTo>
                      <a:cubicBezTo>
                        <a:pt x="106" y="521"/>
                        <a:pt x="106" y="812"/>
                        <a:pt x="105" y="1102"/>
                      </a:cubicBezTo>
                      <a:cubicBezTo>
                        <a:pt x="105" y="1141"/>
                        <a:pt x="125" y="1169"/>
                        <a:pt x="171" y="1168"/>
                      </a:cubicBezTo>
                      <a:cubicBezTo>
                        <a:pt x="338" y="1167"/>
                        <a:pt x="504" y="1168"/>
                        <a:pt x="671" y="1168"/>
                      </a:cubicBezTo>
                      <a:cubicBezTo>
                        <a:pt x="677" y="1168"/>
                        <a:pt x="683" y="1168"/>
                        <a:pt x="691" y="1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Freeform 7">
                  <a:extLst>
                    <a:ext uri="{FF2B5EF4-FFF2-40B4-BE49-F238E27FC236}">
                      <a16:creationId xmlns:a16="http://schemas.microsoft.com/office/drawing/2014/main" id="{8818680A-2423-4BD7-8BC5-E393BDD5B6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1440" y="3653665"/>
                  <a:ext cx="569443" cy="567498"/>
                </a:xfrm>
                <a:custGeom>
                  <a:avLst/>
                  <a:gdLst>
                    <a:gd name="T0" fmla="*/ 328 w 495"/>
                    <a:gd name="T1" fmla="*/ 1 h 493"/>
                    <a:gd name="T2" fmla="*/ 495 w 495"/>
                    <a:gd name="T3" fmla="*/ 167 h 493"/>
                    <a:gd name="T4" fmla="*/ 427 w 495"/>
                    <a:gd name="T5" fmla="*/ 236 h 493"/>
                    <a:gd name="T6" fmla="*/ 240 w 495"/>
                    <a:gd name="T7" fmla="*/ 421 h 493"/>
                    <a:gd name="T8" fmla="*/ 216 w 495"/>
                    <a:gd name="T9" fmla="*/ 436 h 493"/>
                    <a:gd name="T10" fmla="*/ 40 w 495"/>
                    <a:gd name="T11" fmla="*/ 488 h 493"/>
                    <a:gd name="T12" fmla="*/ 9 w 495"/>
                    <a:gd name="T13" fmla="*/ 484 h 493"/>
                    <a:gd name="T14" fmla="*/ 6 w 495"/>
                    <a:gd name="T15" fmla="*/ 454 h 493"/>
                    <a:gd name="T16" fmla="*/ 58 w 495"/>
                    <a:gd name="T17" fmla="*/ 276 h 493"/>
                    <a:gd name="T18" fmla="*/ 67 w 495"/>
                    <a:gd name="T19" fmla="*/ 259 h 493"/>
                    <a:gd name="T20" fmla="*/ 327 w 495"/>
                    <a:gd name="T21" fmla="*/ 1 h 493"/>
                    <a:gd name="T22" fmla="*/ 328 w 495"/>
                    <a:gd name="T23" fmla="*/ 1 h 493"/>
                    <a:gd name="T24" fmla="*/ 102 w 495"/>
                    <a:gd name="T25" fmla="*/ 292 h 493"/>
                    <a:gd name="T26" fmla="*/ 72 w 495"/>
                    <a:gd name="T27" fmla="*/ 396 h 493"/>
                    <a:gd name="T28" fmla="*/ 74 w 495"/>
                    <a:gd name="T29" fmla="*/ 405 h 493"/>
                    <a:gd name="T30" fmla="*/ 113 w 495"/>
                    <a:gd name="T31" fmla="*/ 418 h 493"/>
                    <a:gd name="T32" fmla="*/ 148 w 495"/>
                    <a:gd name="T33" fmla="*/ 408 h 493"/>
                    <a:gd name="T34" fmla="*/ 200 w 495"/>
                    <a:gd name="T35" fmla="*/ 393 h 493"/>
                    <a:gd name="T36" fmla="*/ 185 w 495"/>
                    <a:gd name="T37" fmla="*/ 316 h 493"/>
                    <a:gd name="T38" fmla="*/ 178 w 495"/>
                    <a:gd name="T39" fmla="*/ 308 h 493"/>
                    <a:gd name="T40" fmla="*/ 102 w 495"/>
                    <a:gd name="T41" fmla="*/ 29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95" h="493">
                      <a:moveTo>
                        <a:pt x="328" y="1"/>
                      </a:moveTo>
                      <a:cubicBezTo>
                        <a:pt x="384" y="56"/>
                        <a:pt x="439" y="112"/>
                        <a:pt x="495" y="167"/>
                      </a:cubicBezTo>
                      <a:cubicBezTo>
                        <a:pt x="473" y="190"/>
                        <a:pt x="450" y="213"/>
                        <a:pt x="427" y="236"/>
                      </a:cubicBezTo>
                      <a:cubicBezTo>
                        <a:pt x="365" y="298"/>
                        <a:pt x="303" y="360"/>
                        <a:pt x="240" y="421"/>
                      </a:cubicBezTo>
                      <a:cubicBezTo>
                        <a:pt x="233" y="428"/>
                        <a:pt x="225" y="433"/>
                        <a:pt x="216" y="436"/>
                      </a:cubicBezTo>
                      <a:cubicBezTo>
                        <a:pt x="157" y="454"/>
                        <a:pt x="98" y="471"/>
                        <a:pt x="40" y="488"/>
                      </a:cubicBezTo>
                      <a:cubicBezTo>
                        <a:pt x="28" y="492"/>
                        <a:pt x="18" y="493"/>
                        <a:pt x="9" y="484"/>
                      </a:cubicBezTo>
                      <a:cubicBezTo>
                        <a:pt x="0" y="475"/>
                        <a:pt x="3" y="464"/>
                        <a:pt x="6" y="454"/>
                      </a:cubicBezTo>
                      <a:cubicBezTo>
                        <a:pt x="23" y="395"/>
                        <a:pt x="40" y="335"/>
                        <a:pt x="58" y="276"/>
                      </a:cubicBezTo>
                      <a:cubicBezTo>
                        <a:pt x="60" y="270"/>
                        <a:pt x="63" y="264"/>
                        <a:pt x="67" y="259"/>
                      </a:cubicBezTo>
                      <a:cubicBezTo>
                        <a:pt x="154" y="173"/>
                        <a:pt x="240" y="87"/>
                        <a:pt x="327" y="1"/>
                      </a:cubicBezTo>
                      <a:cubicBezTo>
                        <a:pt x="328" y="1"/>
                        <a:pt x="329" y="0"/>
                        <a:pt x="328" y="1"/>
                      </a:cubicBezTo>
                      <a:close/>
                      <a:moveTo>
                        <a:pt x="102" y="292"/>
                      </a:moveTo>
                      <a:cubicBezTo>
                        <a:pt x="91" y="327"/>
                        <a:pt x="81" y="362"/>
                        <a:pt x="72" y="396"/>
                      </a:cubicBezTo>
                      <a:cubicBezTo>
                        <a:pt x="71" y="399"/>
                        <a:pt x="72" y="403"/>
                        <a:pt x="74" y="405"/>
                      </a:cubicBezTo>
                      <a:cubicBezTo>
                        <a:pt x="87" y="423"/>
                        <a:pt x="92" y="425"/>
                        <a:pt x="113" y="418"/>
                      </a:cubicBezTo>
                      <a:cubicBezTo>
                        <a:pt x="125" y="415"/>
                        <a:pt x="136" y="411"/>
                        <a:pt x="148" y="408"/>
                      </a:cubicBezTo>
                      <a:cubicBezTo>
                        <a:pt x="165" y="403"/>
                        <a:pt x="182" y="398"/>
                        <a:pt x="200" y="393"/>
                      </a:cubicBezTo>
                      <a:cubicBezTo>
                        <a:pt x="195" y="365"/>
                        <a:pt x="190" y="341"/>
                        <a:pt x="185" y="316"/>
                      </a:cubicBezTo>
                      <a:cubicBezTo>
                        <a:pt x="185" y="313"/>
                        <a:pt x="181" y="309"/>
                        <a:pt x="178" y="308"/>
                      </a:cubicBezTo>
                      <a:cubicBezTo>
                        <a:pt x="153" y="302"/>
                        <a:pt x="128" y="297"/>
                        <a:pt x="102" y="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3" name="Freeform 8">
                  <a:extLst>
                    <a:ext uri="{FF2B5EF4-FFF2-40B4-BE49-F238E27FC236}">
                      <a16:creationId xmlns:a16="http://schemas.microsoft.com/office/drawing/2014/main" id="{4C08E5A7-B800-4AE2-BDD0-F360148A4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2162" y="3371619"/>
                  <a:ext cx="608346" cy="119627"/>
                </a:xfrm>
                <a:custGeom>
                  <a:avLst/>
                  <a:gdLst>
                    <a:gd name="T0" fmla="*/ 0 w 529"/>
                    <a:gd name="T1" fmla="*/ 104 h 104"/>
                    <a:gd name="T2" fmla="*/ 0 w 529"/>
                    <a:gd name="T3" fmla="*/ 0 h 104"/>
                    <a:gd name="T4" fmla="*/ 529 w 529"/>
                    <a:gd name="T5" fmla="*/ 0 h 104"/>
                    <a:gd name="T6" fmla="*/ 529 w 529"/>
                    <a:gd name="T7" fmla="*/ 104 h 104"/>
                    <a:gd name="T8" fmla="*/ 0 w 529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9" h="104">
                      <a:moveTo>
                        <a:pt x="0" y="104"/>
                      </a:moveTo>
                      <a:cubicBezTo>
                        <a:pt x="0" y="69"/>
                        <a:pt x="0" y="35"/>
                        <a:pt x="0" y="0"/>
                      </a:cubicBezTo>
                      <a:cubicBezTo>
                        <a:pt x="177" y="0"/>
                        <a:pt x="352" y="0"/>
                        <a:pt x="529" y="0"/>
                      </a:cubicBezTo>
                      <a:cubicBezTo>
                        <a:pt x="529" y="35"/>
                        <a:pt x="529" y="69"/>
                        <a:pt x="529" y="104"/>
                      </a:cubicBezTo>
                      <a:cubicBezTo>
                        <a:pt x="353" y="104"/>
                        <a:pt x="177" y="104"/>
                        <a:pt x="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4" name="Freeform 9">
                  <a:extLst>
                    <a:ext uri="{FF2B5EF4-FFF2-40B4-BE49-F238E27FC236}">
                      <a16:creationId xmlns:a16="http://schemas.microsoft.com/office/drawing/2014/main" id="{BE336C5E-4A9F-47B3-B26D-A03532308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3134" y="3127502"/>
                  <a:ext cx="607373" cy="119627"/>
                </a:xfrm>
                <a:custGeom>
                  <a:avLst/>
                  <a:gdLst>
                    <a:gd name="T0" fmla="*/ 528 w 528"/>
                    <a:gd name="T1" fmla="*/ 0 h 104"/>
                    <a:gd name="T2" fmla="*/ 528 w 528"/>
                    <a:gd name="T3" fmla="*/ 104 h 104"/>
                    <a:gd name="T4" fmla="*/ 0 w 528"/>
                    <a:gd name="T5" fmla="*/ 104 h 104"/>
                    <a:gd name="T6" fmla="*/ 0 w 528"/>
                    <a:gd name="T7" fmla="*/ 0 h 104"/>
                    <a:gd name="T8" fmla="*/ 528 w 528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104">
                      <a:moveTo>
                        <a:pt x="528" y="0"/>
                      </a:moveTo>
                      <a:cubicBezTo>
                        <a:pt x="528" y="35"/>
                        <a:pt x="528" y="69"/>
                        <a:pt x="528" y="104"/>
                      </a:cubicBezTo>
                      <a:cubicBezTo>
                        <a:pt x="352" y="104"/>
                        <a:pt x="177" y="104"/>
                        <a:pt x="0" y="104"/>
                      </a:cubicBezTo>
                      <a:cubicBezTo>
                        <a:pt x="0" y="70"/>
                        <a:pt x="0" y="36"/>
                        <a:pt x="0" y="0"/>
                      </a:cubicBezTo>
                      <a:cubicBezTo>
                        <a:pt x="176" y="0"/>
                        <a:pt x="352" y="0"/>
                        <a:pt x="5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Freeform 10">
                  <a:extLst>
                    <a:ext uri="{FF2B5EF4-FFF2-40B4-BE49-F238E27FC236}">
                      <a16:creationId xmlns:a16="http://schemas.microsoft.com/office/drawing/2014/main" id="{38DEA70B-C139-4A50-897B-C6A742F527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3134" y="3615735"/>
                  <a:ext cx="549991" cy="120599"/>
                </a:xfrm>
                <a:custGeom>
                  <a:avLst/>
                  <a:gdLst>
                    <a:gd name="T0" fmla="*/ 0 w 478"/>
                    <a:gd name="T1" fmla="*/ 0 h 105"/>
                    <a:gd name="T2" fmla="*/ 478 w 478"/>
                    <a:gd name="T3" fmla="*/ 0 h 105"/>
                    <a:gd name="T4" fmla="*/ 472 w 478"/>
                    <a:gd name="T5" fmla="*/ 8 h 105"/>
                    <a:gd name="T6" fmla="*/ 383 w 478"/>
                    <a:gd name="T7" fmla="*/ 97 h 105"/>
                    <a:gd name="T8" fmla="*/ 366 w 478"/>
                    <a:gd name="T9" fmla="*/ 104 h 105"/>
                    <a:gd name="T10" fmla="*/ 8 w 478"/>
                    <a:gd name="T11" fmla="*/ 105 h 105"/>
                    <a:gd name="T12" fmla="*/ 0 w 478"/>
                    <a:gd name="T13" fmla="*/ 104 h 105"/>
                    <a:gd name="T14" fmla="*/ 0 w 478"/>
                    <a:gd name="T1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8" h="105">
                      <a:moveTo>
                        <a:pt x="0" y="0"/>
                      </a:move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6" y="3"/>
                        <a:pt x="474" y="6"/>
                        <a:pt x="472" y="8"/>
                      </a:cubicBezTo>
                      <a:cubicBezTo>
                        <a:pt x="443" y="38"/>
                        <a:pt x="413" y="68"/>
                        <a:pt x="383" y="97"/>
                      </a:cubicBezTo>
                      <a:cubicBezTo>
                        <a:pt x="379" y="101"/>
                        <a:pt x="372" y="104"/>
                        <a:pt x="366" y="104"/>
                      </a:cubicBezTo>
                      <a:cubicBezTo>
                        <a:pt x="247" y="105"/>
                        <a:pt x="127" y="105"/>
                        <a:pt x="8" y="105"/>
                      </a:cubicBezTo>
                      <a:cubicBezTo>
                        <a:pt x="6" y="105"/>
                        <a:pt x="3" y="104"/>
                        <a:pt x="0" y="104"/>
                      </a:cubicBezTo>
                      <a:cubicBezTo>
                        <a:pt x="0" y="69"/>
                        <a:pt x="0" y="3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11">
                  <a:extLst>
                    <a:ext uri="{FF2B5EF4-FFF2-40B4-BE49-F238E27FC236}">
                      <a16:creationId xmlns:a16="http://schemas.microsoft.com/office/drawing/2014/main" id="{CE0A8F04-1045-414E-A044-71D3759905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6880" y="3492218"/>
                  <a:ext cx="283019" cy="281074"/>
                </a:xfrm>
                <a:custGeom>
                  <a:avLst/>
                  <a:gdLst>
                    <a:gd name="T0" fmla="*/ 0 w 246"/>
                    <a:gd name="T1" fmla="*/ 87 h 244"/>
                    <a:gd name="T2" fmla="*/ 66 w 246"/>
                    <a:gd name="T3" fmla="*/ 20 h 244"/>
                    <a:gd name="T4" fmla="*/ 139 w 246"/>
                    <a:gd name="T5" fmla="*/ 20 h 244"/>
                    <a:gd name="T6" fmla="*/ 225 w 246"/>
                    <a:gd name="T7" fmla="*/ 106 h 244"/>
                    <a:gd name="T8" fmla="*/ 227 w 246"/>
                    <a:gd name="T9" fmla="*/ 178 h 244"/>
                    <a:gd name="T10" fmla="*/ 159 w 246"/>
                    <a:gd name="T11" fmla="*/ 244 h 244"/>
                    <a:gd name="T12" fmla="*/ 0 w 246"/>
                    <a:gd name="T13" fmla="*/ 87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44">
                      <a:moveTo>
                        <a:pt x="0" y="87"/>
                      </a:moveTo>
                      <a:cubicBezTo>
                        <a:pt x="22" y="64"/>
                        <a:pt x="43" y="41"/>
                        <a:pt x="66" y="20"/>
                      </a:cubicBezTo>
                      <a:cubicBezTo>
                        <a:pt x="87" y="1"/>
                        <a:pt x="118" y="0"/>
                        <a:pt x="139" y="20"/>
                      </a:cubicBezTo>
                      <a:cubicBezTo>
                        <a:pt x="169" y="48"/>
                        <a:pt x="198" y="76"/>
                        <a:pt x="225" y="106"/>
                      </a:cubicBezTo>
                      <a:cubicBezTo>
                        <a:pt x="245" y="127"/>
                        <a:pt x="246" y="158"/>
                        <a:pt x="227" y="178"/>
                      </a:cubicBezTo>
                      <a:cubicBezTo>
                        <a:pt x="205" y="202"/>
                        <a:pt x="181" y="223"/>
                        <a:pt x="159" y="244"/>
                      </a:cubicBezTo>
                      <a:cubicBezTo>
                        <a:pt x="107" y="193"/>
                        <a:pt x="54" y="140"/>
                        <a:pt x="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Freeform 12">
                  <a:extLst>
                    <a:ext uri="{FF2B5EF4-FFF2-40B4-BE49-F238E27FC236}">
                      <a16:creationId xmlns:a16="http://schemas.microsoft.com/office/drawing/2014/main" id="{33F1546B-3FD4-4569-BCD4-DC5434CD2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7073" y="3372591"/>
                  <a:ext cx="119627" cy="117682"/>
                </a:xfrm>
                <a:custGeom>
                  <a:avLst/>
                  <a:gdLst>
                    <a:gd name="T0" fmla="*/ 0 w 104"/>
                    <a:gd name="T1" fmla="*/ 102 h 102"/>
                    <a:gd name="T2" fmla="*/ 0 w 104"/>
                    <a:gd name="T3" fmla="*/ 0 h 102"/>
                    <a:gd name="T4" fmla="*/ 104 w 104"/>
                    <a:gd name="T5" fmla="*/ 0 h 102"/>
                    <a:gd name="T6" fmla="*/ 104 w 104"/>
                    <a:gd name="T7" fmla="*/ 102 h 102"/>
                    <a:gd name="T8" fmla="*/ 0 w 104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2">
                      <a:moveTo>
                        <a:pt x="0" y="102"/>
                      </a:moveTo>
                      <a:cubicBezTo>
                        <a:pt x="0" y="68"/>
                        <a:pt x="0" y="34"/>
                        <a:pt x="0" y="0"/>
                      </a:cubicBezTo>
                      <a:cubicBezTo>
                        <a:pt x="35" y="0"/>
                        <a:pt x="69" y="0"/>
                        <a:pt x="104" y="0"/>
                      </a:cubicBezTo>
                      <a:cubicBezTo>
                        <a:pt x="104" y="34"/>
                        <a:pt x="104" y="67"/>
                        <a:pt x="104" y="102"/>
                      </a:cubicBezTo>
                      <a:cubicBezTo>
                        <a:pt x="70" y="102"/>
                        <a:pt x="36" y="102"/>
                        <a:pt x="0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DEDABFD0-0260-412C-AA9F-E2465CC4E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045" y="3128475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4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4"/>
                        <a:pt x="103" y="68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6DF81E6B-A2C9-42D1-9D7F-7FB1E24D4D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045" y="3616708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5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3"/>
                        <a:pt x="103" y="67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 b="1"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D8BA5A6-7295-4131-B613-4652FCF82A96}"/>
                </a:ext>
              </a:extLst>
            </p:cNvPr>
            <p:cNvSpPr txBox="1"/>
            <p:nvPr/>
          </p:nvSpPr>
          <p:spPr>
            <a:xfrm>
              <a:off x="2285317" y="440728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F68D917-85BF-46C8-9366-D6D76023DAEE}"/>
                </a:ext>
              </a:extLst>
            </p:cNvPr>
            <p:cNvSpPr txBox="1"/>
            <p:nvPr/>
          </p:nvSpPr>
          <p:spPr>
            <a:xfrm>
              <a:off x="701006" y="4089638"/>
              <a:ext cx="32143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/>
                <a:t>CONTENTS</a:t>
              </a:r>
              <a:endParaRPr lang="zh-CN" altLang="en-US" sz="44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A220580-5689-4B5D-A433-EB7D503AE06F}"/>
              </a:ext>
            </a:extLst>
          </p:cNvPr>
          <p:cNvGrpSpPr/>
          <p:nvPr/>
        </p:nvGrpSpPr>
        <p:grpSpPr>
          <a:xfrm>
            <a:off x="4825350" y="2208177"/>
            <a:ext cx="6756383" cy="646112"/>
            <a:chOff x="2808763" y="1702768"/>
            <a:chExt cx="6756383" cy="646112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652DE7B8-FACE-43A4-86FE-B4A3EFC115E2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0372" y="1750379"/>
              <a:ext cx="6054774" cy="568132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55A6B641-BC80-46C9-8DE4-F13C81CAEA6C}"/>
                </a:ext>
              </a:extLst>
            </p:cNvPr>
            <p:cNvSpPr>
              <a:spLocks/>
            </p:cNvSpPr>
            <p:nvPr/>
          </p:nvSpPr>
          <p:spPr bwMode="gray">
            <a:xfrm>
              <a:off x="2808763" y="1750379"/>
              <a:ext cx="609557" cy="568132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1AD0C8B0-C5C7-4927-A87C-490A87D6988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78724" y="1805955"/>
              <a:ext cx="5751299" cy="47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 lIns="91261" tIns="45631" rIns="91261" bIns="45631">
              <a:spAutoFit/>
            </a:bodyPr>
            <a:lstStyle/>
            <a:p>
              <a:pPr>
                <a:defRPr/>
              </a:pPr>
              <a:r>
                <a:rPr lang="zh-CN" altLang="zh-CN" sz="2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总体</a:t>
              </a:r>
              <a:r>
                <a:rPr lang="zh-CN" altLang="zh-CN" sz="2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实施架构</a:t>
              </a:r>
              <a:endParaRPr lang="zh-CN" altLang="en-US" sz="2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6">
              <a:extLst>
                <a:ext uri="{FF2B5EF4-FFF2-40B4-BE49-F238E27FC236}">
                  <a16:creationId xmlns:a16="http://schemas.microsoft.com/office/drawing/2014/main" id="{BA5748C3-3E95-49D3-A92C-8FF2F9AC1F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02422" y="1702768"/>
              <a:ext cx="304799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lIns="91261" tIns="45631" rIns="91261" bIns="45631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CBBCA0A-5E15-43F0-A6B8-44DBB449BC1B}"/>
              </a:ext>
            </a:extLst>
          </p:cNvPr>
          <p:cNvGrpSpPr/>
          <p:nvPr/>
        </p:nvGrpSpPr>
        <p:grpSpPr>
          <a:xfrm>
            <a:off x="4825350" y="3089356"/>
            <a:ext cx="6756383" cy="646112"/>
            <a:chOff x="2808763" y="1702768"/>
            <a:chExt cx="6756383" cy="646112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F030EE03-A4F6-4A63-ABDE-082C455AD6E3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0372" y="1750379"/>
              <a:ext cx="6054774" cy="568132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A9988B99-75C6-4A52-A01C-5D54D7AEADFC}"/>
                </a:ext>
              </a:extLst>
            </p:cNvPr>
            <p:cNvSpPr>
              <a:spLocks/>
            </p:cNvSpPr>
            <p:nvPr/>
          </p:nvSpPr>
          <p:spPr bwMode="gray">
            <a:xfrm>
              <a:off x="2808763" y="1750379"/>
              <a:ext cx="609557" cy="568132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E5D7341B-54FE-446C-A977-613770C91C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78724" y="1805955"/>
              <a:ext cx="5751299" cy="47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 lIns="91261" tIns="45631" rIns="91261" bIns="45631">
              <a:spAutoFit/>
            </a:bodyPr>
            <a:lstStyle/>
            <a:p>
              <a:pPr>
                <a:defRPr/>
              </a:pPr>
              <a:r>
                <a:rPr lang="zh-CN" altLang="zh-CN" sz="2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基础设施规划</a:t>
              </a:r>
              <a:endParaRPr lang="zh-CN" altLang="en-US" sz="2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 Box 16">
              <a:extLst>
                <a:ext uri="{FF2B5EF4-FFF2-40B4-BE49-F238E27FC236}">
                  <a16:creationId xmlns:a16="http://schemas.microsoft.com/office/drawing/2014/main" id="{109A7A49-FA44-4E17-BA6B-916D3B674F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02422" y="1702768"/>
              <a:ext cx="304799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lIns="91261" tIns="45631" rIns="91261" bIns="45631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4D67002-1912-4EDF-94DF-1CF63E072562}"/>
              </a:ext>
            </a:extLst>
          </p:cNvPr>
          <p:cNvGrpSpPr/>
          <p:nvPr/>
        </p:nvGrpSpPr>
        <p:grpSpPr>
          <a:xfrm>
            <a:off x="4825350" y="3970535"/>
            <a:ext cx="6756383" cy="646112"/>
            <a:chOff x="2808763" y="1702768"/>
            <a:chExt cx="6756383" cy="646112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2E3FD4E5-174F-4404-95A1-DB967888F54D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0372" y="1750379"/>
              <a:ext cx="6054774" cy="568132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1C841BAC-1038-40C6-BDDD-E924F60C0FCE}"/>
                </a:ext>
              </a:extLst>
            </p:cNvPr>
            <p:cNvSpPr>
              <a:spLocks/>
            </p:cNvSpPr>
            <p:nvPr/>
          </p:nvSpPr>
          <p:spPr bwMode="gray">
            <a:xfrm>
              <a:off x="2808763" y="1750379"/>
              <a:ext cx="609557" cy="568132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 Box 13">
              <a:extLst>
                <a:ext uri="{FF2B5EF4-FFF2-40B4-BE49-F238E27FC236}">
                  <a16:creationId xmlns:a16="http://schemas.microsoft.com/office/drawing/2014/main" id="{B12FE37E-452F-440F-BE64-AA475E08B9E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78724" y="1805955"/>
              <a:ext cx="5751299" cy="47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 lIns="91261" tIns="45631" rIns="91261" bIns="45631">
              <a:spAutoFit/>
            </a:bodyPr>
            <a:lstStyle/>
            <a:p>
              <a:pPr>
                <a:defRPr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zh-CN" sz="2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集成规划</a:t>
              </a:r>
              <a:endParaRPr lang="zh-CN" altLang="en-US" sz="2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 Box 16">
              <a:extLst>
                <a:ext uri="{FF2B5EF4-FFF2-40B4-BE49-F238E27FC236}">
                  <a16:creationId xmlns:a16="http://schemas.microsoft.com/office/drawing/2014/main" id="{950D5C9C-2328-4FF7-923F-D1C4B228BDC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02422" y="1702768"/>
              <a:ext cx="304799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lIns="91261" tIns="45631" rIns="91261" bIns="45631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3F05489-60AB-4FE1-8E5B-BAE2865A3E88}"/>
              </a:ext>
            </a:extLst>
          </p:cNvPr>
          <p:cNvGrpSpPr/>
          <p:nvPr/>
        </p:nvGrpSpPr>
        <p:grpSpPr>
          <a:xfrm>
            <a:off x="4825350" y="4851714"/>
            <a:ext cx="6756383" cy="646112"/>
            <a:chOff x="2808763" y="1702768"/>
            <a:chExt cx="6756383" cy="646112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242EF461-0427-491B-9798-335DA7856EC4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0372" y="1750379"/>
              <a:ext cx="6054774" cy="568132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20C7F0B1-12F8-4D50-8F9A-D0AD0F038DA5}"/>
                </a:ext>
              </a:extLst>
            </p:cNvPr>
            <p:cNvSpPr>
              <a:spLocks/>
            </p:cNvSpPr>
            <p:nvPr/>
          </p:nvSpPr>
          <p:spPr bwMode="gray">
            <a:xfrm>
              <a:off x="2808763" y="1750379"/>
              <a:ext cx="609557" cy="568132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0E2052A7-B2FF-433C-8B31-D6A0E5A8AD0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78724" y="1805955"/>
              <a:ext cx="5751299" cy="47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 lIns="91261" tIns="45631" rIns="91261" bIns="45631">
              <a:spAutoFit/>
            </a:bodyPr>
            <a:lstStyle/>
            <a:p>
              <a:pPr>
                <a:defRPr/>
              </a:pPr>
              <a:r>
                <a:rPr lang="zh-CN" altLang="en-US" sz="2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项目成本核算</a:t>
              </a:r>
              <a:endParaRPr lang="zh-CN" altLang="en-US" sz="2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EBA72148-32A2-4A5D-B485-3EB4487CB8D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02422" y="1702768"/>
              <a:ext cx="304799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lIns="91261" tIns="45631" rIns="91261" bIns="45631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5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2A1223-9061-4658-9BC8-068131C13E25}"/>
              </a:ext>
            </a:extLst>
          </p:cNvPr>
          <p:cNvGrpSpPr/>
          <p:nvPr/>
        </p:nvGrpSpPr>
        <p:grpSpPr>
          <a:xfrm>
            <a:off x="4825350" y="1326998"/>
            <a:ext cx="6756383" cy="646112"/>
            <a:chOff x="2808763" y="1702768"/>
            <a:chExt cx="6756383" cy="646112"/>
          </a:xfrm>
        </p:grpSpPr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625270A-3D21-4C21-B21C-45F06F7B61C4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0372" y="1750379"/>
              <a:ext cx="6054774" cy="568132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613BB7A5-3D90-42B7-8639-EF3A2B7D8FDD}"/>
                </a:ext>
              </a:extLst>
            </p:cNvPr>
            <p:cNvSpPr>
              <a:spLocks/>
            </p:cNvSpPr>
            <p:nvPr/>
          </p:nvSpPr>
          <p:spPr bwMode="gray">
            <a:xfrm>
              <a:off x="2808763" y="1750379"/>
              <a:ext cx="609557" cy="568132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1261" tIns="45631" rIns="91261" bIns="45631" anchor="ctr"/>
            <a:lstStyle/>
            <a:p>
              <a:pPr>
                <a:defRPr/>
              </a:pPr>
              <a:endParaRPr lang="zh-CN" altLang="en-US" sz="2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 Box 13">
              <a:extLst>
                <a:ext uri="{FF2B5EF4-FFF2-40B4-BE49-F238E27FC236}">
                  <a16:creationId xmlns:a16="http://schemas.microsoft.com/office/drawing/2014/main" id="{64868197-3B4D-439F-81E7-E46F89D431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78724" y="1805955"/>
              <a:ext cx="5751299" cy="47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 lIns="91261" tIns="45631" rIns="91261" bIns="45631">
              <a:spAutoFit/>
            </a:bodyPr>
            <a:lstStyle/>
            <a:p>
              <a:pPr>
                <a:defRPr/>
              </a:pPr>
              <a:r>
                <a:rPr lang="zh-CN" altLang="en-US" sz="2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客户需求分析</a:t>
              </a:r>
              <a:endParaRPr lang="zh-CN" altLang="en-US" sz="2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2A1211CC-C828-4679-80FF-47508987D8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02422" y="1702768"/>
              <a:ext cx="304799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lIns="91261" tIns="45631" rIns="91261" bIns="45631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69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114D36-34BF-4BAA-91C4-A623F37DC6B1}"/>
              </a:ext>
            </a:extLst>
          </p:cNvPr>
          <p:cNvSpPr txBox="1"/>
          <p:nvPr/>
        </p:nvSpPr>
        <p:spPr>
          <a:xfrm>
            <a:off x="4819007" y="272288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/>
              <a:t>客户需求分析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91985-A51A-4EBC-BDCC-8547FE969B62}"/>
              </a:ext>
            </a:extLst>
          </p:cNvPr>
          <p:cNvSpPr txBox="1"/>
          <p:nvPr/>
        </p:nvSpPr>
        <p:spPr>
          <a:xfrm>
            <a:off x="5004263" y="38308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ED7D31"/>
                </a:solidFill>
              </a:rPr>
              <a:t>精准分析，专业谋划，助力转型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706A80-27EF-47AA-BDF3-874C39F7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54" y="2642568"/>
            <a:ext cx="2272099" cy="19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9DE46-DB1A-49A3-AD42-ACA2DFA08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15" y="2028190"/>
            <a:ext cx="2801620" cy="28016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114D36-34BF-4BAA-91C4-A623F37DC6B1}"/>
              </a:ext>
            </a:extLst>
          </p:cNvPr>
          <p:cNvSpPr txBox="1"/>
          <p:nvPr/>
        </p:nvSpPr>
        <p:spPr>
          <a:xfrm>
            <a:off x="4819007" y="272288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/>
              <a:t>总体实施架构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91985-A51A-4EBC-BDCC-8547FE969B62}"/>
              </a:ext>
            </a:extLst>
          </p:cNvPr>
          <p:cNvSpPr txBox="1"/>
          <p:nvPr/>
        </p:nvSpPr>
        <p:spPr>
          <a:xfrm>
            <a:off x="5004263" y="38308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ED7D31"/>
                </a:solidFill>
              </a:rPr>
              <a:t>弹性高效，敏捷运维，安全可靠</a:t>
            </a:r>
          </a:p>
        </p:txBody>
      </p:sp>
    </p:spTree>
    <p:extLst>
      <p:ext uri="{BB962C8B-B14F-4D97-AF65-F5344CB8AC3E}">
        <p14:creationId xmlns:p14="http://schemas.microsoft.com/office/powerpoint/2010/main" val="170619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114D36-34BF-4BAA-91C4-A623F37DC6B1}"/>
              </a:ext>
            </a:extLst>
          </p:cNvPr>
          <p:cNvSpPr txBox="1"/>
          <p:nvPr/>
        </p:nvSpPr>
        <p:spPr>
          <a:xfrm>
            <a:off x="4819007" y="272288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/>
              <a:t>基础设施规划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91985-A51A-4EBC-BDCC-8547FE969B62}"/>
              </a:ext>
            </a:extLst>
          </p:cNvPr>
          <p:cNvSpPr txBox="1"/>
          <p:nvPr/>
        </p:nvSpPr>
        <p:spPr>
          <a:xfrm>
            <a:off x="5004263" y="38308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ED7D31"/>
                </a:solidFill>
              </a:rPr>
              <a:t>环保节能，极致性能，面向智能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C62593-9566-47D8-ABCA-3617A23C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99" y="2391410"/>
            <a:ext cx="2075180" cy="20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0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114D36-34BF-4BAA-91C4-A623F37DC6B1}"/>
              </a:ext>
            </a:extLst>
          </p:cNvPr>
          <p:cNvSpPr txBox="1"/>
          <p:nvPr/>
        </p:nvSpPr>
        <p:spPr>
          <a:xfrm>
            <a:off x="4819007" y="272288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/>
              <a:t>产品集成规划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91985-A51A-4EBC-BDCC-8547FE969B62}"/>
              </a:ext>
            </a:extLst>
          </p:cNvPr>
          <p:cNvSpPr txBox="1"/>
          <p:nvPr/>
        </p:nvSpPr>
        <p:spPr>
          <a:xfrm>
            <a:off x="5004263" y="38308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ED7D31"/>
                </a:solidFill>
              </a:rPr>
              <a:t>快速部署，一步落地，即刻上云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3B2FAC-ADB5-4C16-A37E-E46CF26C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06" y="2611131"/>
            <a:ext cx="2290033" cy="1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7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114D36-34BF-4BAA-91C4-A623F37DC6B1}"/>
              </a:ext>
            </a:extLst>
          </p:cNvPr>
          <p:cNvSpPr txBox="1"/>
          <p:nvPr/>
        </p:nvSpPr>
        <p:spPr>
          <a:xfrm>
            <a:off x="4819007" y="272288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/>
              <a:t>项目成本核算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91985-A51A-4EBC-BDCC-8547FE969B62}"/>
              </a:ext>
            </a:extLst>
          </p:cNvPr>
          <p:cNvSpPr txBox="1"/>
          <p:nvPr/>
        </p:nvSpPr>
        <p:spPr>
          <a:xfrm>
            <a:off x="5004263" y="38308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ED7D31"/>
                </a:solidFill>
              </a:rPr>
              <a:t>我编不下去啦！！！！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F34A77-7882-4B3E-9896-C32D17E3A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194" y="2476500"/>
            <a:ext cx="2105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995433-BF7F-4B79-B0AC-83E44E9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376-C752-43EC-9396-12C93FEA43A9}" type="slidenum">
              <a:rPr lang="en-US" smtClean="0"/>
              <a:pPr/>
              <a:t>9</a:t>
            </a:fld>
            <a:r>
              <a:rPr lang="en-US"/>
              <a:t> </a:t>
            </a:r>
            <a:r>
              <a:rPr lang="en-US" altLang="zh-CN"/>
              <a:t>/ x</a:t>
            </a:r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896579-2CFD-4011-9D74-3E79A7C1B907}"/>
              </a:ext>
            </a:extLst>
          </p:cNvPr>
          <p:cNvSpPr txBox="1"/>
          <p:nvPr/>
        </p:nvSpPr>
        <p:spPr>
          <a:xfrm>
            <a:off x="2620498" y="3013502"/>
            <a:ext cx="6951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rgbClr val="1462B4"/>
                </a:solidFill>
              </a:rPr>
              <a:t>Java</a:t>
            </a:r>
            <a:r>
              <a:rPr lang="zh-CN" altLang="en-US" sz="4800">
                <a:solidFill>
                  <a:srgbClr val="1462B4"/>
                </a:solidFill>
              </a:rPr>
              <a:t>是世界上最好的语言</a:t>
            </a:r>
          </a:p>
        </p:txBody>
      </p:sp>
    </p:spTree>
    <p:extLst>
      <p:ext uri="{BB962C8B-B14F-4D97-AF65-F5344CB8AC3E}">
        <p14:creationId xmlns:p14="http://schemas.microsoft.com/office/powerpoint/2010/main" val="139400474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​​">
  <a:themeElements>
    <a:clrScheme name="自定义 1">
      <a:dk1>
        <a:srgbClr val="C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136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Adobe 仿宋 Std R</vt:lpstr>
      <vt:lpstr>等线</vt:lpstr>
      <vt:lpstr>微软雅黑</vt:lpstr>
      <vt:lpstr>Arial</vt:lpstr>
      <vt:lpstr>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思远 梁</dc:creator>
  <cp:lastModifiedBy>思远 梁</cp:lastModifiedBy>
  <cp:revision>62</cp:revision>
  <dcterms:created xsi:type="dcterms:W3CDTF">2019-05-16T16:55:52Z</dcterms:created>
  <dcterms:modified xsi:type="dcterms:W3CDTF">2019-05-16T19:08:54Z</dcterms:modified>
</cp:coreProperties>
</file>