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54850-6048-4248-A1A8-BEF87BCE0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9573BC-5C64-4F22-8A1B-7A78A3189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22FB3-9ED1-474F-B5E6-523F1CEB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2E6F-50D0-43C9-8E8E-1B2F0AA03586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60951-79E4-42DE-B0F3-179C73A3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DBF67-F241-46D1-877C-580EB3A1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3B8-62A7-4603-A35A-B370DFB6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7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65A75-2A32-4107-AC16-FB56E579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827205-DDAB-4340-B710-C534D8736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9AB09-E316-42BA-B769-28B6BD43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2E6F-50D0-43C9-8E8E-1B2F0AA03586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761D7-ABB2-4BBD-A975-F3035E52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6BE0A-5C27-4815-B393-B19CBF4C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3B8-62A7-4603-A35A-B370DFB6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6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855FB5-2978-4FD9-BC49-CBE7C90A6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4DCA8-23F7-4E62-A065-7AC5736B0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9208F-D49C-41C1-B86E-1B9D5FD1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2E6F-50D0-43C9-8E8E-1B2F0AA03586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E5F20-7F29-41D9-9F9F-FE990558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28CBD-C5A7-4BA7-A6F0-87504AFA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3B8-62A7-4603-A35A-B370DFB6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855FC-DE38-4008-AB0A-0D753F54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9C614-FA5F-40EB-A77A-0F456A84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970FF-6E77-4042-9F47-65B9486B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2E6F-50D0-43C9-8E8E-1B2F0AA03586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14097-32C6-493C-BBDA-800665DA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62533-5DD7-4EDD-B1EB-648A67C9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3B8-62A7-4603-A35A-B370DFB6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8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3E6FE-C8D8-4E65-BCC0-42C8F5B1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4BE54-F11B-4FEF-B838-F10653974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01F0A-7E5C-4CC2-91E4-7046C52F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2E6F-50D0-43C9-8E8E-1B2F0AA03586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3E8D3-04F9-4FB0-8086-787561CA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1168F-B850-4FF6-ADB4-12EFE150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3B8-62A7-4603-A35A-B370DFB6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2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8FC77-7140-4C8A-9361-2EB94AC4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8E19C-97C6-4A52-9A2E-2C969155B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F0A611-B171-4AF9-9F21-352C59CEC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34067F-D655-4F44-8BAD-5A3D2A41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2E6F-50D0-43C9-8E8E-1B2F0AA03586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ECDC01-004E-4ACB-907F-86CD972D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7976E-D8BB-44E0-BAB3-3AA693C1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3B8-62A7-4603-A35A-B370DFB6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5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A2342-0339-419D-AF1C-91FFB011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05FC8C-C07E-46D1-91C0-B850B2677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59DF87-B45A-466E-AF78-6AB1E3EF0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1DC5C-17A2-4C67-AF26-B32970FF6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1EA24F-9B89-4EF6-945A-395CF9893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E55319-531F-4382-AB95-1E98E5E5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2E6F-50D0-43C9-8E8E-1B2F0AA03586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4A6149-7B48-4512-84CA-96BBE10B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28C91B-1437-49D2-AD7E-CF73A331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3B8-62A7-4603-A35A-B370DFB6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31031-A3C8-4ACA-9F78-012A2B2D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BF2EA-407C-4601-972E-C778C0D3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2E6F-50D0-43C9-8E8E-1B2F0AA03586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066B44-2838-41D5-8B57-6C725E3D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FCFB1-5CC4-4317-BA6C-6AE8F7F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3B8-62A7-4603-A35A-B370DFB6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9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84D419-87CE-452E-801B-8D3527AD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2E6F-50D0-43C9-8E8E-1B2F0AA03586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39E973-4392-467B-A2BD-BDCBFD30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AC3F5D-4911-41DA-B745-472849BD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3B8-62A7-4603-A35A-B370DFB6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7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F4056-F784-41E1-A65F-AD203FA3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604A4-497A-4F33-B6C1-683CA843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B16D5F-B3E8-4CFD-A86C-C45DD0589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3A1A6-73DA-41F2-9A63-A099BC80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2E6F-50D0-43C9-8E8E-1B2F0AA03586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34558-28D5-4F2F-A439-4B36587E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200CD-4664-4AF1-8191-B66FE10E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3B8-62A7-4603-A35A-B370DFB6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0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F7902-5CD4-40A6-BEE2-81645A3D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F9464A-12DC-4AC4-95E5-4F02A5D9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338418-7EB4-444B-B293-6B911678B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49876B-F55E-477F-B3F7-6AD372E4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2E6F-50D0-43C9-8E8E-1B2F0AA03586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AD479-D327-4770-8BF5-0ABF599F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D89ED-4E69-4F08-8DC2-ECFE6F68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3B8-62A7-4603-A35A-B370DFB6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6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B8A076-1B08-4381-B06A-FAEEE004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D7AE7-9333-49DD-98D1-B43CEE153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C4CB6-AA73-4170-82FC-F5F395A34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2E6F-50D0-43C9-8E8E-1B2F0AA03586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8A86A-8255-4C5F-A55E-DFB93589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5F9E0-6AA2-4402-BB91-79DC77B20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A3B8-62A7-4603-A35A-B370DFB6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9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4.png"/><Relationship Id="rId18" Type="http://schemas.openxmlformats.org/officeDocument/2006/relationships/image" Target="../media/image53.png"/><Relationship Id="rId3" Type="http://schemas.openxmlformats.org/officeDocument/2006/relationships/image" Target="../media/image21.png"/><Relationship Id="rId21" Type="http://schemas.openxmlformats.org/officeDocument/2006/relationships/image" Target="../media/image56.png"/><Relationship Id="rId7" Type="http://schemas.openxmlformats.org/officeDocument/2006/relationships/image" Target="../media/image45.png"/><Relationship Id="rId12" Type="http://schemas.openxmlformats.org/officeDocument/2006/relationships/image" Target="../media/image23.png"/><Relationship Id="rId17" Type="http://schemas.openxmlformats.org/officeDocument/2006/relationships/image" Target="../media/image52.png"/><Relationship Id="rId2" Type="http://schemas.openxmlformats.org/officeDocument/2006/relationships/image" Target="../media/image41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5" Type="http://schemas.openxmlformats.org/officeDocument/2006/relationships/image" Target="../media/image50.png"/><Relationship Id="rId10" Type="http://schemas.openxmlformats.org/officeDocument/2006/relationships/image" Target="../media/image47.png"/><Relationship Id="rId19" Type="http://schemas.openxmlformats.org/officeDocument/2006/relationships/image" Target="../media/image54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24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21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E2775B9-87C8-4CBF-A638-929795903F6B}"/>
              </a:ext>
            </a:extLst>
          </p:cNvPr>
          <p:cNvSpPr/>
          <p:nvPr/>
        </p:nvSpPr>
        <p:spPr>
          <a:xfrm>
            <a:off x="540230" y="3744047"/>
            <a:ext cx="731520" cy="307975"/>
          </a:xfrm>
          <a:custGeom>
            <a:avLst/>
            <a:gdLst/>
            <a:ahLst/>
            <a:cxnLst/>
            <a:rect l="l" t="t" r="r" b="b"/>
            <a:pathLst>
              <a:path w="731519" h="307975">
                <a:moveTo>
                  <a:pt x="365695" y="307762"/>
                </a:moveTo>
                <a:lnTo>
                  <a:pt x="299646" y="305299"/>
                </a:lnTo>
                <a:lnTo>
                  <a:pt x="237609" y="298193"/>
                </a:lnTo>
                <a:lnTo>
                  <a:pt x="180589" y="286865"/>
                </a:lnTo>
                <a:lnTo>
                  <a:pt x="129589" y="271738"/>
                </a:lnTo>
                <a:lnTo>
                  <a:pt x="85612" y="253233"/>
                </a:lnTo>
                <a:lnTo>
                  <a:pt x="49661" y="231772"/>
                </a:lnTo>
                <a:lnTo>
                  <a:pt x="5852" y="181674"/>
                </a:lnTo>
                <a:lnTo>
                  <a:pt x="0" y="153881"/>
                </a:lnTo>
                <a:lnTo>
                  <a:pt x="5852" y="126087"/>
                </a:lnTo>
                <a:lnTo>
                  <a:pt x="49661" y="75989"/>
                </a:lnTo>
                <a:lnTo>
                  <a:pt x="85612" y="54529"/>
                </a:lnTo>
                <a:lnTo>
                  <a:pt x="129589" y="36024"/>
                </a:lnTo>
                <a:lnTo>
                  <a:pt x="180589" y="20896"/>
                </a:lnTo>
                <a:lnTo>
                  <a:pt x="237609" y="9568"/>
                </a:lnTo>
                <a:lnTo>
                  <a:pt x="299646" y="2462"/>
                </a:lnTo>
                <a:lnTo>
                  <a:pt x="365695" y="0"/>
                </a:lnTo>
                <a:lnTo>
                  <a:pt x="431745" y="2462"/>
                </a:lnTo>
                <a:lnTo>
                  <a:pt x="493782" y="9568"/>
                </a:lnTo>
                <a:lnTo>
                  <a:pt x="550802" y="20896"/>
                </a:lnTo>
                <a:lnTo>
                  <a:pt x="601802" y="36024"/>
                </a:lnTo>
                <a:lnTo>
                  <a:pt x="645779" y="54529"/>
                </a:lnTo>
                <a:lnTo>
                  <a:pt x="681729" y="75989"/>
                </a:lnTo>
                <a:lnTo>
                  <a:pt x="725539" y="126087"/>
                </a:lnTo>
                <a:lnTo>
                  <a:pt x="731391" y="153881"/>
                </a:lnTo>
                <a:lnTo>
                  <a:pt x="725539" y="181674"/>
                </a:lnTo>
                <a:lnTo>
                  <a:pt x="681729" y="231772"/>
                </a:lnTo>
                <a:lnTo>
                  <a:pt x="645779" y="253233"/>
                </a:lnTo>
                <a:lnTo>
                  <a:pt x="601802" y="271738"/>
                </a:lnTo>
                <a:lnTo>
                  <a:pt x="550802" y="286865"/>
                </a:lnTo>
                <a:lnTo>
                  <a:pt x="493782" y="298193"/>
                </a:lnTo>
                <a:lnTo>
                  <a:pt x="431745" y="305299"/>
                </a:lnTo>
                <a:lnTo>
                  <a:pt x="365695" y="307762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B9C3101-DF32-44E4-8079-B25CE57AF2B4}"/>
              </a:ext>
            </a:extLst>
          </p:cNvPr>
          <p:cNvSpPr/>
          <p:nvPr/>
        </p:nvSpPr>
        <p:spPr>
          <a:xfrm>
            <a:off x="540230" y="3744047"/>
            <a:ext cx="731520" cy="307975"/>
          </a:xfrm>
          <a:custGeom>
            <a:avLst/>
            <a:gdLst/>
            <a:ahLst/>
            <a:cxnLst/>
            <a:rect l="l" t="t" r="r" b="b"/>
            <a:pathLst>
              <a:path w="731519" h="307975">
                <a:moveTo>
                  <a:pt x="0" y="153881"/>
                </a:moveTo>
                <a:lnTo>
                  <a:pt x="22740" y="99983"/>
                </a:lnTo>
                <a:lnTo>
                  <a:pt x="85612" y="54529"/>
                </a:lnTo>
                <a:lnTo>
                  <a:pt x="129589" y="36024"/>
                </a:lnTo>
                <a:lnTo>
                  <a:pt x="180589" y="20896"/>
                </a:lnTo>
                <a:lnTo>
                  <a:pt x="237609" y="9568"/>
                </a:lnTo>
                <a:lnTo>
                  <a:pt x="299646" y="2462"/>
                </a:lnTo>
                <a:lnTo>
                  <a:pt x="365695" y="0"/>
                </a:lnTo>
                <a:lnTo>
                  <a:pt x="431745" y="2462"/>
                </a:lnTo>
                <a:lnTo>
                  <a:pt x="493782" y="9568"/>
                </a:lnTo>
                <a:lnTo>
                  <a:pt x="550802" y="20896"/>
                </a:lnTo>
                <a:lnTo>
                  <a:pt x="601802" y="36024"/>
                </a:lnTo>
                <a:lnTo>
                  <a:pt x="645779" y="54529"/>
                </a:lnTo>
                <a:lnTo>
                  <a:pt x="681729" y="75989"/>
                </a:lnTo>
                <a:lnTo>
                  <a:pt x="725539" y="126087"/>
                </a:lnTo>
                <a:lnTo>
                  <a:pt x="731391" y="153881"/>
                </a:lnTo>
                <a:lnTo>
                  <a:pt x="725539" y="181674"/>
                </a:lnTo>
                <a:lnTo>
                  <a:pt x="681729" y="231772"/>
                </a:lnTo>
                <a:lnTo>
                  <a:pt x="645779" y="253233"/>
                </a:lnTo>
                <a:lnTo>
                  <a:pt x="601802" y="271738"/>
                </a:lnTo>
                <a:lnTo>
                  <a:pt x="550802" y="286865"/>
                </a:lnTo>
                <a:lnTo>
                  <a:pt x="493782" y="298193"/>
                </a:lnTo>
                <a:lnTo>
                  <a:pt x="431745" y="305299"/>
                </a:lnTo>
                <a:lnTo>
                  <a:pt x="365695" y="307762"/>
                </a:lnTo>
                <a:lnTo>
                  <a:pt x="299646" y="305299"/>
                </a:lnTo>
                <a:lnTo>
                  <a:pt x="237609" y="298193"/>
                </a:lnTo>
                <a:lnTo>
                  <a:pt x="180589" y="286865"/>
                </a:lnTo>
                <a:lnTo>
                  <a:pt x="129589" y="271738"/>
                </a:lnTo>
                <a:lnTo>
                  <a:pt x="85612" y="253233"/>
                </a:lnTo>
                <a:lnTo>
                  <a:pt x="49661" y="231772"/>
                </a:lnTo>
                <a:lnTo>
                  <a:pt x="5852" y="181674"/>
                </a:lnTo>
                <a:lnTo>
                  <a:pt x="0" y="153881"/>
                </a:lnTo>
                <a:close/>
              </a:path>
            </a:pathLst>
          </a:custGeom>
          <a:ln w="5339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E76504E-7EBF-4419-9E67-F3A2BC8530F4}"/>
              </a:ext>
            </a:extLst>
          </p:cNvPr>
          <p:cNvSpPr/>
          <p:nvPr/>
        </p:nvSpPr>
        <p:spPr>
          <a:xfrm>
            <a:off x="540230" y="3683594"/>
            <a:ext cx="731520" cy="220345"/>
          </a:xfrm>
          <a:custGeom>
            <a:avLst/>
            <a:gdLst/>
            <a:ahLst/>
            <a:cxnLst/>
            <a:rect l="l" t="t" r="r" b="b"/>
            <a:pathLst>
              <a:path w="731519" h="220345">
                <a:moveTo>
                  <a:pt x="0" y="219830"/>
                </a:moveTo>
                <a:lnTo>
                  <a:pt x="731391" y="219830"/>
                </a:lnTo>
                <a:lnTo>
                  <a:pt x="731391" y="0"/>
                </a:lnTo>
                <a:lnTo>
                  <a:pt x="0" y="0"/>
                </a:lnTo>
                <a:lnTo>
                  <a:pt x="0" y="219830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C16BDF9-9CA8-461F-8006-10973486BF84}"/>
              </a:ext>
            </a:extLst>
          </p:cNvPr>
          <p:cNvSpPr/>
          <p:nvPr/>
        </p:nvSpPr>
        <p:spPr>
          <a:xfrm>
            <a:off x="540230" y="3524217"/>
            <a:ext cx="731520" cy="307975"/>
          </a:xfrm>
          <a:custGeom>
            <a:avLst/>
            <a:gdLst/>
            <a:ahLst/>
            <a:cxnLst/>
            <a:rect l="l" t="t" r="r" b="b"/>
            <a:pathLst>
              <a:path w="731519" h="307975">
                <a:moveTo>
                  <a:pt x="365695" y="307762"/>
                </a:moveTo>
                <a:lnTo>
                  <a:pt x="299646" y="305299"/>
                </a:lnTo>
                <a:lnTo>
                  <a:pt x="237609" y="298193"/>
                </a:lnTo>
                <a:lnTo>
                  <a:pt x="180589" y="286865"/>
                </a:lnTo>
                <a:lnTo>
                  <a:pt x="129589" y="271738"/>
                </a:lnTo>
                <a:lnTo>
                  <a:pt x="85612" y="253233"/>
                </a:lnTo>
                <a:lnTo>
                  <a:pt x="49661" y="231772"/>
                </a:lnTo>
                <a:lnTo>
                  <a:pt x="5852" y="181674"/>
                </a:lnTo>
                <a:lnTo>
                  <a:pt x="0" y="153881"/>
                </a:lnTo>
                <a:lnTo>
                  <a:pt x="5852" y="126087"/>
                </a:lnTo>
                <a:lnTo>
                  <a:pt x="49661" y="75989"/>
                </a:lnTo>
                <a:lnTo>
                  <a:pt x="85612" y="54529"/>
                </a:lnTo>
                <a:lnTo>
                  <a:pt x="129589" y="36024"/>
                </a:lnTo>
                <a:lnTo>
                  <a:pt x="180589" y="20896"/>
                </a:lnTo>
                <a:lnTo>
                  <a:pt x="237609" y="9568"/>
                </a:lnTo>
                <a:lnTo>
                  <a:pt x="299646" y="2462"/>
                </a:lnTo>
                <a:lnTo>
                  <a:pt x="365695" y="0"/>
                </a:lnTo>
                <a:lnTo>
                  <a:pt x="431745" y="2462"/>
                </a:lnTo>
                <a:lnTo>
                  <a:pt x="493782" y="9568"/>
                </a:lnTo>
                <a:lnTo>
                  <a:pt x="550802" y="20896"/>
                </a:lnTo>
                <a:lnTo>
                  <a:pt x="601802" y="36024"/>
                </a:lnTo>
                <a:lnTo>
                  <a:pt x="645779" y="54529"/>
                </a:lnTo>
                <a:lnTo>
                  <a:pt x="681729" y="75989"/>
                </a:lnTo>
                <a:lnTo>
                  <a:pt x="725539" y="126087"/>
                </a:lnTo>
                <a:lnTo>
                  <a:pt x="731391" y="153881"/>
                </a:lnTo>
                <a:lnTo>
                  <a:pt x="725539" y="181674"/>
                </a:lnTo>
                <a:lnTo>
                  <a:pt x="681729" y="231772"/>
                </a:lnTo>
                <a:lnTo>
                  <a:pt x="645779" y="253233"/>
                </a:lnTo>
                <a:lnTo>
                  <a:pt x="601802" y="271738"/>
                </a:lnTo>
                <a:lnTo>
                  <a:pt x="550802" y="286865"/>
                </a:lnTo>
                <a:lnTo>
                  <a:pt x="493782" y="298193"/>
                </a:lnTo>
                <a:lnTo>
                  <a:pt x="431745" y="305299"/>
                </a:lnTo>
                <a:lnTo>
                  <a:pt x="365695" y="307762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D478119-86F0-4A88-BB94-B75AC4A59B2C}"/>
              </a:ext>
            </a:extLst>
          </p:cNvPr>
          <p:cNvSpPr/>
          <p:nvPr/>
        </p:nvSpPr>
        <p:spPr>
          <a:xfrm>
            <a:off x="540230" y="3524217"/>
            <a:ext cx="731520" cy="307975"/>
          </a:xfrm>
          <a:custGeom>
            <a:avLst/>
            <a:gdLst/>
            <a:ahLst/>
            <a:cxnLst/>
            <a:rect l="l" t="t" r="r" b="b"/>
            <a:pathLst>
              <a:path w="731519" h="307975">
                <a:moveTo>
                  <a:pt x="0" y="153881"/>
                </a:moveTo>
                <a:lnTo>
                  <a:pt x="22740" y="99983"/>
                </a:lnTo>
                <a:lnTo>
                  <a:pt x="85612" y="54529"/>
                </a:lnTo>
                <a:lnTo>
                  <a:pt x="129589" y="36024"/>
                </a:lnTo>
                <a:lnTo>
                  <a:pt x="180589" y="20896"/>
                </a:lnTo>
                <a:lnTo>
                  <a:pt x="237609" y="9568"/>
                </a:lnTo>
                <a:lnTo>
                  <a:pt x="299646" y="2462"/>
                </a:lnTo>
                <a:lnTo>
                  <a:pt x="365695" y="0"/>
                </a:lnTo>
                <a:lnTo>
                  <a:pt x="431745" y="2462"/>
                </a:lnTo>
                <a:lnTo>
                  <a:pt x="493782" y="9568"/>
                </a:lnTo>
                <a:lnTo>
                  <a:pt x="550802" y="20896"/>
                </a:lnTo>
                <a:lnTo>
                  <a:pt x="601802" y="36024"/>
                </a:lnTo>
                <a:lnTo>
                  <a:pt x="645779" y="54529"/>
                </a:lnTo>
                <a:lnTo>
                  <a:pt x="681729" y="75989"/>
                </a:lnTo>
                <a:lnTo>
                  <a:pt x="725539" y="126087"/>
                </a:lnTo>
                <a:lnTo>
                  <a:pt x="731391" y="153881"/>
                </a:lnTo>
                <a:lnTo>
                  <a:pt x="725539" y="181674"/>
                </a:lnTo>
                <a:lnTo>
                  <a:pt x="681729" y="231772"/>
                </a:lnTo>
                <a:lnTo>
                  <a:pt x="645779" y="253233"/>
                </a:lnTo>
                <a:lnTo>
                  <a:pt x="601802" y="271738"/>
                </a:lnTo>
                <a:lnTo>
                  <a:pt x="550802" y="286865"/>
                </a:lnTo>
                <a:lnTo>
                  <a:pt x="493782" y="298193"/>
                </a:lnTo>
                <a:lnTo>
                  <a:pt x="431745" y="305299"/>
                </a:lnTo>
                <a:lnTo>
                  <a:pt x="365695" y="307762"/>
                </a:lnTo>
                <a:lnTo>
                  <a:pt x="299646" y="305299"/>
                </a:lnTo>
                <a:lnTo>
                  <a:pt x="237609" y="298193"/>
                </a:lnTo>
                <a:lnTo>
                  <a:pt x="180589" y="286865"/>
                </a:lnTo>
                <a:lnTo>
                  <a:pt x="129589" y="271738"/>
                </a:lnTo>
                <a:lnTo>
                  <a:pt x="85612" y="253233"/>
                </a:lnTo>
                <a:lnTo>
                  <a:pt x="49661" y="231772"/>
                </a:lnTo>
                <a:lnTo>
                  <a:pt x="5852" y="181674"/>
                </a:lnTo>
                <a:lnTo>
                  <a:pt x="0" y="153881"/>
                </a:lnTo>
                <a:close/>
              </a:path>
            </a:pathLst>
          </a:custGeom>
          <a:ln w="5339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1AACF46-936C-40A7-B229-0B6661DFDF97}"/>
              </a:ext>
            </a:extLst>
          </p:cNvPr>
          <p:cNvSpPr/>
          <p:nvPr/>
        </p:nvSpPr>
        <p:spPr>
          <a:xfrm>
            <a:off x="914846" y="3568182"/>
            <a:ext cx="241300" cy="99060"/>
          </a:xfrm>
          <a:custGeom>
            <a:avLst/>
            <a:gdLst/>
            <a:ahLst/>
            <a:cxnLst/>
            <a:rect l="l" t="t" r="r" b="b"/>
            <a:pathLst>
              <a:path w="241300" h="99060">
                <a:moveTo>
                  <a:pt x="53516" y="98923"/>
                </a:moveTo>
                <a:lnTo>
                  <a:pt x="0" y="76940"/>
                </a:lnTo>
                <a:lnTo>
                  <a:pt x="120412" y="16487"/>
                </a:lnTo>
                <a:lnTo>
                  <a:pt x="57976" y="0"/>
                </a:lnTo>
                <a:lnTo>
                  <a:pt x="209606" y="0"/>
                </a:lnTo>
                <a:lnTo>
                  <a:pt x="228336" y="32974"/>
                </a:lnTo>
                <a:lnTo>
                  <a:pt x="182847" y="32974"/>
                </a:lnTo>
                <a:lnTo>
                  <a:pt x="53516" y="98923"/>
                </a:lnTo>
                <a:close/>
              </a:path>
              <a:path w="241300" h="99060">
                <a:moveTo>
                  <a:pt x="240824" y="54957"/>
                </a:moveTo>
                <a:lnTo>
                  <a:pt x="182847" y="32974"/>
                </a:lnTo>
                <a:lnTo>
                  <a:pt x="228336" y="32974"/>
                </a:lnTo>
                <a:lnTo>
                  <a:pt x="240824" y="54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C4BDB12D-54AA-464D-8A0A-F2396DA62878}"/>
              </a:ext>
            </a:extLst>
          </p:cNvPr>
          <p:cNvSpPr/>
          <p:nvPr/>
        </p:nvSpPr>
        <p:spPr>
          <a:xfrm>
            <a:off x="914846" y="3568182"/>
            <a:ext cx="241300" cy="99060"/>
          </a:xfrm>
          <a:custGeom>
            <a:avLst/>
            <a:gdLst/>
            <a:ahLst/>
            <a:cxnLst/>
            <a:rect l="l" t="t" r="r" b="b"/>
            <a:pathLst>
              <a:path w="241300" h="99060">
                <a:moveTo>
                  <a:pt x="53516" y="98923"/>
                </a:moveTo>
                <a:lnTo>
                  <a:pt x="0" y="76940"/>
                </a:lnTo>
                <a:lnTo>
                  <a:pt x="120412" y="16487"/>
                </a:lnTo>
                <a:lnTo>
                  <a:pt x="57976" y="0"/>
                </a:lnTo>
                <a:lnTo>
                  <a:pt x="209606" y="0"/>
                </a:lnTo>
                <a:lnTo>
                  <a:pt x="228336" y="32974"/>
                </a:lnTo>
                <a:lnTo>
                  <a:pt x="182847" y="32974"/>
                </a:lnTo>
                <a:lnTo>
                  <a:pt x="53516" y="98923"/>
                </a:lnTo>
                <a:close/>
              </a:path>
              <a:path w="241300" h="99060">
                <a:moveTo>
                  <a:pt x="240824" y="54957"/>
                </a:moveTo>
                <a:lnTo>
                  <a:pt x="182847" y="32974"/>
                </a:lnTo>
                <a:lnTo>
                  <a:pt x="228336" y="32974"/>
                </a:lnTo>
                <a:lnTo>
                  <a:pt x="240824" y="54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D1B941B-56EF-463A-A05E-0C9104CD08E7}"/>
              </a:ext>
            </a:extLst>
          </p:cNvPr>
          <p:cNvSpPr/>
          <p:nvPr/>
        </p:nvSpPr>
        <p:spPr>
          <a:xfrm>
            <a:off x="651723" y="3683594"/>
            <a:ext cx="241300" cy="104775"/>
          </a:xfrm>
          <a:custGeom>
            <a:avLst/>
            <a:gdLst/>
            <a:ahLst/>
            <a:cxnLst/>
            <a:rect l="l" t="t" r="r" b="b"/>
            <a:pathLst>
              <a:path w="241300" h="104775">
                <a:moveTo>
                  <a:pt x="153251" y="65949"/>
                </a:moveTo>
                <a:lnTo>
                  <a:pt x="62435" y="65949"/>
                </a:lnTo>
                <a:lnTo>
                  <a:pt x="187307" y="0"/>
                </a:lnTo>
                <a:lnTo>
                  <a:pt x="240824" y="21983"/>
                </a:lnTo>
                <a:lnTo>
                  <a:pt x="153251" y="65949"/>
                </a:lnTo>
                <a:close/>
              </a:path>
              <a:path w="241300" h="104775">
                <a:moveTo>
                  <a:pt x="187307" y="104419"/>
                </a:moveTo>
                <a:lnTo>
                  <a:pt x="31217" y="104419"/>
                </a:lnTo>
                <a:lnTo>
                  <a:pt x="0" y="43966"/>
                </a:lnTo>
                <a:lnTo>
                  <a:pt x="62435" y="65949"/>
                </a:lnTo>
                <a:lnTo>
                  <a:pt x="153251" y="65949"/>
                </a:lnTo>
                <a:lnTo>
                  <a:pt x="120412" y="82436"/>
                </a:lnTo>
                <a:lnTo>
                  <a:pt x="187307" y="104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56F1A4F-568E-4377-AEB4-9C8A54704C69}"/>
              </a:ext>
            </a:extLst>
          </p:cNvPr>
          <p:cNvSpPr/>
          <p:nvPr/>
        </p:nvSpPr>
        <p:spPr>
          <a:xfrm>
            <a:off x="651723" y="3683594"/>
            <a:ext cx="241300" cy="104775"/>
          </a:xfrm>
          <a:custGeom>
            <a:avLst/>
            <a:gdLst/>
            <a:ahLst/>
            <a:cxnLst/>
            <a:rect l="l" t="t" r="r" b="b"/>
            <a:pathLst>
              <a:path w="241300" h="104775">
                <a:moveTo>
                  <a:pt x="153251" y="65949"/>
                </a:moveTo>
                <a:lnTo>
                  <a:pt x="62435" y="65949"/>
                </a:lnTo>
                <a:lnTo>
                  <a:pt x="187307" y="0"/>
                </a:lnTo>
                <a:lnTo>
                  <a:pt x="240824" y="21983"/>
                </a:lnTo>
                <a:lnTo>
                  <a:pt x="153251" y="65949"/>
                </a:lnTo>
                <a:close/>
              </a:path>
              <a:path w="241300" h="104775">
                <a:moveTo>
                  <a:pt x="187307" y="104419"/>
                </a:moveTo>
                <a:lnTo>
                  <a:pt x="31217" y="104419"/>
                </a:lnTo>
                <a:lnTo>
                  <a:pt x="0" y="43966"/>
                </a:lnTo>
                <a:lnTo>
                  <a:pt x="62435" y="65949"/>
                </a:lnTo>
                <a:lnTo>
                  <a:pt x="153251" y="65949"/>
                </a:lnTo>
                <a:lnTo>
                  <a:pt x="120412" y="82436"/>
                </a:lnTo>
                <a:lnTo>
                  <a:pt x="187307" y="104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E4D947F-9CEB-40CF-97ED-BF58EA4D09B9}"/>
              </a:ext>
            </a:extLst>
          </p:cNvPr>
          <p:cNvSpPr/>
          <p:nvPr/>
        </p:nvSpPr>
        <p:spPr>
          <a:xfrm>
            <a:off x="665102" y="3562687"/>
            <a:ext cx="241300" cy="99060"/>
          </a:xfrm>
          <a:custGeom>
            <a:avLst/>
            <a:gdLst/>
            <a:ahLst/>
            <a:cxnLst/>
            <a:rect l="l" t="t" r="r" b="b"/>
            <a:pathLst>
              <a:path w="241300" h="99060">
                <a:moveTo>
                  <a:pt x="209606" y="98923"/>
                </a:moveTo>
                <a:lnTo>
                  <a:pt x="57976" y="98923"/>
                </a:lnTo>
                <a:lnTo>
                  <a:pt x="120412" y="82436"/>
                </a:lnTo>
                <a:lnTo>
                  <a:pt x="0" y="21983"/>
                </a:lnTo>
                <a:lnTo>
                  <a:pt x="53516" y="0"/>
                </a:lnTo>
                <a:lnTo>
                  <a:pt x="182847" y="60453"/>
                </a:lnTo>
                <a:lnTo>
                  <a:pt x="231458" y="60453"/>
                </a:lnTo>
                <a:lnTo>
                  <a:pt x="209606" y="98923"/>
                </a:lnTo>
                <a:close/>
              </a:path>
              <a:path w="241300" h="99060">
                <a:moveTo>
                  <a:pt x="231458" y="60453"/>
                </a:moveTo>
                <a:lnTo>
                  <a:pt x="182847" y="60453"/>
                </a:lnTo>
                <a:lnTo>
                  <a:pt x="240824" y="43966"/>
                </a:lnTo>
                <a:lnTo>
                  <a:pt x="231458" y="60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A426F864-A6E9-4E09-9A16-971EBD103663}"/>
              </a:ext>
            </a:extLst>
          </p:cNvPr>
          <p:cNvSpPr/>
          <p:nvPr/>
        </p:nvSpPr>
        <p:spPr>
          <a:xfrm>
            <a:off x="665102" y="3562687"/>
            <a:ext cx="241300" cy="99060"/>
          </a:xfrm>
          <a:custGeom>
            <a:avLst/>
            <a:gdLst/>
            <a:ahLst/>
            <a:cxnLst/>
            <a:rect l="l" t="t" r="r" b="b"/>
            <a:pathLst>
              <a:path w="241300" h="99060">
                <a:moveTo>
                  <a:pt x="209606" y="98923"/>
                </a:moveTo>
                <a:lnTo>
                  <a:pt x="57976" y="98923"/>
                </a:lnTo>
                <a:lnTo>
                  <a:pt x="120412" y="82436"/>
                </a:lnTo>
                <a:lnTo>
                  <a:pt x="0" y="21983"/>
                </a:lnTo>
                <a:lnTo>
                  <a:pt x="53516" y="0"/>
                </a:lnTo>
                <a:lnTo>
                  <a:pt x="182847" y="60453"/>
                </a:lnTo>
                <a:lnTo>
                  <a:pt x="231458" y="60453"/>
                </a:lnTo>
                <a:lnTo>
                  <a:pt x="209606" y="98923"/>
                </a:lnTo>
                <a:close/>
              </a:path>
              <a:path w="241300" h="99060">
                <a:moveTo>
                  <a:pt x="231458" y="60453"/>
                </a:moveTo>
                <a:lnTo>
                  <a:pt x="182847" y="60453"/>
                </a:lnTo>
                <a:lnTo>
                  <a:pt x="240824" y="43966"/>
                </a:lnTo>
                <a:lnTo>
                  <a:pt x="231458" y="60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C2BEE6E7-A4F7-4BEF-8E03-F800D4981429}"/>
              </a:ext>
            </a:extLst>
          </p:cNvPr>
          <p:cNvSpPr/>
          <p:nvPr/>
        </p:nvSpPr>
        <p:spPr>
          <a:xfrm>
            <a:off x="905926" y="3694585"/>
            <a:ext cx="241300" cy="99060"/>
          </a:xfrm>
          <a:custGeom>
            <a:avLst/>
            <a:gdLst/>
            <a:ahLst/>
            <a:cxnLst/>
            <a:rect l="l" t="t" r="r" b="b"/>
            <a:pathLst>
              <a:path w="241300" h="99060">
                <a:moveTo>
                  <a:pt x="0" y="54957"/>
                </a:moveTo>
                <a:lnTo>
                  <a:pt x="31217" y="0"/>
                </a:lnTo>
                <a:lnTo>
                  <a:pt x="187307" y="0"/>
                </a:lnTo>
                <a:lnTo>
                  <a:pt x="120412" y="16487"/>
                </a:lnTo>
                <a:lnTo>
                  <a:pt x="153251" y="32974"/>
                </a:lnTo>
                <a:lnTo>
                  <a:pt x="62435" y="32974"/>
                </a:lnTo>
                <a:lnTo>
                  <a:pt x="0" y="54957"/>
                </a:lnTo>
                <a:close/>
              </a:path>
              <a:path w="241300" h="99060">
                <a:moveTo>
                  <a:pt x="187307" y="98923"/>
                </a:moveTo>
                <a:lnTo>
                  <a:pt x="62435" y="32974"/>
                </a:lnTo>
                <a:lnTo>
                  <a:pt x="153251" y="32974"/>
                </a:lnTo>
                <a:lnTo>
                  <a:pt x="240824" y="76940"/>
                </a:lnTo>
                <a:lnTo>
                  <a:pt x="187307" y="98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898B1A18-B903-4606-A0F2-1567FB5D67D9}"/>
              </a:ext>
            </a:extLst>
          </p:cNvPr>
          <p:cNvSpPr/>
          <p:nvPr/>
        </p:nvSpPr>
        <p:spPr>
          <a:xfrm>
            <a:off x="905926" y="3694585"/>
            <a:ext cx="241300" cy="99060"/>
          </a:xfrm>
          <a:custGeom>
            <a:avLst/>
            <a:gdLst/>
            <a:ahLst/>
            <a:cxnLst/>
            <a:rect l="l" t="t" r="r" b="b"/>
            <a:pathLst>
              <a:path w="241300" h="99060">
                <a:moveTo>
                  <a:pt x="0" y="54957"/>
                </a:moveTo>
                <a:lnTo>
                  <a:pt x="31217" y="0"/>
                </a:lnTo>
                <a:lnTo>
                  <a:pt x="187307" y="0"/>
                </a:lnTo>
                <a:lnTo>
                  <a:pt x="120412" y="16487"/>
                </a:lnTo>
                <a:lnTo>
                  <a:pt x="153251" y="32974"/>
                </a:lnTo>
                <a:lnTo>
                  <a:pt x="62435" y="32974"/>
                </a:lnTo>
                <a:lnTo>
                  <a:pt x="0" y="54957"/>
                </a:lnTo>
                <a:close/>
              </a:path>
              <a:path w="241300" h="99060">
                <a:moveTo>
                  <a:pt x="187307" y="98923"/>
                </a:moveTo>
                <a:lnTo>
                  <a:pt x="62435" y="32974"/>
                </a:lnTo>
                <a:lnTo>
                  <a:pt x="153251" y="32974"/>
                </a:lnTo>
                <a:lnTo>
                  <a:pt x="240824" y="76940"/>
                </a:lnTo>
                <a:lnTo>
                  <a:pt x="187307" y="98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C8B0AFCE-9ECA-4E5E-BE56-1E9065E233C7}"/>
              </a:ext>
            </a:extLst>
          </p:cNvPr>
          <p:cNvSpPr/>
          <p:nvPr/>
        </p:nvSpPr>
        <p:spPr>
          <a:xfrm>
            <a:off x="919306" y="3573678"/>
            <a:ext cx="241300" cy="99060"/>
          </a:xfrm>
          <a:custGeom>
            <a:avLst/>
            <a:gdLst/>
            <a:ahLst/>
            <a:cxnLst/>
            <a:rect l="l" t="t" r="r" b="b"/>
            <a:pathLst>
              <a:path w="241300" h="99060">
                <a:moveTo>
                  <a:pt x="53516" y="98923"/>
                </a:moveTo>
                <a:lnTo>
                  <a:pt x="0" y="76940"/>
                </a:lnTo>
                <a:lnTo>
                  <a:pt x="120412" y="16487"/>
                </a:lnTo>
                <a:lnTo>
                  <a:pt x="57976" y="0"/>
                </a:lnTo>
                <a:lnTo>
                  <a:pt x="209606" y="0"/>
                </a:lnTo>
                <a:lnTo>
                  <a:pt x="228336" y="32974"/>
                </a:lnTo>
                <a:lnTo>
                  <a:pt x="182847" y="32974"/>
                </a:lnTo>
                <a:lnTo>
                  <a:pt x="53516" y="98923"/>
                </a:lnTo>
                <a:close/>
              </a:path>
              <a:path w="241300" h="99060">
                <a:moveTo>
                  <a:pt x="240824" y="54957"/>
                </a:moveTo>
                <a:lnTo>
                  <a:pt x="182847" y="32974"/>
                </a:lnTo>
                <a:lnTo>
                  <a:pt x="228336" y="32974"/>
                </a:lnTo>
                <a:lnTo>
                  <a:pt x="240824" y="54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FADF4D9A-E1D3-43CA-8EE0-4639EACCED98}"/>
              </a:ext>
            </a:extLst>
          </p:cNvPr>
          <p:cNvSpPr/>
          <p:nvPr/>
        </p:nvSpPr>
        <p:spPr>
          <a:xfrm>
            <a:off x="919306" y="3573678"/>
            <a:ext cx="241300" cy="99060"/>
          </a:xfrm>
          <a:custGeom>
            <a:avLst/>
            <a:gdLst/>
            <a:ahLst/>
            <a:cxnLst/>
            <a:rect l="l" t="t" r="r" b="b"/>
            <a:pathLst>
              <a:path w="241300" h="99060">
                <a:moveTo>
                  <a:pt x="53516" y="98923"/>
                </a:moveTo>
                <a:lnTo>
                  <a:pt x="0" y="76940"/>
                </a:lnTo>
                <a:lnTo>
                  <a:pt x="120412" y="16487"/>
                </a:lnTo>
                <a:lnTo>
                  <a:pt x="57976" y="0"/>
                </a:lnTo>
                <a:lnTo>
                  <a:pt x="209606" y="0"/>
                </a:lnTo>
                <a:lnTo>
                  <a:pt x="228336" y="32974"/>
                </a:lnTo>
                <a:lnTo>
                  <a:pt x="182847" y="32974"/>
                </a:lnTo>
                <a:lnTo>
                  <a:pt x="53516" y="98923"/>
                </a:lnTo>
                <a:close/>
              </a:path>
              <a:path w="241300" h="99060">
                <a:moveTo>
                  <a:pt x="240824" y="54957"/>
                </a:moveTo>
                <a:lnTo>
                  <a:pt x="182847" y="32974"/>
                </a:lnTo>
                <a:lnTo>
                  <a:pt x="228336" y="32974"/>
                </a:lnTo>
                <a:lnTo>
                  <a:pt x="240824" y="54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084FDD7F-B635-4404-9879-7317F6D41522}"/>
              </a:ext>
            </a:extLst>
          </p:cNvPr>
          <p:cNvSpPr/>
          <p:nvPr/>
        </p:nvSpPr>
        <p:spPr>
          <a:xfrm>
            <a:off x="656183" y="3689089"/>
            <a:ext cx="241300" cy="104775"/>
          </a:xfrm>
          <a:custGeom>
            <a:avLst/>
            <a:gdLst/>
            <a:ahLst/>
            <a:cxnLst/>
            <a:rect l="l" t="t" r="r" b="b"/>
            <a:pathLst>
              <a:path w="241300" h="104775">
                <a:moveTo>
                  <a:pt x="153251" y="65949"/>
                </a:moveTo>
                <a:lnTo>
                  <a:pt x="62435" y="65949"/>
                </a:lnTo>
                <a:lnTo>
                  <a:pt x="187307" y="0"/>
                </a:lnTo>
                <a:lnTo>
                  <a:pt x="240824" y="21983"/>
                </a:lnTo>
                <a:lnTo>
                  <a:pt x="153251" y="65949"/>
                </a:lnTo>
                <a:close/>
              </a:path>
              <a:path w="241300" h="104775">
                <a:moveTo>
                  <a:pt x="187307" y="104419"/>
                </a:moveTo>
                <a:lnTo>
                  <a:pt x="31217" y="104419"/>
                </a:lnTo>
                <a:lnTo>
                  <a:pt x="0" y="43966"/>
                </a:lnTo>
                <a:lnTo>
                  <a:pt x="62435" y="65949"/>
                </a:lnTo>
                <a:lnTo>
                  <a:pt x="153251" y="65949"/>
                </a:lnTo>
                <a:lnTo>
                  <a:pt x="120412" y="82436"/>
                </a:lnTo>
                <a:lnTo>
                  <a:pt x="187307" y="104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69781126-CB0C-4901-96F3-EC26AD01EC4F}"/>
              </a:ext>
            </a:extLst>
          </p:cNvPr>
          <p:cNvSpPr/>
          <p:nvPr/>
        </p:nvSpPr>
        <p:spPr>
          <a:xfrm>
            <a:off x="656183" y="3689089"/>
            <a:ext cx="241300" cy="104775"/>
          </a:xfrm>
          <a:custGeom>
            <a:avLst/>
            <a:gdLst/>
            <a:ahLst/>
            <a:cxnLst/>
            <a:rect l="l" t="t" r="r" b="b"/>
            <a:pathLst>
              <a:path w="241300" h="104775">
                <a:moveTo>
                  <a:pt x="153251" y="65949"/>
                </a:moveTo>
                <a:lnTo>
                  <a:pt x="62435" y="65949"/>
                </a:lnTo>
                <a:lnTo>
                  <a:pt x="187307" y="0"/>
                </a:lnTo>
                <a:lnTo>
                  <a:pt x="240824" y="21983"/>
                </a:lnTo>
                <a:lnTo>
                  <a:pt x="153251" y="65949"/>
                </a:lnTo>
                <a:close/>
              </a:path>
              <a:path w="241300" h="104775">
                <a:moveTo>
                  <a:pt x="187307" y="104419"/>
                </a:moveTo>
                <a:lnTo>
                  <a:pt x="31217" y="104419"/>
                </a:lnTo>
                <a:lnTo>
                  <a:pt x="0" y="43966"/>
                </a:lnTo>
                <a:lnTo>
                  <a:pt x="62435" y="65949"/>
                </a:lnTo>
                <a:lnTo>
                  <a:pt x="153251" y="65949"/>
                </a:lnTo>
                <a:lnTo>
                  <a:pt x="120412" y="82436"/>
                </a:lnTo>
                <a:lnTo>
                  <a:pt x="187307" y="104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4C1E00B9-410D-4374-AC2D-5F790BC44E46}"/>
              </a:ext>
            </a:extLst>
          </p:cNvPr>
          <p:cNvSpPr/>
          <p:nvPr/>
        </p:nvSpPr>
        <p:spPr>
          <a:xfrm>
            <a:off x="669562" y="3568182"/>
            <a:ext cx="241300" cy="99060"/>
          </a:xfrm>
          <a:custGeom>
            <a:avLst/>
            <a:gdLst/>
            <a:ahLst/>
            <a:cxnLst/>
            <a:rect l="l" t="t" r="r" b="b"/>
            <a:pathLst>
              <a:path w="241300" h="99060">
                <a:moveTo>
                  <a:pt x="209606" y="98923"/>
                </a:moveTo>
                <a:lnTo>
                  <a:pt x="57976" y="98923"/>
                </a:lnTo>
                <a:lnTo>
                  <a:pt x="120412" y="82436"/>
                </a:lnTo>
                <a:lnTo>
                  <a:pt x="0" y="21983"/>
                </a:lnTo>
                <a:lnTo>
                  <a:pt x="53516" y="0"/>
                </a:lnTo>
                <a:lnTo>
                  <a:pt x="182847" y="60453"/>
                </a:lnTo>
                <a:lnTo>
                  <a:pt x="231458" y="60453"/>
                </a:lnTo>
                <a:lnTo>
                  <a:pt x="209606" y="98923"/>
                </a:lnTo>
                <a:close/>
              </a:path>
              <a:path w="241300" h="99060">
                <a:moveTo>
                  <a:pt x="231458" y="60453"/>
                </a:moveTo>
                <a:lnTo>
                  <a:pt x="182847" y="60453"/>
                </a:lnTo>
                <a:lnTo>
                  <a:pt x="240824" y="43966"/>
                </a:lnTo>
                <a:lnTo>
                  <a:pt x="231458" y="60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D68E978B-D134-46DB-869C-87EEF9164B20}"/>
              </a:ext>
            </a:extLst>
          </p:cNvPr>
          <p:cNvSpPr/>
          <p:nvPr/>
        </p:nvSpPr>
        <p:spPr>
          <a:xfrm>
            <a:off x="669562" y="3568182"/>
            <a:ext cx="241300" cy="99060"/>
          </a:xfrm>
          <a:custGeom>
            <a:avLst/>
            <a:gdLst/>
            <a:ahLst/>
            <a:cxnLst/>
            <a:rect l="l" t="t" r="r" b="b"/>
            <a:pathLst>
              <a:path w="241300" h="99060">
                <a:moveTo>
                  <a:pt x="209606" y="98923"/>
                </a:moveTo>
                <a:lnTo>
                  <a:pt x="57976" y="98923"/>
                </a:lnTo>
                <a:lnTo>
                  <a:pt x="120412" y="82436"/>
                </a:lnTo>
                <a:lnTo>
                  <a:pt x="0" y="21983"/>
                </a:lnTo>
                <a:lnTo>
                  <a:pt x="53516" y="0"/>
                </a:lnTo>
                <a:lnTo>
                  <a:pt x="182847" y="60453"/>
                </a:lnTo>
                <a:lnTo>
                  <a:pt x="231458" y="60453"/>
                </a:lnTo>
                <a:lnTo>
                  <a:pt x="209606" y="98923"/>
                </a:lnTo>
                <a:close/>
              </a:path>
              <a:path w="241300" h="99060">
                <a:moveTo>
                  <a:pt x="231458" y="60453"/>
                </a:moveTo>
                <a:lnTo>
                  <a:pt x="182847" y="60453"/>
                </a:lnTo>
                <a:lnTo>
                  <a:pt x="240824" y="43966"/>
                </a:lnTo>
                <a:lnTo>
                  <a:pt x="231458" y="60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1BEDAD80-B07A-41A4-B90B-1099D4E9B2C3}"/>
              </a:ext>
            </a:extLst>
          </p:cNvPr>
          <p:cNvSpPr/>
          <p:nvPr/>
        </p:nvSpPr>
        <p:spPr>
          <a:xfrm>
            <a:off x="910386" y="3700081"/>
            <a:ext cx="241300" cy="99060"/>
          </a:xfrm>
          <a:custGeom>
            <a:avLst/>
            <a:gdLst/>
            <a:ahLst/>
            <a:cxnLst/>
            <a:rect l="l" t="t" r="r" b="b"/>
            <a:pathLst>
              <a:path w="241300" h="99060">
                <a:moveTo>
                  <a:pt x="0" y="54957"/>
                </a:moveTo>
                <a:lnTo>
                  <a:pt x="31217" y="0"/>
                </a:lnTo>
                <a:lnTo>
                  <a:pt x="187307" y="0"/>
                </a:lnTo>
                <a:lnTo>
                  <a:pt x="120412" y="16487"/>
                </a:lnTo>
                <a:lnTo>
                  <a:pt x="153251" y="32974"/>
                </a:lnTo>
                <a:lnTo>
                  <a:pt x="62435" y="32974"/>
                </a:lnTo>
                <a:lnTo>
                  <a:pt x="0" y="54957"/>
                </a:lnTo>
                <a:close/>
              </a:path>
              <a:path w="241300" h="99060">
                <a:moveTo>
                  <a:pt x="187307" y="98923"/>
                </a:moveTo>
                <a:lnTo>
                  <a:pt x="62435" y="32974"/>
                </a:lnTo>
                <a:lnTo>
                  <a:pt x="153251" y="32974"/>
                </a:lnTo>
                <a:lnTo>
                  <a:pt x="240824" y="76940"/>
                </a:lnTo>
                <a:lnTo>
                  <a:pt x="187307" y="98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4A041576-DF24-4EC9-A585-A8F76291E267}"/>
              </a:ext>
            </a:extLst>
          </p:cNvPr>
          <p:cNvSpPr/>
          <p:nvPr/>
        </p:nvSpPr>
        <p:spPr>
          <a:xfrm>
            <a:off x="910386" y="3700081"/>
            <a:ext cx="241300" cy="99060"/>
          </a:xfrm>
          <a:custGeom>
            <a:avLst/>
            <a:gdLst/>
            <a:ahLst/>
            <a:cxnLst/>
            <a:rect l="l" t="t" r="r" b="b"/>
            <a:pathLst>
              <a:path w="241300" h="99060">
                <a:moveTo>
                  <a:pt x="0" y="54957"/>
                </a:moveTo>
                <a:lnTo>
                  <a:pt x="31217" y="0"/>
                </a:lnTo>
                <a:lnTo>
                  <a:pt x="187307" y="0"/>
                </a:lnTo>
                <a:lnTo>
                  <a:pt x="120412" y="16487"/>
                </a:lnTo>
                <a:lnTo>
                  <a:pt x="153251" y="32974"/>
                </a:lnTo>
                <a:lnTo>
                  <a:pt x="62435" y="32974"/>
                </a:lnTo>
                <a:lnTo>
                  <a:pt x="0" y="54957"/>
                </a:lnTo>
                <a:close/>
              </a:path>
              <a:path w="241300" h="99060">
                <a:moveTo>
                  <a:pt x="187307" y="98923"/>
                </a:moveTo>
                <a:lnTo>
                  <a:pt x="62435" y="32974"/>
                </a:lnTo>
                <a:lnTo>
                  <a:pt x="153251" y="32974"/>
                </a:lnTo>
                <a:lnTo>
                  <a:pt x="240824" y="76940"/>
                </a:lnTo>
                <a:lnTo>
                  <a:pt x="187307" y="98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DC7B1CDA-CF79-406D-91F4-9BD8B75B01E9}"/>
              </a:ext>
            </a:extLst>
          </p:cNvPr>
          <p:cNvSpPr/>
          <p:nvPr/>
        </p:nvSpPr>
        <p:spPr>
          <a:xfrm>
            <a:off x="541003" y="3678097"/>
            <a:ext cx="0" cy="220345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19824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397E3982-DF6B-462D-A2B9-590BE576B63C}"/>
              </a:ext>
            </a:extLst>
          </p:cNvPr>
          <p:cNvSpPr/>
          <p:nvPr/>
        </p:nvSpPr>
        <p:spPr>
          <a:xfrm>
            <a:off x="1271622" y="3678097"/>
            <a:ext cx="0" cy="220345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19824"/>
                </a:lnTo>
              </a:path>
            </a:pathLst>
          </a:custGeom>
          <a:ln w="4459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F7CF692E-AAE5-44A2-A51A-B7CC48E6B1B8}"/>
              </a:ext>
            </a:extLst>
          </p:cNvPr>
          <p:cNvSpPr txBox="1"/>
          <p:nvPr/>
        </p:nvSpPr>
        <p:spPr>
          <a:xfrm>
            <a:off x="1494497" y="3664521"/>
            <a:ext cx="677164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0"/>
              </a:spcBef>
            </a:pPr>
            <a:r>
              <a:rPr sz="1400" spc="-10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sz="1400" spc="-5" dirty="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sz="1400" dirty="0">
                <a:latin typeface="+mn-lt"/>
                <a:ea typeface="+mn-ea"/>
                <a:cs typeface="+mn-ea"/>
                <a:sym typeface="+mn-lt"/>
              </a:rPr>
              <a:t>u</a:t>
            </a:r>
            <a:r>
              <a:rPr sz="1400" spc="5" dirty="0"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sz="1400" dirty="0">
                <a:latin typeface="+mn-lt"/>
                <a:ea typeface="+mn-ea"/>
                <a:cs typeface="+mn-ea"/>
                <a:sym typeface="+mn-lt"/>
              </a:rPr>
              <a:t>ers</a:t>
            </a: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CF19C3BE-2BEE-47C3-BD13-8BA7852919E2}"/>
              </a:ext>
            </a:extLst>
          </p:cNvPr>
          <p:cNvSpPr/>
          <p:nvPr/>
        </p:nvSpPr>
        <p:spPr>
          <a:xfrm>
            <a:off x="540954" y="2769062"/>
            <a:ext cx="558165" cy="195580"/>
          </a:xfrm>
          <a:custGeom>
            <a:avLst/>
            <a:gdLst/>
            <a:ahLst/>
            <a:cxnLst/>
            <a:rect l="l" t="t" r="r" b="b"/>
            <a:pathLst>
              <a:path w="558165" h="195580">
                <a:moveTo>
                  <a:pt x="0" y="0"/>
                </a:moveTo>
                <a:lnTo>
                  <a:pt x="558145" y="0"/>
                </a:lnTo>
                <a:lnTo>
                  <a:pt x="558145" y="194962"/>
                </a:lnTo>
                <a:lnTo>
                  <a:pt x="0" y="194962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D2D9818C-6A0C-4AAC-8FDF-0BD6A328AFAC}"/>
              </a:ext>
            </a:extLst>
          </p:cNvPr>
          <p:cNvSpPr/>
          <p:nvPr/>
        </p:nvSpPr>
        <p:spPr>
          <a:xfrm>
            <a:off x="540954" y="2769061"/>
            <a:ext cx="558165" cy="195580"/>
          </a:xfrm>
          <a:custGeom>
            <a:avLst/>
            <a:gdLst/>
            <a:ahLst/>
            <a:cxnLst/>
            <a:rect l="l" t="t" r="r" b="b"/>
            <a:pathLst>
              <a:path w="558165" h="195580">
                <a:moveTo>
                  <a:pt x="0" y="194962"/>
                </a:moveTo>
                <a:lnTo>
                  <a:pt x="558140" y="194962"/>
                </a:lnTo>
                <a:lnTo>
                  <a:pt x="558140" y="0"/>
                </a:lnTo>
                <a:lnTo>
                  <a:pt x="0" y="0"/>
                </a:lnTo>
                <a:lnTo>
                  <a:pt x="0" y="194962"/>
                </a:lnTo>
                <a:close/>
              </a:path>
            </a:pathLst>
          </a:custGeom>
          <a:ln w="6757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C33FBB04-6DCB-42CA-8277-7B5D699467C0}"/>
              </a:ext>
            </a:extLst>
          </p:cNvPr>
          <p:cNvSpPr/>
          <p:nvPr/>
        </p:nvSpPr>
        <p:spPr>
          <a:xfrm>
            <a:off x="1099100" y="2540225"/>
            <a:ext cx="172720" cy="424180"/>
          </a:xfrm>
          <a:custGeom>
            <a:avLst/>
            <a:gdLst/>
            <a:ahLst/>
            <a:cxnLst/>
            <a:rect l="l" t="t" r="r" b="b"/>
            <a:pathLst>
              <a:path w="172719" h="424180">
                <a:moveTo>
                  <a:pt x="0" y="423799"/>
                </a:moveTo>
                <a:lnTo>
                  <a:pt x="0" y="228837"/>
                </a:lnTo>
                <a:lnTo>
                  <a:pt x="171805" y="0"/>
                </a:lnTo>
                <a:lnTo>
                  <a:pt x="172511" y="0"/>
                </a:lnTo>
                <a:lnTo>
                  <a:pt x="172511" y="194022"/>
                </a:lnTo>
                <a:lnTo>
                  <a:pt x="0" y="423799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36A791BB-C06D-4DAC-8FDB-ECAC55FE3237}"/>
              </a:ext>
            </a:extLst>
          </p:cNvPr>
          <p:cNvSpPr/>
          <p:nvPr/>
        </p:nvSpPr>
        <p:spPr>
          <a:xfrm>
            <a:off x="1099100" y="2540225"/>
            <a:ext cx="172720" cy="424180"/>
          </a:xfrm>
          <a:custGeom>
            <a:avLst/>
            <a:gdLst/>
            <a:ahLst/>
            <a:cxnLst/>
            <a:rect l="l" t="t" r="r" b="b"/>
            <a:pathLst>
              <a:path w="172719" h="424180">
                <a:moveTo>
                  <a:pt x="0" y="423799"/>
                </a:moveTo>
                <a:lnTo>
                  <a:pt x="0" y="228837"/>
                </a:lnTo>
                <a:lnTo>
                  <a:pt x="171805" y="0"/>
                </a:lnTo>
                <a:lnTo>
                  <a:pt x="172511" y="0"/>
                </a:lnTo>
                <a:lnTo>
                  <a:pt x="172511" y="194022"/>
                </a:lnTo>
                <a:lnTo>
                  <a:pt x="0" y="423799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B4D0D3E1-9AF2-41F1-BF10-C86D5AD869EB}"/>
              </a:ext>
            </a:extLst>
          </p:cNvPr>
          <p:cNvSpPr/>
          <p:nvPr/>
        </p:nvSpPr>
        <p:spPr>
          <a:xfrm>
            <a:off x="1099094" y="2539285"/>
            <a:ext cx="172720" cy="424815"/>
          </a:xfrm>
          <a:custGeom>
            <a:avLst/>
            <a:gdLst/>
            <a:ahLst/>
            <a:cxnLst/>
            <a:rect l="l" t="t" r="r" b="b"/>
            <a:pathLst>
              <a:path w="172719" h="424814">
                <a:moveTo>
                  <a:pt x="0" y="229777"/>
                </a:moveTo>
                <a:lnTo>
                  <a:pt x="172516" y="0"/>
                </a:lnTo>
                <a:lnTo>
                  <a:pt x="172516" y="194962"/>
                </a:lnTo>
                <a:lnTo>
                  <a:pt x="0" y="424739"/>
                </a:lnTo>
                <a:lnTo>
                  <a:pt x="0" y="229777"/>
                </a:lnTo>
                <a:close/>
              </a:path>
            </a:pathLst>
          </a:custGeom>
          <a:ln w="5341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3C836CCC-C0CD-4843-96F9-6AA295335A05}"/>
              </a:ext>
            </a:extLst>
          </p:cNvPr>
          <p:cNvSpPr/>
          <p:nvPr/>
        </p:nvSpPr>
        <p:spPr>
          <a:xfrm>
            <a:off x="540954" y="2540225"/>
            <a:ext cx="730250" cy="229235"/>
          </a:xfrm>
          <a:custGeom>
            <a:avLst/>
            <a:gdLst/>
            <a:ahLst/>
            <a:cxnLst/>
            <a:rect l="l" t="t" r="r" b="b"/>
            <a:pathLst>
              <a:path w="730250" h="229235">
                <a:moveTo>
                  <a:pt x="558145" y="228837"/>
                </a:moveTo>
                <a:lnTo>
                  <a:pt x="0" y="228837"/>
                </a:lnTo>
                <a:lnTo>
                  <a:pt x="171810" y="0"/>
                </a:lnTo>
                <a:lnTo>
                  <a:pt x="729951" y="0"/>
                </a:lnTo>
                <a:lnTo>
                  <a:pt x="558145" y="228837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0787700C-8703-4A04-9549-542FD65E7D3A}"/>
              </a:ext>
            </a:extLst>
          </p:cNvPr>
          <p:cNvSpPr/>
          <p:nvPr/>
        </p:nvSpPr>
        <p:spPr>
          <a:xfrm>
            <a:off x="540953" y="2540225"/>
            <a:ext cx="730250" cy="229235"/>
          </a:xfrm>
          <a:custGeom>
            <a:avLst/>
            <a:gdLst/>
            <a:ahLst/>
            <a:cxnLst/>
            <a:rect l="l" t="t" r="r" b="b"/>
            <a:pathLst>
              <a:path w="730250" h="229235">
                <a:moveTo>
                  <a:pt x="558145" y="228837"/>
                </a:moveTo>
                <a:lnTo>
                  <a:pt x="0" y="228837"/>
                </a:lnTo>
                <a:lnTo>
                  <a:pt x="171810" y="0"/>
                </a:lnTo>
                <a:lnTo>
                  <a:pt x="729951" y="0"/>
                </a:lnTo>
                <a:lnTo>
                  <a:pt x="558145" y="228837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DFD4DD0D-F29C-475D-B3D2-8160DA394006}"/>
              </a:ext>
            </a:extLst>
          </p:cNvPr>
          <p:cNvSpPr/>
          <p:nvPr/>
        </p:nvSpPr>
        <p:spPr>
          <a:xfrm>
            <a:off x="540953" y="2539285"/>
            <a:ext cx="730885" cy="229870"/>
          </a:xfrm>
          <a:custGeom>
            <a:avLst/>
            <a:gdLst/>
            <a:ahLst/>
            <a:cxnLst/>
            <a:rect l="l" t="t" r="r" b="b"/>
            <a:pathLst>
              <a:path w="730885" h="229869">
                <a:moveTo>
                  <a:pt x="558140" y="229777"/>
                </a:moveTo>
                <a:lnTo>
                  <a:pt x="730656" y="0"/>
                </a:lnTo>
                <a:lnTo>
                  <a:pt x="172516" y="0"/>
                </a:lnTo>
                <a:lnTo>
                  <a:pt x="0" y="229777"/>
                </a:lnTo>
                <a:lnTo>
                  <a:pt x="558140" y="229777"/>
                </a:lnTo>
                <a:close/>
              </a:path>
            </a:pathLst>
          </a:custGeom>
          <a:ln w="6792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81A69D0F-B719-4CD6-8311-5761597E9893}"/>
              </a:ext>
            </a:extLst>
          </p:cNvPr>
          <p:cNvSpPr/>
          <p:nvPr/>
        </p:nvSpPr>
        <p:spPr>
          <a:xfrm>
            <a:off x="870769" y="2643729"/>
            <a:ext cx="238760" cy="76835"/>
          </a:xfrm>
          <a:custGeom>
            <a:avLst/>
            <a:gdLst/>
            <a:ahLst/>
            <a:cxnLst/>
            <a:rect l="l" t="t" r="r" b="b"/>
            <a:pathLst>
              <a:path w="238759" h="76835">
                <a:moveTo>
                  <a:pt x="121771" y="76592"/>
                </a:moveTo>
                <a:lnTo>
                  <a:pt x="142072" y="41777"/>
                </a:lnTo>
                <a:lnTo>
                  <a:pt x="0" y="41777"/>
                </a:lnTo>
                <a:lnTo>
                  <a:pt x="20296" y="13925"/>
                </a:lnTo>
                <a:lnTo>
                  <a:pt x="162368" y="13925"/>
                </a:lnTo>
                <a:lnTo>
                  <a:pt x="177585" y="0"/>
                </a:lnTo>
                <a:lnTo>
                  <a:pt x="238478" y="34814"/>
                </a:lnTo>
                <a:lnTo>
                  <a:pt x="121771" y="76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050E64AA-29F3-461A-A7CB-09C4A9C9AE8E}"/>
              </a:ext>
            </a:extLst>
          </p:cNvPr>
          <p:cNvSpPr/>
          <p:nvPr/>
        </p:nvSpPr>
        <p:spPr>
          <a:xfrm>
            <a:off x="870769" y="2643729"/>
            <a:ext cx="238760" cy="76835"/>
          </a:xfrm>
          <a:custGeom>
            <a:avLst/>
            <a:gdLst/>
            <a:ahLst/>
            <a:cxnLst/>
            <a:rect l="l" t="t" r="r" b="b"/>
            <a:pathLst>
              <a:path w="238759" h="76835">
                <a:moveTo>
                  <a:pt x="121771" y="76592"/>
                </a:moveTo>
                <a:lnTo>
                  <a:pt x="142072" y="41777"/>
                </a:lnTo>
                <a:lnTo>
                  <a:pt x="0" y="41777"/>
                </a:lnTo>
                <a:lnTo>
                  <a:pt x="20296" y="13925"/>
                </a:lnTo>
                <a:lnTo>
                  <a:pt x="162368" y="13925"/>
                </a:lnTo>
                <a:lnTo>
                  <a:pt x="177585" y="0"/>
                </a:lnTo>
                <a:lnTo>
                  <a:pt x="238478" y="34814"/>
                </a:lnTo>
                <a:lnTo>
                  <a:pt x="121771" y="76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42D046DE-A42B-408A-8B8E-777D2050A69F}"/>
              </a:ext>
            </a:extLst>
          </p:cNvPr>
          <p:cNvSpPr/>
          <p:nvPr/>
        </p:nvSpPr>
        <p:spPr>
          <a:xfrm>
            <a:off x="941799" y="2546248"/>
            <a:ext cx="238760" cy="83820"/>
          </a:xfrm>
          <a:custGeom>
            <a:avLst/>
            <a:gdLst/>
            <a:ahLst/>
            <a:cxnLst/>
            <a:rect l="l" t="t" r="r" b="b"/>
            <a:pathLst>
              <a:path w="238759" h="83819">
                <a:moveTo>
                  <a:pt x="116702" y="83555"/>
                </a:moveTo>
                <a:lnTo>
                  <a:pt x="142072" y="48740"/>
                </a:lnTo>
                <a:lnTo>
                  <a:pt x="0" y="48740"/>
                </a:lnTo>
                <a:lnTo>
                  <a:pt x="20301" y="20888"/>
                </a:lnTo>
                <a:lnTo>
                  <a:pt x="162368" y="20888"/>
                </a:lnTo>
                <a:lnTo>
                  <a:pt x="172516" y="0"/>
                </a:lnTo>
                <a:lnTo>
                  <a:pt x="238478" y="34814"/>
                </a:lnTo>
                <a:lnTo>
                  <a:pt x="116702" y="83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E13198A8-B1EA-4FCC-9E12-5CA5649A6EDC}"/>
              </a:ext>
            </a:extLst>
          </p:cNvPr>
          <p:cNvSpPr/>
          <p:nvPr/>
        </p:nvSpPr>
        <p:spPr>
          <a:xfrm>
            <a:off x="941799" y="2546248"/>
            <a:ext cx="238760" cy="83820"/>
          </a:xfrm>
          <a:custGeom>
            <a:avLst/>
            <a:gdLst/>
            <a:ahLst/>
            <a:cxnLst/>
            <a:rect l="l" t="t" r="r" b="b"/>
            <a:pathLst>
              <a:path w="238759" h="83819">
                <a:moveTo>
                  <a:pt x="116702" y="83555"/>
                </a:moveTo>
                <a:lnTo>
                  <a:pt x="142072" y="48740"/>
                </a:lnTo>
                <a:lnTo>
                  <a:pt x="0" y="48740"/>
                </a:lnTo>
                <a:lnTo>
                  <a:pt x="20301" y="20888"/>
                </a:lnTo>
                <a:lnTo>
                  <a:pt x="162368" y="20888"/>
                </a:lnTo>
                <a:lnTo>
                  <a:pt x="172516" y="0"/>
                </a:lnTo>
                <a:lnTo>
                  <a:pt x="238478" y="34814"/>
                </a:lnTo>
                <a:lnTo>
                  <a:pt x="116702" y="83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9C73039E-034A-4FDA-91D2-D82390443FFC}"/>
              </a:ext>
            </a:extLst>
          </p:cNvPr>
          <p:cNvSpPr/>
          <p:nvPr/>
        </p:nvSpPr>
        <p:spPr>
          <a:xfrm>
            <a:off x="622137" y="2671580"/>
            <a:ext cx="238760" cy="76835"/>
          </a:xfrm>
          <a:custGeom>
            <a:avLst/>
            <a:gdLst/>
            <a:ahLst/>
            <a:cxnLst/>
            <a:rect l="l" t="t" r="r" b="b"/>
            <a:pathLst>
              <a:path w="238759" h="76835">
                <a:moveTo>
                  <a:pt x="60888" y="76592"/>
                </a:moveTo>
                <a:lnTo>
                  <a:pt x="0" y="41777"/>
                </a:lnTo>
                <a:lnTo>
                  <a:pt x="116702" y="0"/>
                </a:lnTo>
                <a:lnTo>
                  <a:pt x="91332" y="34814"/>
                </a:lnTo>
                <a:lnTo>
                  <a:pt x="238478" y="34814"/>
                </a:lnTo>
                <a:lnTo>
                  <a:pt x="218182" y="62666"/>
                </a:lnTo>
                <a:lnTo>
                  <a:pt x="71036" y="62666"/>
                </a:lnTo>
                <a:lnTo>
                  <a:pt x="60888" y="76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7C66A079-CF8D-4457-A440-D9D6DB38FEBB}"/>
              </a:ext>
            </a:extLst>
          </p:cNvPr>
          <p:cNvSpPr/>
          <p:nvPr/>
        </p:nvSpPr>
        <p:spPr>
          <a:xfrm>
            <a:off x="622136" y="2671580"/>
            <a:ext cx="238760" cy="76835"/>
          </a:xfrm>
          <a:custGeom>
            <a:avLst/>
            <a:gdLst/>
            <a:ahLst/>
            <a:cxnLst/>
            <a:rect l="l" t="t" r="r" b="b"/>
            <a:pathLst>
              <a:path w="238759" h="76835">
                <a:moveTo>
                  <a:pt x="60888" y="76592"/>
                </a:moveTo>
                <a:lnTo>
                  <a:pt x="0" y="41777"/>
                </a:lnTo>
                <a:lnTo>
                  <a:pt x="116702" y="0"/>
                </a:lnTo>
                <a:lnTo>
                  <a:pt x="91332" y="34814"/>
                </a:lnTo>
                <a:lnTo>
                  <a:pt x="238478" y="34814"/>
                </a:lnTo>
                <a:lnTo>
                  <a:pt x="218182" y="62666"/>
                </a:lnTo>
                <a:lnTo>
                  <a:pt x="71036" y="62666"/>
                </a:lnTo>
                <a:lnTo>
                  <a:pt x="60888" y="76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4A725E55-AC26-4DEB-A340-F378851906A8}"/>
              </a:ext>
            </a:extLst>
          </p:cNvPr>
          <p:cNvSpPr/>
          <p:nvPr/>
        </p:nvSpPr>
        <p:spPr>
          <a:xfrm>
            <a:off x="688103" y="2574099"/>
            <a:ext cx="238760" cy="83820"/>
          </a:xfrm>
          <a:custGeom>
            <a:avLst/>
            <a:gdLst/>
            <a:ahLst/>
            <a:cxnLst/>
            <a:rect l="l" t="t" r="r" b="b"/>
            <a:pathLst>
              <a:path w="238759" h="83819">
                <a:moveTo>
                  <a:pt x="65962" y="83555"/>
                </a:moveTo>
                <a:lnTo>
                  <a:pt x="0" y="48740"/>
                </a:lnTo>
                <a:lnTo>
                  <a:pt x="121771" y="0"/>
                </a:lnTo>
                <a:lnTo>
                  <a:pt x="96406" y="34807"/>
                </a:lnTo>
                <a:lnTo>
                  <a:pt x="238478" y="34807"/>
                </a:lnTo>
                <a:lnTo>
                  <a:pt x="218177" y="62666"/>
                </a:lnTo>
                <a:lnTo>
                  <a:pt x="76105" y="62666"/>
                </a:lnTo>
                <a:lnTo>
                  <a:pt x="65962" y="83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7D4C9E20-7F93-49B2-9664-84463A340D52}"/>
              </a:ext>
            </a:extLst>
          </p:cNvPr>
          <p:cNvSpPr/>
          <p:nvPr/>
        </p:nvSpPr>
        <p:spPr>
          <a:xfrm>
            <a:off x="688103" y="2574099"/>
            <a:ext cx="238760" cy="83820"/>
          </a:xfrm>
          <a:custGeom>
            <a:avLst/>
            <a:gdLst/>
            <a:ahLst/>
            <a:cxnLst/>
            <a:rect l="l" t="t" r="r" b="b"/>
            <a:pathLst>
              <a:path w="238759" h="83819">
                <a:moveTo>
                  <a:pt x="65962" y="83555"/>
                </a:moveTo>
                <a:lnTo>
                  <a:pt x="0" y="48740"/>
                </a:lnTo>
                <a:lnTo>
                  <a:pt x="121771" y="0"/>
                </a:lnTo>
                <a:lnTo>
                  <a:pt x="96406" y="34807"/>
                </a:lnTo>
                <a:lnTo>
                  <a:pt x="238478" y="34807"/>
                </a:lnTo>
                <a:lnTo>
                  <a:pt x="218177" y="62666"/>
                </a:lnTo>
                <a:lnTo>
                  <a:pt x="76105" y="62666"/>
                </a:lnTo>
                <a:lnTo>
                  <a:pt x="65962" y="83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BD9CF487-F044-4344-9AED-CB654C02B6C3}"/>
              </a:ext>
            </a:extLst>
          </p:cNvPr>
          <p:cNvSpPr/>
          <p:nvPr/>
        </p:nvSpPr>
        <p:spPr>
          <a:xfrm>
            <a:off x="875841" y="2650692"/>
            <a:ext cx="238760" cy="76835"/>
          </a:xfrm>
          <a:custGeom>
            <a:avLst/>
            <a:gdLst/>
            <a:ahLst/>
            <a:cxnLst/>
            <a:rect l="l" t="t" r="r" b="b"/>
            <a:pathLst>
              <a:path w="238759" h="76835">
                <a:moveTo>
                  <a:pt x="121771" y="76585"/>
                </a:moveTo>
                <a:lnTo>
                  <a:pt x="142072" y="41777"/>
                </a:lnTo>
                <a:lnTo>
                  <a:pt x="0" y="41777"/>
                </a:lnTo>
                <a:lnTo>
                  <a:pt x="20296" y="13918"/>
                </a:lnTo>
                <a:lnTo>
                  <a:pt x="162368" y="13918"/>
                </a:lnTo>
                <a:lnTo>
                  <a:pt x="177590" y="0"/>
                </a:lnTo>
                <a:lnTo>
                  <a:pt x="238478" y="34814"/>
                </a:lnTo>
                <a:lnTo>
                  <a:pt x="121771" y="765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79C6A763-0BD2-4337-B0F2-A75E3C7E596D}"/>
              </a:ext>
            </a:extLst>
          </p:cNvPr>
          <p:cNvSpPr/>
          <p:nvPr/>
        </p:nvSpPr>
        <p:spPr>
          <a:xfrm>
            <a:off x="875841" y="2650692"/>
            <a:ext cx="238760" cy="76835"/>
          </a:xfrm>
          <a:custGeom>
            <a:avLst/>
            <a:gdLst/>
            <a:ahLst/>
            <a:cxnLst/>
            <a:rect l="l" t="t" r="r" b="b"/>
            <a:pathLst>
              <a:path w="238759" h="76835">
                <a:moveTo>
                  <a:pt x="121771" y="76585"/>
                </a:moveTo>
                <a:lnTo>
                  <a:pt x="142072" y="41777"/>
                </a:lnTo>
                <a:lnTo>
                  <a:pt x="0" y="41777"/>
                </a:lnTo>
                <a:lnTo>
                  <a:pt x="20296" y="13918"/>
                </a:lnTo>
                <a:lnTo>
                  <a:pt x="162368" y="13918"/>
                </a:lnTo>
                <a:lnTo>
                  <a:pt x="177590" y="0"/>
                </a:lnTo>
                <a:lnTo>
                  <a:pt x="238478" y="34814"/>
                </a:lnTo>
                <a:lnTo>
                  <a:pt x="121771" y="765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3EE250D1-3B6A-48B9-810C-E04A9B9F8874}"/>
              </a:ext>
            </a:extLst>
          </p:cNvPr>
          <p:cNvSpPr/>
          <p:nvPr/>
        </p:nvSpPr>
        <p:spPr>
          <a:xfrm>
            <a:off x="946872" y="2553217"/>
            <a:ext cx="238760" cy="83820"/>
          </a:xfrm>
          <a:custGeom>
            <a:avLst/>
            <a:gdLst/>
            <a:ahLst/>
            <a:cxnLst/>
            <a:rect l="l" t="t" r="r" b="b"/>
            <a:pathLst>
              <a:path w="238759" h="83819">
                <a:moveTo>
                  <a:pt x="116707" y="83548"/>
                </a:moveTo>
                <a:lnTo>
                  <a:pt x="142072" y="48733"/>
                </a:lnTo>
                <a:lnTo>
                  <a:pt x="0" y="48733"/>
                </a:lnTo>
                <a:lnTo>
                  <a:pt x="20301" y="20881"/>
                </a:lnTo>
                <a:lnTo>
                  <a:pt x="162373" y="20881"/>
                </a:lnTo>
                <a:lnTo>
                  <a:pt x="172516" y="0"/>
                </a:lnTo>
                <a:lnTo>
                  <a:pt x="238478" y="34807"/>
                </a:lnTo>
                <a:lnTo>
                  <a:pt x="116707" y="83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031838E9-B9AE-4BF9-8967-038385671ED0}"/>
              </a:ext>
            </a:extLst>
          </p:cNvPr>
          <p:cNvSpPr/>
          <p:nvPr/>
        </p:nvSpPr>
        <p:spPr>
          <a:xfrm>
            <a:off x="946872" y="2553217"/>
            <a:ext cx="238760" cy="83820"/>
          </a:xfrm>
          <a:custGeom>
            <a:avLst/>
            <a:gdLst/>
            <a:ahLst/>
            <a:cxnLst/>
            <a:rect l="l" t="t" r="r" b="b"/>
            <a:pathLst>
              <a:path w="238759" h="83819">
                <a:moveTo>
                  <a:pt x="116707" y="83548"/>
                </a:moveTo>
                <a:lnTo>
                  <a:pt x="142072" y="48733"/>
                </a:lnTo>
                <a:lnTo>
                  <a:pt x="0" y="48733"/>
                </a:lnTo>
                <a:lnTo>
                  <a:pt x="20301" y="20881"/>
                </a:lnTo>
                <a:lnTo>
                  <a:pt x="162373" y="20881"/>
                </a:lnTo>
                <a:lnTo>
                  <a:pt x="172516" y="0"/>
                </a:lnTo>
                <a:lnTo>
                  <a:pt x="238478" y="34807"/>
                </a:lnTo>
                <a:lnTo>
                  <a:pt x="116707" y="83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29669D61-AEC6-4CB1-B1A2-1157735D2C0A}"/>
              </a:ext>
            </a:extLst>
          </p:cNvPr>
          <p:cNvSpPr/>
          <p:nvPr/>
        </p:nvSpPr>
        <p:spPr>
          <a:xfrm>
            <a:off x="627209" y="2678550"/>
            <a:ext cx="238760" cy="76835"/>
          </a:xfrm>
          <a:custGeom>
            <a:avLst/>
            <a:gdLst/>
            <a:ahLst/>
            <a:cxnLst/>
            <a:rect l="l" t="t" r="r" b="b"/>
            <a:pathLst>
              <a:path w="238759" h="76835">
                <a:moveTo>
                  <a:pt x="60893" y="76585"/>
                </a:moveTo>
                <a:lnTo>
                  <a:pt x="0" y="41770"/>
                </a:lnTo>
                <a:lnTo>
                  <a:pt x="116702" y="0"/>
                </a:lnTo>
                <a:lnTo>
                  <a:pt x="91332" y="34807"/>
                </a:lnTo>
                <a:lnTo>
                  <a:pt x="238478" y="34807"/>
                </a:lnTo>
                <a:lnTo>
                  <a:pt x="218182" y="62666"/>
                </a:lnTo>
                <a:lnTo>
                  <a:pt x="71036" y="62666"/>
                </a:lnTo>
                <a:lnTo>
                  <a:pt x="60893" y="765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1D7BDB34-BD80-4A1A-89FB-C08C62AAAC04}"/>
              </a:ext>
            </a:extLst>
          </p:cNvPr>
          <p:cNvSpPr/>
          <p:nvPr/>
        </p:nvSpPr>
        <p:spPr>
          <a:xfrm>
            <a:off x="627209" y="2678550"/>
            <a:ext cx="238760" cy="76835"/>
          </a:xfrm>
          <a:custGeom>
            <a:avLst/>
            <a:gdLst/>
            <a:ahLst/>
            <a:cxnLst/>
            <a:rect l="l" t="t" r="r" b="b"/>
            <a:pathLst>
              <a:path w="238759" h="76835">
                <a:moveTo>
                  <a:pt x="60893" y="76585"/>
                </a:moveTo>
                <a:lnTo>
                  <a:pt x="0" y="41770"/>
                </a:lnTo>
                <a:lnTo>
                  <a:pt x="116702" y="0"/>
                </a:lnTo>
                <a:lnTo>
                  <a:pt x="91332" y="34807"/>
                </a:lnTo>
                <a:lnTo>
                  <a:pt x="238478" y="34807"/>
                </a:lnTo>
                <a:lnTo>
                  <a:pt x="218182" y="62666"/>
                </a:lnTo>
                <a:lnTo>
                  <a:pt x="71036" y="62666"/>
                </a:lnTo>
                <a:lnTo>
                  <a:pt x="60893" y="765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4084A87A-1B51-4B80-B8FD-29524F50A3A2}"/>
              </a:ext>
            </a:extLst>
          </p:cNvPr>
          <p:cNvSpPr/>
          <p:nvPr/>
        </p:nvSpPr>
        <p:spPr>
          <a:xfrm>
            <a:off x="693176" y="2581062"/>
            <a:ext cx="238760" cy="83820"/>
          </a:xfrm>
          <a:custGeom>
            <a:avLst/>
            <a:gdLst/>
            <a:ahLst/>
            <a:cxnLst/>
            <a:rect l="l" t="t" r="r" b="b"/>
            <a:pathLst>
              <a:path w="238759" h="83819">
                <a:moveTo>
                  <a:pt x="65962" y="83555"/>
                </a:moveTo>
                <a:lnTo>
                  <a:pt x="0" y="48740"/>
                </a:lnTo>
                <a:lnTo>
                  <a:pt x="121771" y="0"/>
                </a:lnTo>
                <a:lnTo>
                  <a:pt x="96406" y="34814"/>
                </a:lnTo>
                <a:lnTo>
                  <a:pt x="238478" y="34814"/>
                </a:lnTo>
                <a:lnTo>
                  <a:pt x="218177" y="62666"/>
                </a:lnTo>
                <a:lnTo>
                  <a:pt x="76105" y="62666"/>
                </a:lnTo>
                <a:lnTo>
                  <a:pt x="65962" y="835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51F70A26-64B1-4532-A9AA-ED7B452C4B06}"/>
              </a:ext>
            </a:extLst>
          </p:cNvPr>
          <p:cNvSpPr/>
          <p:nvPr/>
        </p:nvSpPr>
        <p:spPr>
          <a:xfrm>
            <a:off x="693176" y="2581062"/>
            <a:ext cx="238760" cy="83820"/>
          </a:xfrm>
          <a:custGeom>
            <a:avLst/>
            <a:gdLst/>
            <a:ahLst/>
            <a:cxnLst/>
            <a:rect l="l" t="t" r="r" b="b"/>
            <a:pathLst>
              <a:path w="238759" h="83819">
                <a:moveTo>
                  <a:pt x="65962" y="83555"/>
                </a:moveTo>
                <a:lnTo>
                  <a:pt x="0" y="48740"/>
                </a:lnTo>
                <a:lnTo>
                  <a:pt x="121771" y="0"/>
                </a:lnTo>
                <a:lnTo>
                  <a:pt x="96406" y="34814"/>
                </a:lnTo>
                <a:lnTo>
                  <a:pt x="238478" y="34814"/>
                </a:lnTo>
                <a:lnTo>
                  <a:pt x="218177" y="62666"/>
                </a:lnTo>
                <a:lnTo>
                  <a:pt x="76105" y="62666"/>
                </a:lnTo>
                <a:lnTo>
                  <a:pt x="65962" y="835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40D3CFDC-69A8-4ABC-8C8D-2D1DEA944053}"/>
              </a:ext>
            </a:extLst>
          </p:cNvPr>
          <p:cNvSpPr txBox="1"/>
          <p:nvPr/>
        </p:nvSpPr>
        <p:spPr>
          <a:xfrm>
            <a:off x="1494497" y="2477706"/>
            <a:ext cx="10691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0"/>
              </a:spcBef>
            </a:pPr>
            <a:r>
              <a:rPr sz="1400" spc="-10" dirty="0">
                <a:latin typeface="+mn-lt"/>
                <a:ea typeface="+mn-ea"/>
                <a:cs typeface="+mn-ea"/>
                <a:sym typeface="+mn-lt"/>
              </a:rPr>
              <a:t>W</a:t>
            </a:r>
            <a:r>
              <a:rPr sz="1400" spc="-5" dirty="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sz="1400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sz="1400" spc="5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sz="1400" spc="-15" dirty="0"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sz="1400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sz="1400" spc="-15" dirty="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sz="1400" dirty="0">
                <a:latin typeface="+mn-lt"/>
                <a:ea typeface="+mn-ea"/>
                <a:cs typeface="+mn-ea"/>
                <a:sym typeface="+mn-lt"/>
              </a:rPr>
              <a:t>up  Switch</a:t>
            </a: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AD819827-403F-41FC-8CEF-901125524689}"/>
              </a:ext>
            </a:extLst>
          </p:cNvPr>
          <p:cNvSpPr txBox="1"/>
          <p:nvPr/>
        </p:nvSpPr>
        <p:spPr>
          <a:xfrm>
            <a:off x="1494497" y="1605429"/>
            <a:ext cx="1205230" cy="6217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0"/>
              </a:spcBef>
            </a:pPr>
            <a:r>
              <a:rPr sz="1400" dirty="0">
                <a:latin typeface="+mn-lt"/>
                <a:ea typeface="+mn-ea"/>
                <a:cs typeface="+mn-ea"/>
                <a:sym typeface="+mn-lt"/>
              </a:rPr>
              <a:t>100BaseT</a:t>
            </a:r>
            <a:r>
              <a:rPr sz="1400" spc="-14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1400" spc="-5" dirty="0">
                <a:latin typeface="+mn-lt"/>
                <a:ea typeface="+mn-ea"/>
                <a:cs typeface="+mn-ea"/>
                <a:sym typeface="+mn-lt"/>
              </a:rPr>
              <a:t>Hub</a:t>
            </a:r>
            <a:endParaRPr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6C6C4036-A6AB-4685-9A46-A0D2307AA7A1}"/>
              </a:ext>
            </a:extLst>
          </p:cNvPr>
          <p:cNvSpPr/>
          <p:nvPr/>
        </p:nvSpPr>
        <p:spPr>
          <a:xfrm>
            <a:off x="540954" y="1831281"/>
            <a:ext cx="558165" cy="199390"/>
          </a:xfrm>
          <a:custGeom>
            <a:avLst/>
            <a:gdLst/>
            <a:ahLst/>
            <a:cxnLst/>
            <a:rect l="l" t="t" r="r" b="b"/>
            <a:pathLst>
              <a:path w="558165" h="199389">
                <a:moveTo>
                  <a:pt x="0" y="0"/>
                </a:moveTo>
                <a:lnTo>
                  <a:pt x="558145" y="0"/>
                </a:lnTo>
                <a:lnTo>
                  <a:pt x="558145" y="199148"/>
                </a:lnTo>
                <a:lnTo>
                  <a:pt x="0" y="199148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76C7C8B6-297F-4C47-8EA4-6EE9D7155A87}"/>
              </a:ext>
            </a:extLst>
          </p:cNvPr>
          <p:cNvSpPr/>
          <p:nvPr/>
        </p:nvSpPr>
        <p:spPr>
          <a:xfrm>
            <a:off x="540954" y="1831281"/>
            <a:ext cx="558165" cy="199390"/>
          </a:xfrm>
          <a:custGeom>
            <a:avLst/>
            <a:gdLst/>
            <a:ahLst/>
            <a:cxnLst/>
            <a:rect l="l" t="t" r="r" b="b"/>
            <a:pathLst>
              <a:path w="558165" h="199389">
                <a:moveTo>
                  <a:pt x="0" y="199148"/>
                </a:moveTo>
                <a:lnTo>
                  <a:pt x="558140" y="199148"/>
                </a:lnTo>
                <a:lnTo>
                  <a:pt x="558140" y="0"/>
                </a:lnTo>
                <a:lnTo>
                  <a:pt x="0" y="0"/>
                </a:lnTo>
                <a:lnTo>
                  <a:pt x="0" y="199148"/>
                </a:lnTo>
                <a:close/>
              </a:path>
            </a:pathLst>
          </a:custGeom>
          <a:ln w="6882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3E4378EF-7AE0-435D-A350-B5FB1241B246}"/>
              </a:ext>
            </a:extLst>
          </p:cNvPr>
          <p:cNvSpPr/>
          <p:nvPr/>
        </p:nvSpPr>
        <p:spPr>
          <a:xfrm>
            <a:off x="1099100" y="1597532"/>
            <a:ext cx="172720" cy="433070"/>
          </a:xfrm>
          <a:custGeom>
            <a:avLst/>
            <a:gdLst/>
            <a:ahLst/>
            <a:cxnLst/>
            <a:rect l="l" t="t" r="r" b="b"/>
            <a:pathLst>
              <a:path w="172719" h="433069">
                <a:moveTo>
                  <a:pt x="0" y="432898"/>
                </a:moveTo>
                <a:lnTo>
                  <a:pt x="0" y="233750"/>
                </a:lnTo>
                <a:lnTo>
                  <a:pt x="171805" y="0"/>
                </a:lnTo>
                <a:lnTo>
                  <a:pt x="172511" y="0"/>
                </a:lnTo>
                <a:lnTo>
                  <a:pt x="172511" y="198188"/>
                </a:lnTo>
                <a:lnTo>
                  <a:pt x="0" y="432898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5C765AA1-4305-4246-A47F-6F9923FE00E1}"/>
              </a:ext>
            </a:extLst>
          </p:cNvPr>
          <p:cNvSpPr/>
          <p:nvPr/>
        </p:nvSpPr>
        <p:spPr>
          <a:xfrm>
            <a:off x="1099100" y="1597533"/>
            <a:ext cx="172720" cy="433070"/>
          </a:xfrm>
          <a:custGeom>
            <a:avLst/>
            <a:gdLst/>
            <a:ahLst/>
            <a:cxnLst/>
            <a:rect l="l" t="t" r="r" b="b"/>
            <a:pathLst>
              <a:path w="172719" h="433069">
                <a:moveTo>
                  <a:pt x="0" y="432898"/>
                </a:moveTo>
                <a:lnTo>
                  <a:pt x="0" y="233750"/>
                </a:lnTo>
                <a:lnTo>
                  <a:pt x="171805" y="0"/>
                </a:lnTo>
                <a:lnTo>
                  <a:pt x="172511" y="0"/>
                </a:lnTo>
                <a:lnTo>
                  <a:pt x="172511" y="198188"/>
                </a:lnTo>
                <a:lnTo>
                  <a:pt x="0" y="432898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FED61034-3521-4A0C-A9BB-3BA12A8FCD92}"/>
              </a:ext>
            </a:extLst>
          </p:cNvPr>
          <p:cNvSpPr/>
          <p:nvPr/>
        </p:nvSpPr>
        <p:spPr>
          <a:xfrm>
            <a:off x="1099095" y="1596574"/>
            <a:ext cx="172720" cy="434340"/>
          </a:xfrm>
          <a:custGeom>
            <a:avLst/>
            <a:gdLst/>
            <a:ahLst/>
            <a:cxnLst/>
            <a:rect l="l" t="t" r="r" b="b"/>
            <a:pathLst>
              <a:path w="172719" h="434339">
                <a:moveTo>
                  <a:pt x="0" y="234710"/>
                </a:moveTo>
                <a:lnTo>
                  <a:pt x="172516" y="0"/>
                </a:lnTo>
                <a:lnTo>
                  <a:pt x="172516" y="199148"/>
                </a:lnTo>
                <a:lnTo>
                  <a:pt x="0" y="433859"/>
                </a:lnTo>
                <a:lnTo>
                  <a:pt x="0" y="234710"/>
                </a:lnTo>
                <a:close/>
              </a:path>
            </a:pathLst>
          </a:custGeom>
          <a:ln w="5352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9FC764EF-C15A-44A7-B9A1-5497BC5FFC4C}"/>
              </a:ext>
            </a:extLst>
          </p:cNvPr>
          <p:cNvSpPr/>
          <p:nvPr/>
        </p:nvSpPr>
        <p:spPr>
          <a:xfrm>
            <a:off x="540954" y="1597535"/>
            <a:ext cx="730250" cy="234315"/>
          </a:xfrm>
          <a:custGeom>
            <a:avLst/>
            <a:gdLst/>
            <a:ahLst/>
            <a:cxnLst/>
            <a:rect l="l" t="t" r="r" b="b"/>
            <a:pathLst>
              <a:path w="730250" h="234314">
                <a:moveTo>
                  <a:pt x="558145" y="233750"/>
                </a:moveTo>
                <a:lnTo>
                  <a:pt x="0" y="233750"/>
                </a:lnTo>
                <a:lnTo>
                  <a:pt x="171810" y="0"/>
                </a:lnTo>
                <a:lnTo>
                  <a:pt x="729951" y="0"/>
                </a:lnTo>
                <a:lnTo>
                  <a:pt x="558145" y="233750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6D233D21-E064-4DFA-9224-16085E7A3ADB}"/>
              </a:ext>
            </a:extLst>
          </p:cNvPr>
          <p:cNvSpPr/>
          <p:nvPr/>
        </p:nvSpPr>
        <p:spPr>
          <a:xfrm>
            <a:off x="540954" y="1597529"/>
            <a:ext cx="730250" cy="234315"/>
          </a:xfrm>
          <a:custGeom>
            <a:avLst/>
            <a:gdLst/>
            <a:ahLst/>
            <a:cxnLst/>
            <a:rect l="l" t="t" r="r" b="b"/>
            <a:pathLst>
              <a:path w="730250" h="234314">
                <a:moveTo>
                  <a:pt x="558145" y="233757"/>
                </a:moveTo>
                <a:lnTo>
                  <a:pt x="0" y="233757"/>
                </a:lnTo>
                <a:lnTo>
                  <a:pt x="171815" y="0"/>
                </a:lnTo>
                <a:lnTo>
                  <a:pt x="729956" y="0"/>
                </a:lnTo>
                <a:lnTo>
                  <a:pt x="558145" y="233757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A765AACE-AD51-4DEF-94DB-E010232D2940}"/>
              </a:ext>
            </a:extLst>
          </p:cNvPr>
          <p:cNvSpPr/>
          <p:nvPr/>
        </p:nvSpPr>
        <p:spPr>
          <a:xfrm>
            <a:off x="540954" y="1596577"/>
            <a:ext cx="730885" cy="234950"/>
          </a:xfrm>
          <a:custGeom>
            <a:avLst/>
            <a:gdLst/>
            <a:ahLst/>
            <a:cxnLst/>
            <a:rect l="l" t="t" r="r" b="b"/>
            <a:pathLst>
              <a:path w="730885" h="234950">
                <a:moveTo>
                  <a:pt x="558140" y="234710"/>
                </a:moveTo>
                <a:lnTo>
                  <a:pt x="730656" y="0"/>
                </a:lnTo>
                <a:lnTo>
                  <a:pt x="172516" y="0"/>
                </a:lnTo>
                <a:lnTo>
                  <a:pt x="0" y="234710"/>
                </a:lnTo>
                <a:lnTo>
                  <a:pt x="558140" y="234710"/>
                </a:lnTo>
                <a:close/>
              </a:path>
            </a:pathLst>
          </a:custGeom>
          <a:ln w="6921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55F98BAD-25D1-4B28-97F2-ED22BEC4A1F3}"/>
              </a:ext>
            </a:extLst>
          </p:cNvPr>
          <p:cNvSpPr/>
          <p:nvPr/>
        </p:nvSpPr>
        <p:spPr>
          <a:xfrm>
            <a:off x="693175" y="1660590"/>
            <a:ext cx="452120" cy="99695"/>
          </a:xfrm>
          <a:custGeom>
            <a:avLst/>
            <a:gdLst/>
            <a:ahLst/>
            <a:cxnLst/>
            <a:rect l="l" t="t" r="r" b="b"/>
            <a:pathLst>
              <a:path w="452119" h="99694">
                <a:moveTo>
                  <a:pt x="309514" y="99574"/>
                </a:moveTo>
                <a:lnTo>
                  <a:pt x="334884" y="64011"/>
                </a:lnTo>
                <a:lnTo>
                  <a:pt x="0" y="64011"/>
                </a:lnTo>
                <a:lnTo>
                  <a:pt x="30444" y="21344"/>
                </a:lnTo>
                <a:lnTo>
                  <a:pt x="365328" y="21344"/>
                </a:lnTo>
                <a:lnTo>
                  <a:pt x="380550" y="0"/>
                </a:lnTo>
                <a:lnTo>
                  <a:pt x="451586" y="49787"/>
                </a:lnTo>
                <a:lnTo>
                  <a:pt x="309514" y="99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4F2701AA-283E-4D74-B5AE-104BD8341B92}"/>
              </a:ext>
            </a:extLst>
          </p:cNvPr>
          <p:cNvSpPr/>
          <p:nvPr/>
        </p:nvSpPr>
        <p:spPr>
          <a:xfrm>
            <a:off x="693175" y="1660591"/>
            <a:ext cx="452120" cy="99695"/>
          </a:xfrm>
          <a:custGeom>
            <a:avLst/>
            <a:gdLst/>
            <a:ahLst/>
            <a:cxnLst/>
            <a:rect l="l" t="t" r="r" b="b"/>
            <a:pathLst>
              <a:path w="452119" h="99694">
                <a:moveTo>
                  <a:pt x="309514" y="99574"/>
                </a:moveTo>
                <a:lnTo>
                  <a:pt x="334884" y="64011"/>
                </a:lnTo>
                <a:lnTo>
                  <a:pt x="0" y="64011"/>
                </a:lnTo>
                <a:lnTo>
                  <a:pt x="30444" y="21344"/>
                </a:lnTo>
                <a:lnTo>
                  <a:pt x="365328" y="21344"/>
                </a:lnTo>
                <a:lnTo>
                  <a:pt x="380550" y="0"/>
                </a:lnTo>
                <a:lnTo>
                  <a:pt x="451586" y="49787"/>
                </a:lnTo>
                <a:lnTo>
                  <a:pt x="309514" y="99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ACA1EDD0-21CA-45D5-B805-67DB11D00F86}"/>
              </a:ext>
            </a:extLst>
          </p:cNvPr>
          <p:cNvSpPr/>
          <p:nvPr/>
        </p:nvSpPr>
        <p:spPr>
          <a:xfrm>
            <a:off x="698249" y="1667705"/>
            <a:ext cx="447040" cy="92710"/>
          </a:xfrm>
          <a:custGeom>
            <a:avLst/>
            <a:gdLst/>
            <a:ahLst/>
            <a:cxnLst/>
            <a:rect l="l" t="t" r="r" b="b"/>
            <a:pathLst>
              <a:path w="447040" h="92710">
                <a:moveTo>
                  <a:pt x="309519" y="92461"/>
                </a:moveTo>
                <a:lnTo>
                  <a:pt x="334884" y="56899"/>
                </a:lnTo>
                <a:lnTo>
                  <a:pt x="0" y="56899"/>
                </a:lnTo>
                <a:lnTo>
                  <a:pt x="30444" y="21337"/>
                </a:lnTo>
                <a:lnTo>
                  <a:pt x="360254" y="21337"/>
                </a:lnTo>
                <a:lnTo>
                  <a:pt x="380550" y="0"/>
                </a:lnTo>
                <a:lnTo>
                  <a:pt x="446517" y="49787"/>
                </a:lnTo>
                <a:lnTo>
                  <a:pt x="309519" y="924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C71B52C6-848B-49B1-B47F-1C68E82EAA95}"/>
              </a:ext>
            </a:extLst>
          </p:cNvPr>
          <p:cNvSpPr/>
          <p:nvPr/>
        </p:nvSpPr>
        <p:spPr>
          <a:xfrm>
            <a:off x="698249" y="1667707"/>
            <a:ext cx="447040" cy="92710"/>
          </a:xfrm>
          <a:custGeom>
            <a:avLst/>
            <a:gdLst/>
            <a:ahLst/>
            <a:cxnLst/>
            <a:rect l="l" t="t" r="r" b="b"/>
            <a:pathLst>
              <a:path w="447040" h="92710">
                <a:moveTo>
                  <a:pt x="309519" y="92461"/>
                </a:moveTo>
                <a:lnTo>
                  <a:pt x="334884" y="56899"/>
                </a:lnTo>
                <a:lnTo>
                  <a:pt x="0" y="56899"/>
                </a:lnTo>
                <a:lnTo>
                  <a:pt x="30444" y="21337"/>
                </a:lnTo>
                <a:lnTo>
                  <a:pt x="360254" y="21337"/>
                </a:lnTo>
                <a:lnTo>
                  <a:pt x="380550" y="0"/>
                </a:lnTo>
                <a:lnTo>
                  <a:pt x="446517" y="49787"/>
                </a:lnTo>
                <a:lnTo>
                  <a:pt x="309519" y="924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840C7591-2AB6-4DDA-BE66-7BF8DA6A4C30}"/>
              </a:ext>
            </a:extLst>
          </p:cNvPr>
          <p:cNvSpPr/>
          <p:nvPr/>
        </p:nvSpPr>
        <p:spPr>
          <a:xfrm>
            <a:off x="646168" y="4824193"/>
            <a:ext cx="459740" cy="459105"/>
          </a:xfrm>
          <a:custGeom>
            <a:avLst/>
            <a:gdLst/>
            <a:ahLst/>
            <a:cxnLst/>
            <a:rect l="l" t="t" r="r" b="b"/>
            <a:pathLst>
              <a:path w="459740" h="459104">
                <a:moveTo>
                  <a:pt x="0" y="0"/>
                </a:moveTo>
                <a:lnTo>
                  <a:pt x="459249" y="0"/>
                </a:lnTo>
                <a:lnTo>
                  <a:pt x="459249" y="458596"/>
                </a:lnTo>
                <a:lnTo>
                  <a:pt x="0" y="458596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8A0A4075-CD05-4B5F-BE1D-40CBD318E8A3}"/>
              </a:ext>
            </a:extLst>
          </p:cNvPr>
          <p:cNvSpPr/>
          <p:nvPr/>
        </p:nvSpPr>
        <p:spPr>
          <a:xfrm>
            <a:off x="646168" y="4824193"/>
            <a:ext cx="459740" cy="459105"/>
          </a:xfrm>
          <a:custGeom>
            <a:avLst/>
            <a:gdLst/>
            <a:ahLst/>
            <a:cxnLst/>
            <a:rect l="l" t="t" r="r" b="b"/>
            <a:pathLst>
              <a:path w="459740" h="459104">
                <a:moveTo>
                  <a:pt x="0" y="458596"/>
                </a:moveTo>
                <a:lnTo>
                  <a:pt x="459249" y="458596"/>
                </a:lnTo>
                <a:lnTo>
                  <a:pt x="459249" y="0"/>
                </a:lnTo>
                <a:lnTo>
                  <a:pt x="0" y="0"/>
                </a:lnTo>
                <a:lnTo>
                  <a:pt x="0" y="458596"/>
                </a:lnTo>
                <a:close/>
              </a:path>
            </a:pathLst>
          </a:custGeom>
          <a:ln w="4191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B8D31DE9-49BF-415F-ABC7-88B7D53D5ACD}"/>
              </a:ext>
            </a:extLst>
          </p:cNvPr>
          <p:cNvSpPr/>
          <p:nvPr/>
        </p:nvSpPr>
        <p:spPr>
          <a:xfrm>
            <a:off x="646168" y="4769498"/>
            <a:ext cx="518159" cy="55244"/>
          </a:xfrm>
          <a:custGeom>
            <a:avLst/>
            <a:gdLst/>
            <a:ahLst/>
            <a:cxnLst/>
            <a:rect l="l" t="t" r="r" b="b"/>
            <a:pathLst>
              <a:path w="518159" h="55245">
                <a:moveTo>
                  <a:pt x="459249" y="54694"/>
                </a:moveTo>
                <a:lnTo>
                  <a:pt x="0" y="54694"/>
                </a:lnTo>
                <a:lnTo>
                  <a:pt x="58445" y="0"/>
                </a:lnTo>
                <a:lnTo>
                  <a:pt x="517699" y="0"/>
                </a:lnTo>
                <a:lnTo>
                  <a:pt x="459249" y="54694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B34D92BF-7044-4561-88A6-9CE8012D698B}"/>
              </a:ext>
            </a:extLst>
          </p:cNvPr>
          <p:cNvSpPr/>
          <p:nvPr/>
        </p:nvSpPr>
        <p:spPr>
          <a:xfrm>
            <a:off x="646168" y="4769499"/>
            <a:ext cx="518159" cy="55244"/>
          </a:xfrm>
          <a:custGeom>
            <a:avLst/>
            <a:gdLst/>
            <a:ahLst/>
            <a:cxnLst/>
            <a:rect l="l" t="t" r="r" b="b"/>
            <a:pathLst>
              <a:path w="518159" h="55245">
                <a:moveTo>
                  <a:pt x="459249" y="54694"/>
                </a:moveTo>
                <a:lnTo>
                  <a:pt x="0" y="54694"/>
                </a:lnTo>
                <a:lnTo>
                  <a:pt x="58445" y="0"/>
                </a:lnTo>
                <a:lnTo>
                  <a:pt x="517699" y="0"/>
                </a:lnTo>
                <a:lnTo>
                  <a:pt x="459249" y="54694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55AA2C2B-4788-476A-9DAD-8A575EAAB595}"/>
              </a:ext>
            </a:extLst>
          </p:cNvPr>
          <p:cNvSpPr/>
          <p:nvPr/>
        </p:nvSpPr>
        <p:spPr>
          <a:xfrm>
            <a:off x="646168" y="4769499"/>
            <a:ext cx="518159" cy="55244"/>
          </a:xfrm>
          <a:custGeom>
            <a:avLst/>
            <a:gdLst/>
            <a:ahLst/>
            <a:cxnLst/>
            <a:rect l="l" t="t" r="r" b="b"/>
            <a:pathLst>
              <a:path w="518159" h="55245">
                <a:moveTo>
                  <a:pt x="0" y="54694"/>
                </a:moveTo>
                <a:lnTo>
                  <a:pt x="58449" y="0"/>
                </a:lnTo>
                <a:lnTo>
                  <a:pt x="517699" y="0"/>
                </a:lnTo>
                <a:lnTo>
                  <a:pt x="459249" y="54694"/>
                </a:lnTo>
                <a:lnTo>
                  <a:pt x="0" y="54694"/>
                </a:lnTo>
                <a:close/>
              </a:path>
            </a:pathLst>
          </a:custGeom>
          <a:ln w="4206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443A907E-3F5F-47AF-84E9-7DE90CC81737}"/>
              </a:ext>
            </a:extLst>
          </p:cNvPr>
          <p:cNvSpPr/>
          <p:nvPr/>
        </p:nvSpPr>
        <p:spPr>
          <a:xfrm>
            <a:off x="1105418" y="4769499"/>
            <a:ext cx="59055" cy="509270"/>
          </a:xfrm>
          <a:custGeom>
            <a:avLst/>
            <a:gdLst/>
            <a:ahLst/>
            <a:cxnLst/>
            <a:rect l="l" t="t" r="r" b="b"/>
            <a:pathLst>
              <a:path w="59055" h="509270">
                <a:moveTo>
                  <a:pt x="0" y="509084"/>
                </a:moveTo>
                <a:lnTo>
                  <a:pt x="0" y="54694"/>
                </a:lnTo>
                <a:lnTo>
                  <a:pt x="58449" y="0"/>
                </a:lnTo>
                <a:lnTo>
                  <a:pt x="58449" y="454389"/>
                </a:lnTo>
                <a:lnTo>
                  <a:pt x="0" y="509084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B710FA77-1759-4C68-8EC2-6CA0FDAAFCFF}"/>
              </a:ext>
            </a:extLst>
          </p:cNvPr>
          <p:cNvSpPr/>
          <p:nvPr/>
        </p:nvSpPr>
        <p:spPr>
          <a:xfrm>
            <a:off x="1105418" y="4769500"/>
            <a:ext cx="59055" cy="509270"/>
          </a:xfrm>
          <a:custGeom>
            <a:avLst/>
            <a:gdLst/>
            <a:ahLst/>
            <a:cxnLst/>
            <a:rect l="l" t="t" r="r" b="b"/>
            <a:pathLst>
              <a:path w="59055" h="509270">
                <a:moveTo>
                  <a:pt x="0" y="509084"/>
                </a:moveTo>
                <a:lnTo>
                  <a:pt x="0" y="54694"/>
                </a:lnTo>
                <a:lnTo>
                  <a:pt x="58449" y="0"/>
                </a:lnTo>
                <a:lnTo>
                  <a:pt x="58449" y="454389"/>
                </a:lnTo>
                <a:lnTo>
                  <a:pt x="0" y="509084"/>
                </a:lnTo>
                <a:close/>
              </a:path>
            </a:pathLst>
          </a:custGeom>
          <a:solidFill>
            <a:srgbClr val="005A8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4FF0D57E-7A4D-4B17-B91D-919E7E3ED1E6}"/>
              </a:ext>
            </a:extLst>
          </p:cNvPr>
          <p:cNvSpPr/>
          <p:nvPr/>
        </p:nvSpPr>
        <p:spPr>
          <a:xfrm>
            <a:off x="1105418" y="4769500"/>
            <a:ext cx="59055" cy="509270"/>
          </a:xfrm>
          <a:custGeom>
            <a:avLst/>
            <a:gdLst/>
            <a:ahLst/>
            <a:cxnLst/>
            <a:rect l="l" t="t" r="r" b="b"/>
            <a:pathLst>
              <a:path w="59055" h="509270">
                <a:moveTo>
                  <a:pt x="0" y="54694"/>
                </a:moveTo>
                <a:lnTo>
                  <a:pt x="58449" y="0"/>
                </a:lnTo>
                <a:lnTo>
                  <a:pt x="58449" y="454389"/>
                </a:lnTo>
                <a:lnTo>
                  <a:pt x="0" y="509084"/>
                </a:lnTo>
                <a:lnTo>
                  <a:pt x="0" y="54694"/>
                </a:lnTo>
                <a:close/>
              </a:path>
            </a:pathLst>
          </a:custGeom>
          <a:ln w="4175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3FAA4C4D-D209-44BE-B897-C53A5CBDEDE3}"/>
              </a:ext>
            </a:extLst>
          </p:cNvPr>
          <p:cNvSpPr/>
          <p:nvPr/>
        </p:nvSpPr>
        <p:spPr>
          <a:xfrm>
            <a:off x="667043" y="4845234"/>
            <a:ext cx="409150" cy="412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2FDE7010-4663-4AE9-AF0F-4BA28D1882E9}"/>
              </a:ext>
            </a:extLst>
          </p:cNvPr>
          <p:cNvSpPr/>
          <p:nvPr/>
        </p:nvSpPr>
        <p:spPr>
          <a:xfrm>
            <a:off x="646169" y="4575986"/>
            <a:ext cx="459740" cy="248285"/>
          </a:xfrm>
          <a:custGeom>
            <a:avLst/>
            <a:gdLst/>
            <a:ahLst/>
            <a:cxnLst/>
            <a:rect l="l" t="t" r="r" b="b"/>
            <a:pathLst>
              <a:path w="459740" h="248285">
                <a:moveTo>
                  <a:pt x="0" y="248231"/>
                </a:moveTo>
                <a:lnTo>
                  <a:pt x="459249" y="248231"/>
                </a:lnTo>
                <a:lnTo>
                  <a:pt x="459249" y="0"/>
                </a:lnTo>
                <a:lnTo>
                  <a:pt x="0" y="0"/>
                </a:lnTo>
                <a:lnTo>
                  <a:pt x="0" y="248231"/>
                </a:lnTo>
                <a:close/>
              </a:path>
            </a:pathLst>
          </a:custGeom>
          <a:solidFill>
            <a:srgbClr val="CF0E3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B0032268-4EC6-4D24-9A59-203D669F6991}"/>
              </a:ext>
            </a:extLst>
          </p:cNvPr>
          <p:cNvSpPr/>
          <p:nvPr/>
        </p:nvSpPr>
        <p:spPr>
          <a:xfrm>
            <a:off x="646169" y="4575986"/>
            <a:ext cx="459740" cy="248285"/>
          </a:xfrm>
          <a:custGeom>
            <a:avLst/>
            <a:gdLst/>
            <a:ahLst/>
            <a:cxnLst/>
            <a:rect l="l" t="t" r="r" b="b"/>
            <a:pathLst>
              <a:path w="459740" h="248285">
                <a:moveTo>
                  <a:pt x="0" y="248231"/>
                </a:moveTo>
                <a:lnTo>
                  <a:pt x="459249" y="248231"/>
                </a:lnTo>
                <a:lnTo>
                  <a:pt x="459249" y="0"/>
                </a:lnTo>
                <a:lnTo>
                  <a:pt x="0" y="0"/>
                </a:lnTo>
                <a:lnTo>
                  <a:pt x="0" y="248231"/>
                </a:lnTo>
                <a:close/>
              </a:path>
            </a:pathLst>
          </a:custGeom>
          <a:ln w="4200">
            <a:solidFill>
              <a:srgbClr val="FDA4B5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E07B8B1D-76A5-40B0-9301-55078B688F56}"/>
              </a:ext>
            </a:extLst>
          </p:cNvPr>
          <p:cNvSpPr/>
          <p:nvPr/>
        </p:nvSpPr>
        <p:spPr>
          <a:xfrm>
            <a:off x="646169" y="4521291"/>
            <a:ext cx="518159" cy="55244"/>
          </a:xfrm>
          <a:custGeom>
            <a:avLst/>
            <a:gdLst/>
            <a:ahLst/>
            <a:cxnLst/>
            <a:rect l="l" t="t" r="r" b="b"/>
            <a:pathLst>
              <a:path w="518159" h="55245">
                <a:moveTo>
                  <a:pt x="459249" y="54694"/>
                </a:moveTo>
                <a:lnTo>
                  <a:pt x="0" y="54694"/>
                </a:lnTo>
                <a:lnTo>
                  <a:pt x="58449" y="0"/>
                </a:lnTo>
                <a:lnTo>
                  <a:pt x="517699" y="0"/>
                </a:lnTo>
                <a:lnTo>
                  <a:pt x="459249" y="54694"/>
                </a:lnTo>
                <a:close/>
              </a:path>
            </a:pathLst>
          </a:custGeom>
          <a:solidFill>
            <a:srgbClr val="E5405C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ACD2FECD-AE31-4680-93CB-9E0D3AA67B9F}"/>
              </a:ext>
            </a:extLst>
          </p:cNvPr>
          <p:cNvSpPr/>
          <p:nvPr/>
        </p:nvSpPr>
        <p:spPr>
          <a:xfrm>
            <a:off x="646169" y="4521292"/>
            <a:ext cx="518159" cy="55244"/>
          </a:xfrm>
          <a:custGeom>
            <a:avLst/>
            <a:gdLst/>
            <a:ahLst/>
            <a:cxnLst/>
            <a:rect l="l" t="t" r="r" b="b"/>
            <a:pathLst>
              <a:path w="518159" h="55245">
                <a:moveTo>
                  <a:pt x="459249" y="54694"/>
                </a:moveTo>
                <a:lnTo>
                  <a:pt x="0" y="54694"/>
                </a:lnTo>
                <a:lnTo>
                  <a:pt x="58449" y="0"/>
                </a:lnTo>
                <a:lnTo>
                  <a:pt x="517699" y="0"/>
                </a:lnTo>
                <a:lnTo>
                  <a:pt x="459249" y="54694"/>
                </a:lnTo>
                <a:close/>
              </a:path>
            </a:pathLst>
          </a:custGeom>
          <a:solidFill>
            <a:srgbClr val="E5405C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E374B921-B7BB-4757-A79E-15DD678BD3D0}"/>
              </a:ext>
            </a:extLst>
          </p:cNvPr>
          <p:cNvSpPr/>
          <p:nvPr/>
        </p:nvSpPr>
        <p:spPr>
          <a:xfrm>
            <a:off x="646169" y="4521292"/>
            <a:ext cx="518159" cy="55244"/>
          </a:xfrm>
          <a:custGeom>
            <a:avLst/>
            <a:gdLst/>
            <a:ahLst/>
            <a:cxnLst/>
            <a:rect l="l" t="t" r="r" b="b"/>
            <a:pathLst>
              <a:path w="518159" h="55245">
                <a:moveTo>
                  <a:pt x="0" y="54694"/>
                </a:moveTo>
                <a:lnTo>
                  <a:pt x="58449" y="0"/>
                </a:lnTo>
                <a:lnTo>
                  <a:pt x="517699" y="0"/>
                </a:lnTo>
                <a:lnTo>
                  <a:pt x="459249" y="54694"/>
                </a:lnTo>
                <a:lnTo>
                  <a:pt x="0" y="54694"/>
                </a:lnTo>
                <a:close/>
              </a:path>
            </a:pathLst>
          </a:custGeom>
          <a:ln w="4206">
            <a:solidFill>
              <a:srgbClr val="FDA4B5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38288F21-BE68-4B36-8396-905FB36F5249}"/>
              </a:ext>
            </a:extLst>
          </p:cNvPr>
          <p:cNvSpPr/>
          <p:nvPr/>
        </p:nvSpPr>
        <p:spPr>
          <a:xfrm>
            <a:off x="1105419" y="4521292"/>
            <a:ext cx="59055" cy="303530"/>
          </a:xfrm>
          <a:custGeom>
            <a:avLst/>
            <a:gdLst/>
            <a:ahLst/>
            <a:cxnLst/>
            <a:rect l="l" t="t" r="r" b="b"/>
            <a:pathLst>
              <a:path w="59055" h="303529">
                <a:moveTo>
                  <a:pt x="0" y="302926"/>
                </a:moveTo>
                <a:lnTo>
                  <a:pt x="0" y="54694"/>
                </a:lnTo>
                <a:lnTo>
                  <a:pt x="58449" y="0"/>
                </a:lnTo>
                <a:lnTo>
                  <a:pt x="58449" y="248231"/>
                </a:lnTo>
                <a:lnTo>
                  <a:pt x="0" y="302926"/>
                </a:lnTo>
                <a:close/>
              </a:path>
            </a:pathLst>
          </a:custGeom>
          <a:solidFill>
            <a:srgbClr val="79001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753ADC3A-F811-4353-A344-FB0A1528762D}"/>
              </a:ext>
            </a:extLst>
          </p:cNvPr>
          <p:cNvSpPr/>
          <p:nvPr/>
        </p:nvSpPr>
        <p:spPr>
          <a:xfrm>
            <a:off x="1105419" y="4521293"/>
            <a:ext cx="59055" cy="303530"/>
          </a:xfrm>
          <a:custGeom>
            <a:avLst/>
            <a:gdLst/>
            <a:ahLst/>
            <a:cxnLst/>
            <a:rect l="l" t="t" r="r" b="b"/>
            <a:pathLst>
              <a:path w="59055" h="303529">
                <a:moveTo>
                  <a:pt x="0" y="302926"/>
                </a:moveTo>
                <a:lnTo>
                  <a:pt x="0" y="54694"/>
                </a:lnTo>
                <a:lnTo>
                  <a:pt x="58449" y="0"/>
                </a:lnTo>
                <a:lnTo>
                  <a:pt x="58449" y="248231"/>
                </a:lnTo>
                <a:lnTo>
                  <a:pt x="0" y="302926"/>
                </a:lnTo>
                <a:close/>
              </a:path>
            </a:pathLst>
          </a:custGeom>
          <a:solidFill>
            <a:srgbClr val="79001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99CD0C50-040A-4E93-AF72-17EC73111CDC}"/>
              </a:ext>
            </a:extLst>
          </p:cNvPr>
          <p:cNvSpPr/>
          <p:nvPr/>
        </p:nvSpPr>
        <p:spPr>
          <a:xfrm>
            <a:off x="1105419" y="4521293"/>
            <a:ext cx="59055" cy="303530"/>
          </a:xfrm>
          <a:custGeom>
            <a:avLst/>
            <a:gdLst/>
            <a:ahLst/>
            <a:cxnLst/>
            <a:rect l="l" t="t" r="r" b="b"/>
            <a:pathLst>
              <a:path w="59055" h="303529">
                <a:moveTo>
                  <a:pt x="0" y="54694"/>
                </a:moveTo>
                <a:lnTo>
                  <a:pt x="58449" y="0"/>
                </a:lnTo>
                <a:lnTo>
                  <a:pt x="58449" y="248231"/>
                </a:lnTo>
                <a:lnTo>
                  <a:pt x="0" y="302926"/>
                </a:lnTo>
                <a:lnTo>
                  <a:pt x="0" y="54694"/>
                </a:lnTo>
                <a:close/>
              </a:path>
            </a:pathLst>
          </a:custGeom>
          <a:ln w="4176">
            <a:solidFill>
              <a:srgbClr val="FDA4B5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3911BD63-139C-4BE2-B1E6-69AFCC5A380B}"/>
              </a:ext>
            </a:extLst>
          </p:cNvPr>
          <p:cNvSpPr/>
          <p:nvPr/>
        </p:nvSpPr>
        <p:spPr>
          <a:xfrm>
            <a:off x="767245" y="4649880"/>
            <a:ext cx="208915" cy="92075"/>
          </a:xfrm>
          <a:custGeom>
            <a:avLst/>
            <a:gdLst/>
            <a:ahLst/>
            <a:cxnLst/>
            <a:rect l="l" t="t" r="r" b="b"/>
            <a:pathLst>
              <a:path w="208915" h="92075">
                <a:moveTo>
                  <a:pt x="0" y="0"/>
                </a:moveTo>
                <a:lnTo>
                  <a:pt x="208749" y="92034"/>
                </a:lnTo>
              </a:path>
            </a:pathLst>
          </a:custGeom>
          <a:ln w="8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1D38C1C8-BB81-4174-8D57-A53E421F51D2}"/>
              </a:ext>
            </a:extLst>
          </p:cNvPr>
          <p:cNvSpPr/>
          <p:nvPr/>
        </p:nvSpPr>
        <p:spPr>
          <a:xfrm>
            <a:off x="704621" y="4630683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18" y="0"/>
                </a:lnTo>
              </a:path>
            </a:pathLst>
          </a:custGeom>
          <a:ln w="8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5BD95123-F7F2-4231-9B23-66BF5B4C92E5}"/>
              </a:ext>
            </a:extLst>
          </p:cNvPr>
          <p:cNvSpPr/>
          <p:nvPr/>
        </p:nvSpPr>
        <p:spPr>
          <a:xfrm>
            <a:off x="704621" y="4756903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18" y="0"/>
                </a:lnTo>
              </a:path>
            </a:pathLst>
          </a:custGeom>
          <a:ln w="8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B195ECC0-0942-43D1-A726-A4CBF08EB944}"/>
              </a:ext>
            </a:extLst>
          </p:cNvPr>
          <p:cNvSpPr/>
          <p:nvPr/>
        </p:nvSpPr>
        <p:spPr>
          <a:xfrm>
            <a:off x="673294" y="4603339"/>
            <a:ext cx="384125" cy="180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DA21E7BB-EB8C-4689-B206-2F3EDB6943D1}"/>
              </a:ext>
            </a:extLst>
          </p:cNvPr>
          <p:cNvSpPr/>
          <p:nvPr/>
        </p:nvSpPr>
        <p:spPr>
          <a:xfrm>
            <a:off x="708799" y="463489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18" y="0"/>
                </a:lnTo>
              </a:path>
            </a:pathLst>
          </a:custGeom>
          <a:ln w="84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E8180717-75D5-4CBF-904D-461D960DD987}"/>
              </a:ext>
            </a:extLst>
          </p:cNvPr>
          <p:cNvSpPr/>
          <p:nvPr/>
        </p:nvSpPr>
        <p:spPr>
          <a:xfrm>
            <a:off x="708799" y="4761112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818" y="0"/>
                </a:lnTo>
              </a:path>
            </a:pathLst>
          </a:custGeom>
          <a:ln w="8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F8427880-0DFB-41C1-BD29-5C01F9647A4F}"/>
              </a:ext>
            </a:extLst>
          </p:cNvPr>
          <p:cNvSpPr/>
          <p:nvPr/>
        </p:nvSpPr>
        <p:spPr>
          <a:xfrm>
            <a:off x="677469" y="4607549"/>
            <a:ext cx="384125" cy="1809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2A7B1743-4E91-4202-8BDF-E21C1F73C4D7}"/>
              </a:ext>
            </a:extLst>
          </p:cNvPr>
          <p:cNvSpPr txBox="1"/>
          <p:nvPr/>
        </p:nvSpPr>
        <p:spPr>
          <a:xfrm>
            <a:off x="648264" y="4975571"/>
            <a:ext cx="455295" cy="175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ctr">
              <a:lnSpc>
                <a:spcPct val="150000"/>
              </a:lnSpc>
              <a:spcBef>
                <a:spcPts val="0"/>
              </a:spcBef>
            </a:pPr>
            <a:r>
              <a:rPr sz="800" b="1" spc="-1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Si</a:t>
            </a:r>
            <a:endParaRPr sz="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D889244B-C2CE-4C1B-B086-DB022102A3D3}"/>
              </a:ext>
            </a:extLst>
          </p:cNvPr>
          <p:cNvSpPr txBox="1"/>
          <p:nvPr/>
        </p:nvSpPr>
        <p:spPr>
          <a:xfrm>
            <a:off x="1494496" y="4626673"/>
            <a:ext cx="118584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0"/>
              </a:spcBef>
            </a:pPr>
            <a:r>
              <a:rPr sz="1400" spc="-10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sz="1400" spc="-5" dirty="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sz="1400" dirty="0">
                <a:latin typeface="+mn-lt"/>
                <a:ea typeface="+mn-ea"/>
                <a:cs typeface="+mn-ea"/>
                <a:sym typeface="+mn-lt"/>
              </a:rPr>
              <a:t>u</a:t>
            </a:r>
            <a:r>
              <a:rPr sz="1400" spc="5" dirty="0"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sz="1400" dirty="0"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sz="1400" spc="5" dirty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sz="1400" dirty="0"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sz="1400" spc="-20" dirty="0">
                <a:latin typeface="+mn-lt"/>
                <a:ea typeface="+mn-ea"/>
                <a:cs typeface="+mn-ea"/>
                <a:sym typeface="+mn-lt"/>
              </a:rPr>
              <a:t>w</a:t>
            </a:r>
            <a:r>
              <a:rPr sz="1400" dirty="0"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sz="1400" spc="5" dirty="0">
                <a:latin typeface="+mn-lt"/>
                <a:ea typeface="+mn-ea"/>
                <a:cs typeface="+mn-ea"/>
                <a:sym typeface="+mn-lt"/>
              </a:rPr>
              <a:t>tc</a:t>
            </a:r>
            <a:r>
              <a:rPr sz="1400" dirty="0">
                <a:latin typeface="+mn-lt"/>
                <a:ea typeface="+mn-ea"/>
                <a:cs typeface="+mn-ea"/>
                <a:sym typeface="+mn-lt"/>
              </a:rPr>
              <a:t>h  Processor</a:t>
            </a:r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B414BCE0-4933-4130-B635-0BCB14A5DEBA}"/>
              </a:ext>
            </a:extLst>
          </p:cNvPr>
          <p:cNvSpPr/>
          <p:nvPr/>
        </p:nvSpPr>
        <p:spPr>
          <a:xfrm>
            <a:off x="3686230" y="5234932"/>
            <a:ext cx="536575" cy="64769"/>
          </a:xfrm>
          <a:custGeom>
            <a:avLst/>
            <a:gdLst/>
            <a:ahLst/>
            <a:cxnLst/>
            <a:rect l="l" t="t" r="r" b="b"/>
            <a:pathLst>
              <a:path w="536575" h="64770">
                <a:moveTo>
                  <a:pt x="0" y="64290"/>
                </a:moveTo>
                <a:lnTo>
                  <a:pt x="536217" y="64290"/>
                </a:lnTo>
                <a:lnTo>
                  <a:pt x="536217" y="0"/>
                </a:lnTo>
                <a:lnTo>
                  <a:pt x="0" y="0"/>
                </a:lnTo>
                <a:lnTo>
                  <a:pt x="0" y="6429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1B861FEF-AFDF-4D74-8B99-A26D9C316C36}"/>
              </a:ext>
            </a:extLst>
          </p:cNvPr>
          <p:cNvSpPr/>
          <p:nvPr/>
        </p:nvSpPr>
        <p:spPr>
          <a:xfrm>
            <a:off x="3686230" y="4922101"/>
            <a:ext cx="536575" cy="377190"/>
          </a:xfrm>
          <a:custGeom>
            <a:avLst/>
            <a:gdLst/>
            <a:ahLst/>
            <a:cxnLst/>
            <a:rect l="l" t="t" r="r" b="b"/>
            <a:pathLst>
              <a:path w="536575" h="377189">
                <a:moveTo>
                  <a:pt x="536217" y="377120"/>
                </a:moveTo>
                <a:lnTo>
                  <a:pt x="0" y="377120"/>
                </a:lnTo>
                <a:lnTo>
                  <a:pt x="0" y="0"/>
                </a:lnTo>
                <a:lnTo>
                  <a:pt x="536217" y="0"/>
                </a:lnTo>
                <a:lnTo>
                  <a:pt x="536217" y="377120"/>
                </a:lnTo>
                <a:close/>
              </a:path>
            </a:pathLst>
          </a:custGeom>
          <a:ln w="4275">
            <a:solidFill>
              <a:srgbClr val="80DA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E15AF00F-DAB6-479B-84AC-BC283D44B9BB}"/>
              </a:ext>
            </a:extLst>
          </p:cNvPr>
          <p:cNvSpPr/>
          <p:nvPr/>
        </p:nvSpPr>
        <p:spPr>
          <a:xfrm>
            <a:off x="4222448" y="4857823"/>
            <a:ext cx="64135" cy="441959"/>
          </a:xfrm>
          <a:custGeom>
            <a:avLst/>
            <a:gdLst/>
            <a:ahLst/>
            <a:cxnLst/>
            <a:rect l="l" t="t" r="r" b="b"/>
            <a:pathLst>
              <a:path w="64135" h="441960">
                <a:moveTo>
                  <a:pt x="0" y="441398"/>
                </a:moveTo>
                <a:lnTo>
                  <a:pt x="0" y="64277"/>
                </a:lnTo>
                <a:lnTo>
                  <a:pt x="63835" y="0"/>
                </a:lnTo>
                <a:lnTo>
                  <a:pt x="63835" y="377116"/>
                </a:lnTo>
                <a:lnTo>
                  <a:pt x="0" y="441398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8F912AC4-AEC4-43E0-9A70-93218D24288F}"/>
              </a:ext>
            </a:extLst>
          </p:cNvPr>
          <p:cNvSpPr/>
          <p:nvPr/>
        </p:nvSpPr>
        <p:spPr>
          <a:xfrm>
            <a:off x="4222448" y="4857822"/>
            <a:ext cx="64135" cy="441959"/>
          </a:xfrm>
          <a:custGeom>
            <a:avLst/>
            <a:gdLst/>
            <a:ahLst/>
            <a:cxnLst/>
            <a:rect l="l" t="t" r="r" b="b"/>
            <a:pathLst>
              <a:path w="64135" h="441960">
                <a:moveTo>
                  <a:pt x="0" y="441398"/>
                </a:moveTo>
                <a:lnTo>
                  <a:pt x="0" y="64277"/>
                </a:lnTo>
                <a:lnTo>
                  <a:pt x="63835" y="0"/>
                </a:lnTo>
                <a:lnTo>
                  <a:pt x="63835" y="377116"/>
                </a:lnTo>
                <a:lnTo>
                  <a:pt x="0" y="441398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F62FCF36-747A-43A5-BAF9-DBC3D3D435CD}"/>
              </a:ext>
            </a:extLst>
          </p:cNvPr>
          <p:cNvSpPr/>
          <p:nvPr/>
        </p:nvSpPr>
        <p:spPr>
          <a:xfrm>
            <a:off x="4222448" y="4857818"/>
            <a:ext cx="64135" cy="441959"/>
          </a:xfrm>
          <a:custGeom>
            <a:avLst/>
            <a:gdLst/>
            <a:ahLst/>
            <a:cxnLst/>
            <a:rect l="l" t="t" r="r" b="b"/>
            <a:pathLst>
              <a:path w="64135" h="441960">
                <a:moveTo>
                  <a:pt x="0" y="441402"/>
                </a:moveTo>
                <a:lnTo>
                  <a:pt x="63835" y="377120"/>
                </a:lnTo>
                <a:lnTo>
                  <a:pt x="63835" y="0"/>
                </a:lnTo>
                <a:lnTo>
                  <a:pt x="0" y="64281"/>
                </a:lnTo>
                <a:lnTo>
                  <a:pt x="0" y="441402"/>
                </a:lnTo>
                <a:close/>
              </a:path>
            </a:pathLst>
          </a:custGeom>
          <a:ln w="4256">
            <a:solidFill>
              <a:srgbClr val="80DA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341DD577-C05F-4CCD-B894-B5A390C9FB48}"/>
              </a:ext>
            </a:extLst>
          </p:cNvPr>
          <p:cNvSpPr/>
          <p:nvPr/>
        </p:nvSpPr>
        <p:spPr>
          <a:xfrm>
            <a:off x="4222448" y="482996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835" y="0"/>
                </a:lnTo>
              </a:path>
            </a:pathLst>
          </a:custGeom>
          <a:ln w="55711">
            <a:solidFill>
              <a:srgbClr val="2AC0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D0FC15BA-398F-4ABD-B2A9-94C019D21AEF}"/>
              </a:ext>
            </a:extLst>
          </p:cNvPr>
          <p:cNvSpPr/>
          <p:nvPr/>
        </p:nvSpPr>
        <p:spPr>
          <a:xfrm>
            <a:off x="3864969" y="4829965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739" y="0"/>
                </a:lnTo>
              </a:path>
            </a:pathLst>
          </a:custGeom>
          <a:ln w="55711">
            <a:solidFill>
              <a:srgbClr val="2AC0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A4882335-4C87-4F32-AC8C-A6B603D6F3BA}"/>
              </a:ext>
            </a:extLst>
          </p:cNvPr>
          <p:cNvSpPr/>
          <p:nvPr/>
        </p:nvSpPr>
        <p:spPr>
          <a:xfrm>
            <a:off x="3686230" y="4802105"/>
            <a:ext cx="600075" cy="55880"/>
          </a:xfrm>
          <a:custGeom>
            <a:avLst/>
            <a:gdLst/>
            <a:ahLst/>
            <a:cxnLst/>
            <a:rect l="l" t="t" r="r" b="b"/>
            <a:pathLst>
              <a:path w="600075" h="55879">
                <a:moveTo>
                  <a:pt x="0" y="55711"/>
                </a:moveTo>
                <a:lnTo>
                  <a:pt x="59579" y="0"/>
                </a:lnTo>
                <a:lnTo>
                  <a:pt x="600052" y="0"/>
                </a:lnTo>
                <a:lnTo>
                  <a:pt x="540473" y="55711"/>
                </a:lnTo>
                <a:lnTo>
                  <a:pt x="0" y="55711"/>
                </a:lnTo>
                <a:close/>
              </a:path>
            </a:pathLst>
          </a:custGeom>
          <a:ln w="4285">
            <a:solidFill>
              <a:srgbClr val="80DA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8017C475-9548-474E-AE13-1C77805243E6}"/>
              </a:ext>
            </a:extLst>
          </p:cNvPr>
          <p:cNvSpPr/>
          <p:nvPr/>
        </p:nvSpPr>
        <p:spPr>
          <a:xfrm>
            <a:off x="3686230" y="4857815"/>
            <a:ext cx="536575" cy="377190"/>
          </a:xfrm>
          <a:custGeom>
            <a:avLst/>
            <a:gdLst/>
            <a:ahLst/>
            <a:cxnLst/>
            <a:rect l="l" t="t" r="r" b="b"/>
            <a:pathLst>
              <a:path w="536575" h="377189">
                <a:moveTo>
                  <a:pt x="0" y="0"/>
                </a:moveTo>
                <a:lnTo>
                  <a:pt x="536217" y="0"/>
                </a:lnTo>
                <a:lnTo>
                  <a:pt x="536217" y="377116"/>
                </a:lnTo>
                <a:lnTo>
                  <a:pt x="0" y="377116"/>
                </a:lnTo>
                <a:lnTo>
                  <a:pt x="0" y="0"/>
                </a:lnTo>
                <a:close/>
              </a:path>
            </a:pathLst>
          </a:custGeom>
          <a:solidFill>
            <a:srgbClr val="0096D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1E56A168-4E8C-4FB5-9AAB-F0C4689DDEF4}"/>
              </a:ext>
            </a:extLst>
          </p:cNvPr>
          <p:cNvSpPr/>
          <p:nvPr/>
        </p:nvSpPr>
        <p:spPr>
          <a:xfrm>
            <a:off x="3686230" y="4857815"/>
            <a:ext cx="536575" cy="377190"/>
          </a:xfrm>
          <a:custGeom>
            <a:avLst/>
            <a:gdLst/>
            <a:ahLst/>
            <a:cxnLst/>
            <a:rect l="l" t="t" r="r" b="b"/>
            <a:pathLst>
              <a:path w="536575" h="377189">
                <a:moveTo>
                  <a:pt x="536217" y="377120"/>
                </a:moveTo>
                <a:lnTo>
                  <a:pt x="0" y="377120"/>
                </a:lnTo>
                <a:lnTo>
                  <a:pt x="0" y="0"/>
                </a:lnTo>
                <a:lnTo>
                  <a:pt x="536217" y="0"/>
                </a:lnTo>
                <a:lnTo>
                  <a:pt x="536217" y="377120"/>
                </a:lnTo>
                <a:close/>
              </a:path>
            </a:pathLst>
          </a:custGeom>
          <a:ln w="4275">
            <a:solidFill>
              <a:srgbClr val="80DA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590C3DE1-35D0-4710-A710-53C6320F13C9}"/>
              </a:ext>
            </a:extLst>
          </p:cNvPr>
          <p:cNvSpPr/>
          <p:nvPr/>
        </p:nvSpPr>
        <p:spPr>
          <a:xfrm>
            <a:off x="3760696" y="4898531"/>
            <a:ext cx="395799" cy="3042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76D17BD0-C984-4275-850B-0E8C5A46C250}"/>
              </a:ext>
            </a:extLst>
          </p:cNvPr>
          <p:cNvSpPr/>
          <p:nvPr/>
        </p:nvSpPr>
        <p:spPr>
          <a:xfrm>
            <a:off x="4222448" y="4793530"/>
            <a:ext cx="64135" cy="441959"/>
          </a:xfrm>
          <a:custGeom>
            <a:avLst/>
            <a:gdLst/>
            <a:ahLst/>
            <a:cxnLst/>
            <a:rect l="l" t="t" r="r" b="b"/>
            <a:pathLst>
              <a:path w="64135" h="441960">
                <a:moveTo>
                  <a:pt x="0" y="441398"/>
                </a:moveTo>
                <a:lnTo>
                  <a:pt x="0" y="64281"/>
                </a:lnTo>
                <a:lnTo>
                  <a:pt x="63835" y="0"/>
                </a:lnTo>
                <a:lnTo>
                  <a:pt x="63835" y="377120"/>
                </a:lnTo>
                <a:lnTo>
                  <a:pt x="0" y="441398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036A429D-CC26-4978-A526-31F4D9E4DA7A}"/>
              </a:ext>
            </a:extLst>
          </p:cNvPr>
          <p:cNvSpPr/>
          <p:nvPr/>
        </p:nvSpPr>
        <p:spPr>
          <a:xfrm>
            <a:off x="4222448" y="4793529"/>
            <a:ext cx="64135" cy="441959"/>
          </a:xfrm>
          <a:custGeom>
            <a:avLst/>
            <a:gdLst/>
            <a:ahLst/>
            <a:cxnLst/>
            <a:rect l="l" t="t" r="r" b="b"/>
            <a:pathLst>
              <a:path w="64135" h="441960">
                <a:moveTo>
                  <a:pt x="0" y="441398"/>
                </a:moveTo>
                <a:lnTo>
                  <a:pt x="0" y="64281"/>
                </a:lnTo>
                <a:lnTo>
                  <a:pt x="63835" y="0"/>
                </a:lnTo>
                <a:lnTo>
                  <a:pt x="63835" y="377120"/>
                </a:lnTo>
                <a:lnTo>
                  <a:pt x="0" y="441398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F32937EE-D091-4349-97BC-3C4ECFE94A01}"/>
              </a:ext>
            </a:extLst>
          </p:cNvPr>
          <p:cNvSpPr/>
          <p:nvPr/>
        </p:nvSpPr>
        <p:spPr>
          <a:xfrm>
            <a:off x="4222448" y="4793525"/>
            <a:ext cx="64135" cy="441959"/>
          </a:xfrm>
          <a:custGeom>
            <a:avLst/>
            <a:gdLst/>
            <a:ahLst/>
            <a:cxnLst/>
            <a:rect l="l" t="t" r="r" b="b"/>
            <a:pathLst>
              <a:path w="64135" h="441960">
                <a:moveTo>
                  <a:pt x="0" y="441402"/>
                </a:moveTo>
                <a:lnTo>
                  <a:pt x="63835" y="377120"/>
                </a:lnTo>
                <a:lnTo>
                  <a:pt x="63835" y="0"/>
                </a:lnTo>
                <a:lnTo>
                  <a:pt x="0" y="64281"/>
                </a:lnTo>
                <a:lnTo>
                  <a:pt x="0" y="441402"/>
                </a:lnTo>
                <a:close/>
              </a:path>
            </a:pathLst>
          </a:custGeom>
          <a:ln w="4256">
            <a:solidFill>
              <a:srgbClr val="80DA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E6AEA747-881E-49D5-8E9C-5917DF5726B4}"/>
              </a:ext>
            </a:extLst>
          </p:cNvPr>
          <p:cNvSpPr/>
          <p:nvPr/>
        </p:nvSpPr>
        <p:spPr>
          <a:xfrm>
            <a:off x="3864969" y="4772097"/>
            <a:ext cx="179070" cy="85725"/>
          </a:xfrm>
          <a:custGeom>
            <a:avLst/>
            <a:gdLst/>
            <a:ahLst/>
            <a:cxnLst/>
            <a:rect l="l" t="t" r="r" b="b"/>
            <a:pathLst>
              <a:path w="179070" h="85725">
                <a:moveTo>
                  <a:pt x="178734" y="85713"/>
                </a:moveTo>
                <a:lnTo>
                  <a:pt x="0" y="85713"/>
                </a:lnTo>
                <a:lnTo>
                  <a:pt x="0" y="4289"/>
                </a:lnTo>
                <a:lnTo>
                  <a:pt x="178734" y="0"/>
                </a:lnTo>
                <a:lnTo>
                  <a:pt x="178734" y="85713"/>
                </a:lnTo>
                <a:close/>
              </a:path>
            </a:pathLst>
          </a:custGeom>
          <a:solidFill>
            <a:srgbClr val="FF555D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7" name="object 106">
            <a:extLst>
              <a:ext uri="{FF2B5EF4-FFF2-40B4-BE49-F238E27FC236}">
                <a16:creationId xmlns:a16="http://schemas.microsoft.com/office/drawing/2014/main" id="{4732CB02-79E9-4ADA-AC1C-A19F4DEE9EF0}"/>
              </a:ext>
            </a:extLst>
          </p:cNvPr>
          <p:cNvSpPr/>
          <p:nvPr/>
        </p:nvSpPr>
        <p:spPr>
          <a:xfrm>
            <a:off x="3864969" y="4772096"/>
            <a:ext cx="179070" cy="85725"/>
          </a:xfrm>
          <a:custGeom>
            <a:avLst/>
            <a:gdLst/>
            <a:ahLst/>
            <a:cxnLst/>
            <a:rect l="l" t="t" r="r" b="b"/>
            <a:pathLst>
              <a:path w="179070" h="85725">
                <a:moveTo>
                  <a:pt x="178734" y="85713"/>
                </a:moveTo>
                <a:lnTo>
                  <a:pt x="0" y="85713"/>
                </a:lnTo>
                <a:lnTo>
                  <a:pt x="0" y="4289"/>
                </a:lnTo>
                <a:lnTo>
                  <a:pt x="178734" y="0"/>
                </a:lnTo>
                <a:lnTo>
                  <a:pt x="178734" y="85713"/>
                </a:lnTo>
                <a:close/>
              </a:path>
            </a:pathLst>
          </a:custGeom>
          <a:solidFill>
            <a:srgbClr val="FF555D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8" name="object 107">
            <a:extLst>
              <a:ext uri="{FF2B5EF4-FFF2-40B4-BE49-F238E27FC236}">
                <a16:creationId xmlns:a16="http://schemas.microsoft.com/office/drawing/2014/main" id="{F531D1CA-5589-486C-89AE-F08C68CEFD91}"/>
              </a:ext>
            </a:extLst>
          </p:cNvPr>
          <p:cNvSpPr/>
          <p:nvPr/>
        </p:nvSpPr>
        <p:spPr>
          <a:xfrm>
            <a:off x="3864969" y="4772096"/>
            <a:ext cx="179070" cy="85725"/>
          </a:xfrm>
          <a:custGeom>
            <a:avLst/>
            <a:gdLst/>
            <a:ahLst/>
            <a:cxnLst/>
            <a:rect l="l" t="t" r="r" b="b"/>
            <a:pathLst>
              <a:path w="179070" h="85725">
                <a:moveTo>
                  <a:pt x="178739" y="85709"/>
                </a:moveTo>
                <a:lnTo>
                  <a:pt x="0" y="85709"/>
                </a:lnTo>
                <a:lnTo>
                  <a:pt x="0" y="4285"/>
                </a:lnTo>
                <a:lnTo>
                  <a:pt x="178739" y="0"/>
                </a:lnTo>
                <a:lnTo>
                  <a:pt x="178739" y="85709"/>
                </a:lnTo>
                <a:close/>
              </a:path>
            </a:pathLst>
          </a:custGeom>
          <a:ln w="427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9" name="object 108">
            <a:extLst>
              <a:ext uri="{FF2B5EF4-FFF2-40B4-BE49-F238E27FC236}">
                <a16:creationId xmlns:a16="http://schemas.microsoft.com/office/drawing/2014/main" id="{4AACF36F-0FE3-4ABC-B41F-C2B3A87C1F89}"/>
              </a:ext>
            </a:extLst>
          </p:cNvPr>
          <p:cNvSpPr/>
          <p:nvPr/>
        </p:nvSpPr>
        <p:spPr>
          <a:xfrm>
            <a:off x="4043709" y="4817097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739" y="0"/>
                </a:lnTo>
              </a:path>
            </a:pathLst>
          </a:custGeom>
          <a:ln w="81423">
            <a:solidFill>
              <a:srgbClr val="FF555D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0" name="object 109">
            <a:extLst>
              <a:ext uri="{FF2B5EF4-FFF2-40B4-BE49-F238E27FC236}">
                <a16:creationId xmlns:a16="http://schemas.microsoft.com/office/drawing/2014/main" id="{3B17F85C-3ECA-4F58-9172-7B1E08CA3C6C}"/>
              </a:ext>
            </a:extLst>
          </p:cNvPr>
          <p:cNvSpPr/>
          <p:nvPr/>
        </p:nvSpPr>
        <p:spPr>
          <a:xfrm>
            <a:off x="4043709" y="4776380"/>
            <a:ext cx="179070" cy="81915"/>
          </a:xfrm>
          <a:custGeom>
            <a:avLst/>
            <a:gdLst/>
            <a:ahLst/>
            <a:cxnLst/>
            <a:rect l="l" t="t" r="r" b="b"/>
            <a:pathLst>
              <a:path w="179070" h="81914">
                <a:moveTo>
                  <a:pt x="178739" y="81423"/>
                </a:moveTo>
                <a:lnTo>
                  <a:pt x="0" y="81423"/>
                </a:lnTo>
                <a:lnTo>
                  <a:pt x="0" y="0"/>
                </a:lnTo>
                <a:lnTo>
                  <a:pt x="178739" y="0"/>
                </a:lnTo>
                <a:lnTo>
                  <a:pt x="178739" y="81423"/>
                </a:lnTo>
                <a:close/>
              </a:path>
            </a:pathLst>
          </a:custGeom>
          <a:ln w="428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1" name="object 110">
            <a:extLst>
              <a:ext uri="{FF2B5EF4-FFF2-40B4-BE49-F238E27FC236}">
                <a16:creationId xmlns:a16="http://schemas.microsoft.com/office/drawing/2014/main" id="{CC639E4A-6C45-475E-B41F-1100487512EE}"/>
              </a:ext>
            </a:extLst>
          </p:cNvPr>
          <p:cNvSpPr/>
          <p:nvPr/>
        </p:nvSpPr>
        <p:spPr>
          <a:xfrm>
            <a:off x="3686230" y="4817095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739" y="0"/>
                </a:lnTo>
              </a:path>
            </a:pathLst>
          </a:custGeom>
          <a:ln w="81424">
            <a:solidFill>
              <a:srgbClr val="FF555D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" name="object 111">
            <a:extLst>
              <a:ext uri="{FF2B5EF4-FFF2-40B4-BE49-F238E27FC236}">
                <a16:creationId xmlns:a16="http://schemas.microsoft.com/office/drawing/2014/main" id="{B214B782-3FC6-4D20-AC83-05064DA62650}"/>
              </a:ext>
            </a:extLst>
          </p:cNvPr>
          <p:cNvSpPr/>
          <p:nvPr/>
        </p:nvSpPr>
        <p:spPr>
          <a:xfrm>
            <a:off x="3686230" y="4772093"/>
            <a:ext cx="179070" cy="85725"/>
          </a:xfrm>
          <a:custGeom>
            <a:avLst/>
            <a:gdLst/>
            <a:ahLst/>
            <a:cxnLst/>
            <a:rect l="l" t="t" r="r" b="b"/>
            <a:pathLst>
              <a:path w="179070" h="85725">
                <a:moveTo>
                  <a:pt x="178739" y="85709"/>
                </a:moveTo>
                <a:lnTo>
                  <a:pt x="0" y="85709"/>
                </a:lnTo>
                <a:lnTo>
                  <a:pt x="0" y="0"/>
                </a:lnTo>
                <a:lnTo>
                  <a:pt x="178739" y="0"/>
                </a:lnTo>
                <a:lnTo>
                  <a:pt x="178739" y="85709"/>
                </a:lnTo>
                <a:close/>
              </a:path>
            </a:pathLst>
          </a:custGeom>
          <a:ln w="427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3" name="object 112">
            <a:extLst>
              <a:ext uri="{FF2B5EF4-FFF2-40B4-BE49-F238E27FC236}">
                <a16:creationId xmlns:a16="http://schemas.microsoft.com/office/drawing/2014/main" id="{8FE45292-8FC9-4E41-893F-552A12EE96AA}"/>
              </a:ext>
            </a:extLst>
          </p:cNvPr>
          <p:cNvSpPr/>
          <p:nvPr/>
        </p:nvSpPr>
        <p:spPr>
          <a:xfrm>
            <a:off x="3686230" y="4733525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625" y="0"/>
                </a:lnTo>
              </a:path>
            </a:pathLst>
          </a:custGeom>
          <a:ln w="85713">
            <a:solidFill>
              <a:srgbClr val="FF555D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4" name="object 113">
            <a:extLst>
              <a:ext uri="{FF2B5EF4-FFF2-40B4-BE49-F238E27FC236}">
                <a16:creationId xmlns:a16="http://schemas.microsoft.com/office/drawing/2014/main" id="{09F40FCA-6814-4214-87C2-A48E98C70785}"/>
              </a:ext>
            </a:extLst>
          </p:cNvPr>
          <p:cNvSpPr/>
          <p:nvPr/>
        </p:nvSpPr>
        <p:spPr>
          <a:xfrm>
            <a:off x="3686230" y="4690667"/>
            <a:ext cx="179070" cy="85725"/>
          </a:xfrm>
          <a:custGeom>
            <a:avLst/>
            <a:gdLst/>
            <a:ahLst/>
            <a:cxnLst/>
            <a:rect l="l" t="t" r="r" b="b"/>
            <a:pathLst>
              <a:path w="179070" h="85725">
                <a:moveTo>
                  <a:pt x="178739" y="85709"/>
                </a:moveTo>
                <a:lnTo>
                  <a:pt x="0" y="85709"/>
                </a:lnTo>
                <a:lnTo>
                  <a:pt x="0" y="0"/>
                </a:lnTo>
                <a:lnTo>
                  <a:pt x="178739" y="0"/>
                </a:lnTo>
                <a:lnTo>
                  <a:pt x="178739" y="85709"/>
                </a:lnTo>
                <a:close/>
              </a:path>
            </a:pathLst>
          </a:custGeom>
          <a:ln w="427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5" name="object 114">
            <a:extLst>
              <a:ext uri="{FF2B5EF4-FFF2-40B4-BE49-F238E27FC236}">
                <a16:creationId xmlns:a16="http://schemas.microsoft.com/office/drawing/2014/main" id="{4BF0B940-0807-4730-9EEA-872241550EFF}"/>
              </a:ext>
            </a:extLst>
          </p:cNvPr>
          <p:cNvSpPr/>
          <p:nvPr/>
        </p:nvSpPr>
        <p:spPr>
          <a:xfrm>
            <a:off x="4179891" y="4690666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713"/>
                </a:lnTo>
              </a:path>
            </a:pathLst>
          </a:custGeom>
          <a:ln w="85113">
            <a:solidFill>
              <a:srgbClr val="FF555D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6" name="object 115">
            <a:extLst>
              <a:ext uri="{FF2B5EF4-FFF2-40B4-BE49-F238E27FC236}">
                <a16:creationId xmlns:a16="http://schemas.microsoft.com/office/drawing/2014/main" id="{DF452133-A93D-4D60-AEE6-47FB2EA87A99}"/>
              </a:ext>
            </a:extLst>
          </p:cNvPr>
          <p:cNvSpPr/>
          <p:nvPr/>
        </p:nvSpPr>
        <p:spPr>
          <a:xfrm>
            <a:off x="4043709" y="4690666"/>
            <a:ext cx="179070" cy="85725"/>
          </a:xfrm>
          <a:custGeom>
            <a:avLst/>
            <a:gdLst/>
            <a:ahLst/>
            <a:cxnLst/>
            <a:rect l="l" t="t" r="r" b="b"/>
            <a:pathLst>
              <a:path w="179070" h="85725">
                <a:moveTo>
                  <a:pt x="178739" y="85709"/>
                </a:moveTo>
                <a:lnTo>
                  <a:pt x="0" y="85709"/>
                </a:lnTo>
                <a:lnTo>
                  <a:pt x="0" y="0"/>
                </a:lnTo>
                <a:lnTo>
                  <a:pt x="178739" y="0"/>
                </a:lnTo>
                <a:lnTo>
                  <a:pt x="178739" y="85709"/>
                </a:lnTo>
                <a:close/>
              </a:path>
            </a:pathLst>
          </a:custGeom>
          <a:ln w="427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7" name="object 116">
            <a:extLst>
              <a:ext uri="{FF2B5EF4-FFF2-40B4-BE49-F238E27FC236}">
                <a16:creationId xmlns:a16="http://schemas.microsoft.com/office/drawing/2014/main" id="{1DBB14CA-E933-4762-A02F-5C3723C28FC7}"/>
              </a:ext>
            </a:extLst>
          </p:cNvPr>
          <p:cNvSpPr/>
          <p:nvPr/>
        </p:nvSpPr>
        <p:spPr>
          <a:xfrm>
            <a:off x="3958595" y="4733521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739" y="0"/>
                </a:lnTo>
              </a:path>
            </a:pathLst>
          </a:custGeom>
          <a:ln w="85713">
            <a:solidFill>
              <a:srgbClr val="FF555D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8" name="object 117">
            <a:extLst>
              <a:ext uri="{FF2B5EF4-FFF2-40B4-BE49-F238E27FC236}">
                <a16:creationId xmlns:a16="http://schemas.microsoft.com/office/drawing/2014/main" id="{403EFDD8-1374-49E0-95C6-A28833314A91}"/>
              </a:ext>
            </a:extLst>
          </p:cNvPr>
          <p:cNvSpPr/>
          <p:nvPr/>
        </p:nvSpPr>
        <p:spPr>
          <a:xfrm>
            <a:off x="3958595" y="4690664"/>
            <a:ext cx="179070" cy="85725"/>
          </a:xfrm>
          <a:custGeom>
            <a:avLst/>
            <a:gdLst/>
            <a:ahLst/>
            <a:cxnLst/>
            <a:rect l="l" t="t" r="r" b="b"/>
            <a:pathLst>
              <a:path w="179070" h="85725">
                <a:moveTo>
                  <a:pt x="178739" y="85709"/>
                </a:moveTo>
                <a:lnTo>
                  <a:pt x="0" y="85709"/>
                </a:lnTo>
                <a:lnTo>
                  <a:pt x="0" y="0"/>
                </a:lnTo>
                <a:lnTo>
                  <a:pt x="178739" y="0"/>
                </a:lnTo>
                <a:lnTo>
                  <a:pt x="178739" y="85709"/>
                </a:lnTo>
                <a:close/>
              </a:path>
            </a:pathLst>
          </a:custGeom>
          <a:ln w="427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" name="object 118">
            <a:extLst>
              <a:ext uri="{FF2B5EF4-FFF2-40B4-BE49-F238E27FC236}">
                <a16:creationId xmlns:a16="http://schemas.microsoft.com/office/drawing/2014/main" id="{A7371EEC-BAEA-4FF8-8BBC-052766FA7EAE}"/>
              </a:ext>
            </a:extLst>
          </p:cNvPr>
          <p:cNvSpPr/>
          <p:nvPr/>
        </p:nvSpPr>
        <p:spPr>
          <a:xfrm>
            <a:off x="3779856" y="4733520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739" y="0"/>
                </a:lnTo>
              </a:path>
            </a:pathLst>
          </a:custGeom>
          <a:ln w="85713">
            <a:solidFill>
              <a:srgbClr val="FF555D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" name="object 119">
            <a:extLst>
              <a:ext uri="{FF2B5EF4-FFF2-40B4-BE49-F238E27FC236}">
                <a16:creationId xmlns:a16="http://schemas.microsoft.com/office/drawing/2014/main" id="{7BAB06C7-03AB-4C81-AC8F-E63727909F8E}"/>
              </a:ext>
            </a:extLst>
          </p:cNvPr>
          <p:cNvSpPr/>
          <p:nvPr/>
        </p:nvSpPr>
        <p:spPr>
          <a:xfrm>
            <a:off x="3779856" y="4690663"/>
            <a:ext cx="179070" cy="85725"/>
          </a:xfrm>
          <a:custGeom>
            <a:avLst/>
            <a:gdLst/>
            <a:ahLst/>
            <a:cxnLst/>
            <a:rect l="l" t="t" r="r" b="b"/>
            <a:pathLst>
              <a:path w="179070" h="85725">
                <a:moveTo>
                  <a:pt x="178739" y="85709"/>
                </a:moveTo>
                <a:lnTo>
                  <a:pt x="0" y="85709"/>
                </a:lnTo>
                <a:lnTo>
                  <a:pt x="0" y="0"/>
                </a:lnTo>
                <a:lnTo>
                  <a:pt x="178739" y="0"/>
                </a:lnTo>
                <a:lnTo>
                  <a:pt x="178739" y="85709"/>
                </a:lnTo>
                <a:close/>
              </a:path>
            </a:pathLst>
          </a:custGeom>
          <a:ln w="427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" name="object 120">
            <a:extLst>
              <a:ext uri="{FF2B5EF4-FFF2-40B4-BE49-F238E27FC236}">
                <a16:creationId xmlns:a16="http://schemas.microsoft.com/office/drawing/2014/main" id="{256C97D0-730B-4027-A7E9-8C08B61E7976}"/>
              </a:ext>
            </a:extLst>
          </p:cNvPr>
          <p:cNvSpPr/>
          <p:nvPr/>
        </p:nvSpPr>
        <p:spPr>
          <a:xfrm>
            <a:off x="4256502" y="4540692"/>
            <a:ext cx="29845" cy="120014"/>
          </a:xfrm>
          <a:custGeom>
            <a:avLst/>
            <a:gdLst/>
            <a:ahLst/>
            <a:cxnLst/>
            <a:rect l="l" t="t" r="r" b="b"/>
            <a:pathLst>
              <a:path w="29845" h="120014">
                <a:moveTo>
                  <a:pt x="0" y="119975"/>
                </a:moveTo>
                <a:lnTo>
                  <a:pt x="0" y="34262"/>
                </a:lnTo>
                <a:lnTo>
                  <a:pt x="29768" y="0"/>
                </a:lnTo>
                <a:lnTo>
                  <a:pt x="29789" y="85692"/>
                </a:lnTo>
                <a:lnTo>
                  <a:pt x="0" y="119975"/>
                </a:lnTo>
                <a:close/>
              </a:path>
            </a:pathLst>
          </a:custGeom>
          <a:solidFill>
            <a:srgbClr val="FF2A3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" name="object 121">
            <a:extLst>
              <a:ext uri="{FF2B5EF4-FFF2-40B4-BE49-F238E27FC236}">
                <a16:creationId xmlns:a16="http://schemas.microsoft.com/office/drawing/2014/main" id="{59727D03-06DC-43E7-8547-371ED833B15F}"/>
              </a:ext>
            </a:extLst>
          </p:cNvPr>
          <p:cNvSpPr/>
          <p:nvPr/>
        </p:nvSpPr>
        <p:spPr>
          <a:xfrm>
            <a:off x="4256502" y="4540692"/>
            <a:ext cx="29845" cy="120014"/>
          </a:xfrm>
          <a:custGeom>
            <a:avLst/>
            <a:gdLst/>
            <a:ahLst/>
            <a:cxnLst/>
            <a:rect l="l" t="t" r="r" b="b"/>
            <a:pathLst>
              <a:path w="29845" h="120014">
                <a:moveTo>
                  <a:pt x="0" y="119975"/>
                </a:moveTo>
                <a:lnTo>
                  <a:pt x="0" y="34262"/>
                </a:lnTo>
                <a:lnTo>
                  <a:pt x="29768" y="0"/>
                </a:lnTo>
                <a:lnTo>
                  <a:pt x="29789" y="85692"/>
                </a:lnTo>
                <a:lnTo>
                  <a:pt x="0" y="119975"/>
                </a:lnTo>
                <a:close/>
              </a:path>
            </a:pathLst>
          </a:custGeom>
          <a:solidFill>
            <a:srgbClr val="FF2A3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" name="object 122">
            <a:extLst>
              <a:ext uri="{FF2B5EF4-FFF2-40B4-BE49-F238E27FC236}">
                <a16:creationId xmlns:a16="http://schemas.microsoft.com/office/drawing/2014/main" id="{10C98013-176D-4B56-912C-73C6679A9F13}"/>
              </a:ext>
            </a:extLst>
          </p:cNvPr>
          <p:cNvSpPr/>
          <p:nvPr/>
        </p:nvSpPr>
        <p:spPr>
          <a:xfrm>
            <a:off x="4256502" y="4540670"/>
            <a:ext cx="29845" cy="120014"/>
          </a:xfrm>
          <a:custGeom>
            <a:avLst/>
            <a:gdLst/>
            <a:ahLst/>
            <a:cxnLst/>
            <a:rect l="l" t="t" r="r" b="b"/>
            <a:pathLst>
              <a:path w="29845" h="120014">
                <a:moveTo>
                  <a:pt x="0" y="119992"/>
                </a:moveTo>
                <a:lnTo>
                  <a:pt x="29789" y="85709"/>
                </a:lnTo>
                <a:lnTo>
                  <a:pt x="29789" y="0"/>
                </a:lnTo>
                <a:lnTo>
                  <a:pt x="0" y="34283"/>
                </a:lnTo>
                <a:lnTo>
                  <a:pt x="0" y="119992"/>
                </a:lnTo>
                <a:close/>
              </a:path>
            </a:pathLst>
          </a:custGeom>
          <a:ln w="425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" name="object 123">
            <a:extLst>
              <a:ext uri="{FF2B5EF4-FFF2-40B4-BE49-F238E27FC236}">
                <a16:creationId xmlns:a16="http://schemas.microsoft.com/office/drawing/2014/main" id="{2FDC0B12-9A51-47AA-9E81-08C97B47CCA2}"/>
              </a:ext>
            </a:extLst>
          </p:cNvPr>
          <p:cNvSpPr/>
          <p:nvPr/>
        </p:nvSpPr>
        <p:spPr>
          <a:xfrm>
            <a:off x="4073499" y="4540691"/>
            <a:ext cx="213360" cy="34290"/>
          </a:xfrm>
          <a:custGeom>
            <a:avLst/>
            <a:gdLst/>
            <a:ahLst/>
            <a:cxnLst/>
            <a:rect l="l" t="t" r="r" b="b"/>
            <a:pathLst>
              <a:path w="213360" h="34289">
                <a:moveTo>
                  <a:pt x="182994" y="34262"/>
                </a:moveTo>
                <a:lnTo>
                  <a:pt x="0" y="34262"/>
                </a:lnTo>
                <a:lnTo>
                  <a:pt x="34024" y="0"/>
                </a:lnTo>
                <a:lnTo>
                  <a:pt x="212767" y="0"/>
                </a:lnTo>
                <a:lnTo>
                  <a:pt x="182994" y="34262"/>
                </a:lnTo>
                <a:close/>
              </a:path>
            </a:pathLst>
          </a:custGeom>
          <a:solidFill>
            <a:srgbClr val="FF808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" name="object 124">
            <a:extLst>
              <a:ext uri="{FF2B5EF4-FFF2-40B4-BE49-F238E27FC236}">
                <a16:creationId xmlns:a16="http://schemas.microsoft.com/office/drawing/2014/main" id="{0D9F7043-B922-421C-BBF1-A3C055C60B14}"/>
              </a:ext>
            </a:extLst>
          </p:cNvPr>
          <p:cNvSpPr/>
          <p:nvPr/>
        </p:nvSpPr>
        <p:spPr>
          <a:xfrm>
            <a:off x="4073499" y="4540690"/>
            <a:ext cx="213360" cy="34290"/>
          </a:xfrm>
          <a:custGeom>
            <a:avLst/>
            <a:gdLst/>
            <a:ahLst/>
            <a:cxnLst/>
            <a:rect l="l" t="t" r="r" b="b"/>
            <a:pathLst>
              <a:path w="213360" h="34289">
                <a:moveTo>
                  <a:pt x="182994" y="34262"/>
                </a:moveTo>
                <a:lnTo>
                  <a:pt x="0" y="34262"/>
                </a:lnTo>
                <a:lnTo>
                  <a:pt x="34024" y="0"/>
                </a:lnTo>
                <a:lnTo>
                  <a:pt x="212767" y="0"/>
                </a:lnTo>
                <a:lnTo>
                  <a:pt x="182994" y="34262"/>
                </a:lnTo>
                <a:close/>
              </a:path>
            </a:pathLst>
          </a:custGeom>
          <a:solidFill>
            <a:srgbClr val="FF808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" name="object 125">
            <a:extLst>
              <a:ext uri="{FF2B5EF4-FFF2-40B4-BE49-F238E27FC236}">
                <a16:creationId xmlns:a16="http://schemas.microsoft.com/office/drawing/2014/main" id="{522F6743-FD41-4C8A-89CE-66A2F5E9C415}"/>
              </a:ext>
            </a:extLst>
          </p:cNvPr>
          <p:cNvSpPr/>
          <p:nvPr/>
        </p:nvSpPr>
        <p:spPr>
          <a:xfrm>
            <a:off x="4073499" y="4540668"/>
            <a:ext cx="213360" cy="34290"/>
          </a:xfrm>
          <a:custGeom>
            <a:avLst/>
            <a:gdLst/>
            <a:ahLst/>
            <a:cxnLst/>
            <a:rect l="l" t="t" r="r" b="b"/>
            <a:pathLst>
              <a:path w="213360" h="34289">
                <a:moveTo>
                  <a:pt x="0" y="34283"/>
                </a:moveTo>
                <a:lnTo>
                  <a:pt x="34045" y="0"/>
                </a:lnTo>
                <a:lnTo>
                  <a:pt x="212784" y="0"/>
                </a:lnTo>
                <a:lnTo>
                  <a:pt x="182994" y="34283"/>
                </a:lnTo>
                <a:lnTo>
                  <a:pt x="0" y="34283"/>
                </a:lnTo>
                <a:close/>
              </a:path>
            </a:pathLst>
          </a:custGeom>
          <a:ln w="4284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7" name="object 126">
            <a:extLst>
              <a:ext uri="{FF2B5EF4-FFF2-40B4-BE49-F238E27FC236}">
                <a16:creationId xmlns:a16="http://schemas.microsoft.com/office/drawing/2014/main" id="{52FBB454-683B-49D2-97FC-CC1E9E8DF7AC}"/>
              </a:ext>
            </a:extLst>
          </p:cNvPr>
          <p:cNvSpPr/>
          <p:nvPr/>
        </p:nvSpPr>
        <p:spPr>
          <a:xfrm>
            <a:off x="3860710" y="4570666"/>
            <a:ext cx="217170" cy="34290"/>
          </a:xfrm>
          <a:custGeom>
            <a:avLst/>
            <a:gdLst/>
            <a:ahLst/>
            <a:cxnLst/>
            <a:rect l="l" t="t" r="r" b="b"/>
            <a:pathLst>
              <a:path w="217170" h="34289">
                <a:moveTo>
                  <a:pt x="182994" y="34283"/>
                </a:moveTo>
                <a:lnTo>
                  <a:pt x="0" y="34283"/>
                </a:lnTo>
                <a:lnTo>
                  <a:pt x="34045" y="0"/>
                </a:lnTo>
                <a:lnTo>
                  <a:pt x="217040" y="0"/>
                </a:lnTo>
                <a:lnTo>
                  <a:pt x="182994" y="34283"/>
                </a:lnTo>
                <a:close/>
              </a:path>
            </a:pathLst>
          </a:custGeom>
          <a:solidFill>
            <a:srgbClr val="FF808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" name="object 127">
            <a:extLst>
              <a:ext uri="{FF2B5EF4-FFF2-40B4-BE49-F238E27FC236}">
                <a16:creationId xmlns:a16="http://schemas.microsoft.com/office/drawing/2014/main" id="{DC29F756-0F7A-4E99-9E56-1578FCFEA1F4}"/>
              </a:ext>
            </a:extLst>
          </p:cNvPr>
          <p:cNvSpPr/>
          <p:nvPr/>
        </p:nvSpPr>
        <p:spPr>
          <a:xfrm>
            <a:off x="3860710" y="4570665"/>
            <a:ext cx="217170" cy="34290"/>
          </a:xfrm>
          <a:custGeom>
            <a:avLst/>
            <a:gdLst/>
            <a:ahLst/>
            <a:cxnLst/>
            <a:rect l="l" t="t" r="r" b="b"/>
            <a:pathLst>
              <a:path w="217170" h="34289">
                <a:moveTo>
                  <a:pt x="182994" y="34283"/>
                </a:moveTo>
                <a:lnTo>
                  <a:pt x="0" y="34283"/>
                </a:lnTo>
                <a:lnTo>
                  <a:pt x="34045" y="0"/>
                </a:lnTo>
                <a:lnTo>
                  <a:pt x="217040" y="0"/>
                </a:lnTo>
                <a:lnTo>
                  <a:pt x="182994" y="34283"/>
                </a:lnTo>
                <a:close/>
              </a:path>
            </a:pathLst>
          </a:custGeom>
          <a:solidFill>
            <a:srgbClr val="FF808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" name="object 128">
            <a:extLst>
              <a:ext uri="{FF2B5EF4-FFF2-40B4-BE49-F238E27FC236}">
                <a16:creationId xmlns:a16="http://schemas.microsoft.com/office/drawing/2014/main" id="{2A1CD3D8-34BF-4390-857D-E9F78211F78D}"/>
              </a:ext>
            </a:extLst>
          </p:cNvPr>
          <p:cNvSpPr/>
          <p:nvPr/>
        </p:nvSpPr>
        <p:spPr>
          <a:xfrm>
            <a:off x="3860714" y="4570665"/>
            <a:ext cx="217170" cy="34290"/>
          </a:xfrm>
          <a:custGeom>
            <a:avLst/>
            <a:gdLst/>
            <a:ahLst/>
            <a:cxnLst/>
            <a:rect l="l" t="t" r="r" b="b"/>
            <a:pathLst>
              <a:path w="217170" h="34289">
                <a:moveTo>
                  <a:pt x="0" y="34283"/>
                </a:moveTo>
                <a:lnTo>
                  <a:pt x="34045" y="0"/>
                </a:lnTo>
                <a:lnTo>
                  <a:pt x="217040" y="0"/>
                </a:lnTo>
                <a:lnTo>
                  <a:pt x="182994" y="34283"/>
                </a:lnTo>
                <a:lnTo>
                  <a:pt x="0" y="34283"/>
                </a:lnTo>
                <a:close/>
              </a:path>
            </a:pathLst>
          </a:custGeom>
          <a:ln w="4284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EAF7C3BC-96DA-478C-A2F6-0C6F630B1C7B}"/>
              </a:ext>
            </a:extLst>
          </p:cNvPr>
          <p:cNvSpPr/>
          <p:nvPr/>
        </p:nvSpPr>
        <p:spPr>
          <a:xfrm>
            <a:off x="3899011" y="4540692"/>
            <a:ext cx="208915" cy="34290"/>
          </a:xfrm>
          <a:custGeom>
            <a:avLst/>
            <a:gdLst/>
            <a:ahLst/>
            <a:cxnLst/>
            <a:rect l="l" t="t" r="r" b="b"/>
            <a:pathLst>
              <a:path w="208914" h="34289">
                <a:moveTo>
                  <a:pt x="174483" y="34257"/>
                </a:moveTo>
                <a:lnTo>
                  <a:pt x="0" y="34257"/>
                </a:lnTo>
                <a:lnTo>
                  <a:pt x="29768" y="0"/>
                </a:lnTo>
                <a:lnTo>
                  <a:pt x="208503" y="0"/>
                </a:lnTo>
                <a:lnTo>
                  <a:pt x="174483" y="34257"/>
                </a:lnTo>
                <a:close/>
              </a:path>
            </a:pathLst>
          </a:custGeom>
          <a:solidFill>
            <a:srgbClr val="FF808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" name="object 130">
            <a:extLst>
              <a:ext uri="{FF2B5EF4-FFF2-40B4-BE49-F238E27FC236}">
                <a16:creationId xmlns:a16="http://schemas.microsoft.com/office/drawing/2014/main" id="{ADF62BDA-6B8E-46C1-9430-2636D4FB25D0}"/>
              </a:ext>
            </a:extLst>
          </p:cNvPr>
          <p:cNvSpPr/>
          <p:nvPr/>
        </p:nvSpPr>
        <p:spPr>
          <a:xfrm>
            <a:off x="3899011" y="4540691"/>
            <a:ext cx="208915" cy="34290"/>
          </a:xfrm>
          <a:custGeom>
            <a:avLst/>
            <a:gdLst/>
            <a:ahLst/>
            <a:cxnLst/>
            <a:rect l="l" t="t" r="r" b="b"/>
            <a:pathLst>
              <a:path w="208914" h="34289">
                <a:moveTo>
                  <a:pt x="174483" y="34257"/>
                </a:moveTo>
                <a:lnTo>
                  <a:pt x="0" y="34257"/>
                </a:lnTo>
                <a:lnTo>
                  <a:pt x="29768" y="0"/>
                </a:lnTo>
                <a:lnTo>
                  <a:pt x="208503" y="0"/>
                </a:lnTo>
                <a:lnTo>
                  <a:pt x="174483" y="34257"/>
                </a:lnTo>
                <a:close/>
              </a:path>
            </a:pathLst>
          </a:custGeom>
          <a:solidFill>
            <a:srgbClr val="FF808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" name="object 131">
            <a:extLst>
              <a:ext uri="{FF2B5EF4-FFF2-40B4-BE49-F238E27FC236}">
                <a16:creationId xmlns:a16="http://schemas.microsoft.com/office/drawing/2014/main" id="{882D9F7B-651F-4A45-B540-D18D132C6026}"/>
              </a:ext>
            </a:extLst>
          </p:cNvPr>
          <p:cNvSpPr/>
          <p:nvPr/>
        </p:nvSpPr>
        <p:spPr>
          <a:xfrm>
            <a:off x="3899015" y="4540665"/>
            <a:ext cx="208915" cy="34290"/>
          </a:xfrm>
          <a:custGeom>
            <a:avLst/>
            <a:gdLst/>
            <a:ahLst/>
            <a:cxnLst/>
            <a:rect l="l" t="t" r="r" b="b"/>
            <a:pathLst>
              <a:path w="208914" h="34289">
                <a:moveTo>
                  <a:pt x="0" y="34283"/>
                </a:moveTo>
                <a:lnTo>
                  <a:pt x="29789" y="0"/>
                </a:lnTo>
                <a:lnTo>
                  <a:pt x="208528" y="0"/>
                </a:lnTo>
                <a:lnTo>
                  <a:pt x="174483" y="34283"/>
                </a:lnTo>
                <a:lnTo>
                  <a:pt x="0" y="34283"/>
                </a:lnTo>
                <a:close/>
              </a:path>
            </a:pathLst>
          </a:custGeom>
          <a:ln w="4284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" name="object 132">
            <a:extLst>
              <a:ext uri="{FF2B5EF4-FFF2-40B4-BE49-F238E27FC236}">
                <a16:creationId xmlns:a16="http://schemas.microsoft.com/office/drawing/2014/main" id="{82F2F1C9-2A47-4019-AB84-35366A22689E}"/>
              </a:ext>
            </a:extLst>
          </p:cNvPr>
          <p:cNvSpPr/>
          <p:nvPr/>
        </p:nvSpPr>
        <p:spPr>
          <a:xfrm>
            <a:off x="3686230" y="4574949"/>
            <a:ext cx="213360" cy="30480"/>
          </a:xfrm>
          <a:custGeom>
            <a:avLst/>
            <a:gdLst/>
            <a:ahLst/>
            <a:cxnLst/>
            <a:rect l="l" t="t" r="r" b="b"/>
            <a:pathLst>
              <a:path w="213360" h="30479">
                <a:moveTo>
                  <a:pt x="178739" y="29998"/>
                </a:moveTo>
                <a:lnTo>
                  <a:pt x="0" y="29998"/>
                </a:lnTo>
                <a:lnTo>
                  <a:pt x="29789" y="0"/>
                </a:lnTo>
                <a:lnTo>
                  <a:pt x="212784" y="0"/>
                </a:lnTo>
                <a:lnTo>
                  <a:pt x="178739" y="29998"/>
                </a:lnTo>
                <a:close/>
              </a:path>
            </a:pathLst>
          </a:custGeom>
          <a:solidFill>
            <a:srgbClr val="FF808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" name="object 133">
            <a:extLst>
              <a:ext uri="{FF2B5EF4-FFF2-40B4-BE49-F238E27FC236}">
                <a16:creationId xmlns:a16="http://schemas.microsoft.com/office/drawing/2014/main" id="{BD674CE6-193B-45A8-AB37-CFFD9D604396}"/>
              </a:ext>
            </a:extLst>
          </p:cNvPr>
          <p:cNvSpPr/>
          <p:nvPr/>
        </p:nvSpPr>
        <p:spPr>
          <a:xfrm>
            <a:off x="3686230" y="4574948"/>
            <a:ext cx="213360" cy="30480"/>
          </a:xfrm>
          <a:custGeom>
            <a:avLst/>
            <a:gdLst/>
            <a:ahLst/>
            <a:cxnLst/>
            <a:rect l="l" t="t" r="r" b="b"/>
            <a:pathLst>
              <a:path w="213360" h="30479">
                <a:moveTo>
                  <a:pt x="178739" y="29998"/>
                </a:moveTo>
                <a:lnTo>
                  <a:pt x="0" y="29998"/>
                </a:lnTo>
                <a:lnTo>
                  <a:pt x="29789" y="0"/>
                </a:lnTo>
                <a:lnTo>
                  <a:pt x="212784" y="0"/>
                </a:lnTo>
                <a:lnTo>
                  <a:pt x="178739" y="29998"/>
                </a:lnTo>
                <a:close/>
              </a:path>
            </a:pathLst>
          </a:custGeom>
          <a:solidFill>
            <a:srgbClr val="FF808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" name="object 134">
            <a:extLst>
              <a:ext uri="{FF2B5EF4-FFF2-40B4-BE49-F238E27FC236}">
                <a16:creationId xmlns:a16="http://schemas.microsoft.com/office/drawing/2014/main" id="{A148B2CB-9DDA-40A3-AD6E-525FF7E96359}"/>
              </a:ext>
            </a:extLst>
          </p:cNvPr>
          <p:cNvSpPr/>
          <p:nvPr/>
        </p:nvSpPr>
        <p:spPr>
          <a:xfrm>
            <a:off x="3686230" y="4574947"/>
            <a:ext cx="213360" cy="30480"/>
          </a:xfrm>
          <a:custGeom>
            <a:avLst/>
            <a:gdLst/>
            <a:ahLst/>
            <a:cxnLst/>
            <a:rect l="l" t="t" r="r" b="b"/>
            <a:pathLst>
              <a:path w="213360" h="30479">
                <a:moveTo>
                  <a:pt x="0" y="29998"/>
                </a:moveTo>
                <a:lnTo>
                  <a:pt x="29789" y="0"/>
                </a:lnTo>
                <a:lnTo>
                  <a:pt x="212784" y="0"/>
                </a:lnTo>
                <a:lnTo>
                  <a:pt x="178739" y="29998"/>
                </a:lnTo>
                <a:lnTo>
                  <a:pt x="0" y="29998"/>
                </a:lnTo>
                <a:close/>
              </a:path>
            </a:pathLst>
          </a:custGeom>
          <a:ln w="4284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" name="object 135">
            <a:extLst>
              <a:ext uri="{FF2B5EF4-FFF2-40B4-BE49-F238E27FC236}">
                <a16:creationId xmlns:a16="http://schemas.microsoft.com/office/drawing/2014/main" id="{EAF26F0C-2C25-488B-A8EA-74C725E682FF}"/>
              </a:ext>
            </a:extLst>
          </p:cNvPr>
          <p:cNvSpPr/>
          <p:nvPr/>
        </p:nvSpPr>
        <p:spPr>
          <a:xfrm>
            <a:off x="3716020" y="4540693"/>
            <a:ext cx="213360" cy="34290"/>
          </a:xfrm>
          <a:custGeom>
            <a:avLst/>
            <a:gdLst/>
            <a:ahLst/>
            <a:cxnLst/>
            <a:rect l="l" t="t" r="r" b="b"/>
            <a:pathLst>
              <a:path w="213360" h="34289">
                <a:moveTo>
                  <a:pt x="182990" y="34253"/>
                </a:moveTo>
                <a:lnTo>
                  <a:pt x="0" y="34253"/>
                </a:lnTo>
                <a:lnTo>
                  <a:pt x="34015" y="0"/>
                </a:lnTo>
                <a:lnTo>
                  <a:pt x="212754" y="0"/>
                </a:lnTo>
                <a:lnTo>
                  <a:pt x="182990" y="34253"/>
                </a:lnTo>
                <a:close/>
              </a:path>
            </a:pathLst>
          </a:custGeom>
          <a:solidFill>
            <a:srgbClr val="FF808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7" name="object 136">
            <a:extLst>
              <a:ext uri="{FF2B5EF4-FFF2-40B4-BE49-F238E27FC236}">
                <a16:creationId xmlns:a16="http://schemas.microsoft.com/office/drawing/2014/main" id="{74D6B1CD-7E3E-4B20-9A5D-9A406E7B5A1A}"/>
              </a:ext>
            </a:extLst>
          </p:cNvPr>
          <p:cNvSpPr/>
          <p:nvPr/>
        </p:nvSpPr>
        <p:spPr>
          <a:xfrm>
            <a:off x="3716020" y="4540692"/>
            <a:ext cx="213360" cy="34290"/>
          </a:xfrm>
          <a:custGeom>
            <a:avLst/>
            <a:gdLst/>
            <a:ahLst/>
            <a:cxnLst/>
            <a:rect l="l" t="t" r="r" b="b"/>
            <a:pathLst>
              <a:path w="213360" h="34289">
                <a:moveTo>
                  <a:pt x="182990" y="34253"/>
                </a:moveTo>
                <a:lnTo>
                  <a:pt x="0" y="34253"/>
                </a:lnTo>
                <a:lnTo>
                  <a:pt x="34015" y="0"/>
                </a:lnTo>
                <a:lnTo>
                  <a:pt x="212754" y="0"/>
                </a:lnTo>
                <a:lnTo>
                  <a:pt x="182990" y="34253"/>
                </a:lnTo>
                <a:close/>
              </a:path>
            </a:pathLst>
          </a:custGeom>
          <a:solidFill>
            <a:srgbClr val="FF808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" name="object 137">
            <a:extLst>
              <a:ext uri="{FF2B5EF4-FFF2-40B4-BE49-F238E27FC236}">
                <a16:creationId xmlns:a16="http://schemas.microsoft.com/office/drawing/2014/main" id="{3A8A4AA4-5A97-4039-8F5E-BE8708E1C1B7}"/>
              </a:ext>
            </a:extLst>
          </p:cNvPr>
          <p:cNvSpPr/>
          <p:nvPr/>
        </p:nvSpPr>
        <p:spPr>
          <a:xfrm>
            <a:off x="3716020" y="4540662"/>
            <a:ext cx="213360" cy="34290"/>
          </a:xfrm>
          <a:custGeom>
            <a:avLst/>
            <a:gdLst/>
            <a:ahLst/>
            <a:cxnLst/>
            <a:rect l="l" t="t" r="r" b="b"/>
            <a:pathLst>
              <a:path w="213360" h="34289">
                <a:moveTo>
                  <a:pt x="0" y="34283"/>
                </a:moveTo>
                <a:lnTo>
                  <a:pt x="34045" y="0"/>
                </a:lnTo>
                <a:lnTo>
                  <a:pt x="212784" y="0"/>
                </a:lnTo>
                <a:lnTo>
                  <a:pt x="182994" y="34283"/>
                </a:lnTo>
                <a:lnTo>
                  <a:pt x="0" y="34283"/>
                </a:lnTo>
                <a:close/>
              </a:path>
            </a:pathLst>
          </a:custGeom>
          <a:ln w="4284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9" name="object 138">
            <a:extLst>
              <a:ext uri="{FF2B5EF4-FFF2-40B4-BE49-F238E27FC236}">
                <a16:creationId xmlns:a16="http://schemas.microsoft.com/office/drawing/2014/main" id="{C54852C1-59F3-47A5-9256-BA9CF6A484F5}"/>
              </a:ext>
            </a:extLst>
          </p:cNvPr>
          <p:cNvSpPr/>
          <p:nvPr/>
        </p:nvSpPr>
        <p:spPr>
          <a:xfrm>
            <a:off x="4256502" y="4626375"/>
            <a:ext cx="29845" cy="116205"/>
          </a:xfrm>
          <a:custGeom>
            <a:avLst/>
            <a:gdLst/>
            <a:ahLst/>
            <a:cxnLst/>
            <a:rect l="l" t="t" r="r" b="b"/>
            <a:pathLst>
              <a:path w="29845" h="116204">
                <a:moveTo>
                  <a:pt x="0" y="115707"/>
                </a:moveTo>
                <a:lnTo>
                  <a:pt x="0" y="29993"/>
                </a:lnTo>
                <a:lnTo>
                  <a:pt x="29789" y="0"/>
                </a:lnTo>
                <a:lnTo>
                  <a:pt x="29789" y="85709"/>
                </a:lnTo>
                <a:lnTo>
                  <a:pt x="0" y="115707"/>
                </a:lnTo>
                <a:close/>
              </a:path>
            </a:pathLst>
          </a:custGeom>
          <a:solidFill>
            <a:srgbClr val="FF2A3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0" name="object 139">
            <a:extLst>
              <a:ext uri="{FF2B5EF4-FFF2-40B4-BE49-F238E27FC236}">
                <a16:creationId xmlns:a16="http://schemas.microsoft.com/office/drawing/2014/main" id="{5581B8D2-9BEA-4AE3-9887-C41D1AF49B2E}"/>
              </a:ext>
            </a:extLst>
          </p:cNvPr>
          <p:cNvSpPr/>
          <p:nvPr/>
        </p:nvSpPr>
        <p:spPr>
          <a:xfrm>
            <a:off x="4256502" y="4626374"/>
            <a:ext cx="29845" cy="116205"/>
          </a:xfrm>
          <a:custGeom>
            <a:avLst/>
            <a:gdLst/>
            <a:ahLst/>
            <a:cxnLst/>
            <a:rect l="l" t="t" r="r" b="b"/>
            <a:pathLst>
              <a:path w="29845" h="116204">
                <a:moveTo>
                  <a:pt x="0" y="115707"/>
                </a:moveTo>
                <a:lnTo>
                  <a:pt x="0" y="29993"/>
                </a:lnTo>
                <a:lnTo>
                  <a:pt x="29789" y="0"/>
                </a:lnTo>
                <a:lnTo>
                  <a:pt x="29789" y="85709"/>
                </a:lnTo>
                <a:lnTo>
                  <a:pt x="0" y="115707"/>
                </a:lnTo>
                <a:close/>
              </a:path>
            </a:pathLst>
          </a:custGeom>
          <a:solidFill>
            <a:srgbClr val="FF2A3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1" name="object 140">
            <a:extLst>
              <a:ext uri="{FF2B5EF4-FFF2-40B4-BE49-F238E27FC236}">
                <a16:creationId xmlns:a16="http://schemas.microsoft.com/office/drawing/2014/main" id="{A5D33109-A17D-446A-A206-AC550C79E910}"/>
              </a:ext>
            </a:extLst>
          </p:cNvPr>
          <p:cNvSpPr/>
          <p:nvPr/>
        </p:nvSpPr>
        <p:spPr>
          <a:xfrm>
            <a:off x="4256502" y="4626370"/>
            <a:ext cx="29845" cy="116205"/>
          </a:xfrm>
          <a:custGeom>
            <a:avLst/>
            <a:gdLst/>
            <a:ahLst/>
            <a:cxnLst/>
            <a:rect l="l" t="t" r="r" b="b"/>
            <a:pathLst>
              <a:path w="29845" h="116204">
                <a:moveTo>
                  <a:pt x="0" y="115707"/>
                </a:moveTo>
                <a:lnTo>
                  <a:pt x="29789" y="85709"/>
                </a:lnTo>
                <a:lnTo>
                  <a:pt x="29789" y="0"/>
                </a:lnTo>
                <a:lnTo>
                  <a:pt x="0" y="29998"/>
                </a:lnTo>
                <a:lnTo>
                  <a:pt x="0" y="115707"/>
                </a:lnTo>
                <a:close/>
              </a:path>
            </a:pathLst>
          </a:custGeom>
          <a:ln w="425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2" name="object 141">
            <a:extLst>
              <a:ext uri="{FF2B5EF4-FFF2-40B4-BE49-F238E27FC236}">
                <a16:creationId xmlns:a16="http://schemas.microsoft.com/office/drawing/2014/main" id="{0B1F8F99-C652-4294-A427-1D74869A9B76}"/>
              </a:ext>
            </a:extLst>
          </p:cNvPr>
          <p:cNvSpPr/>
          <p:nvPr/>
        </p:nvSpPr>
        <p:spPr>
          <a:xfrm>
            <a:off x="4222448" y="4656368"/>
            <a:ext cx="34290" cy="120014"/>
          </a:xfrm>
          <a:custGeom>
            <a:avLst/>
            <a:gdLst/>
            <a:ahLst/>
            <a:cxnLst/>
            <a:rect l="l" t="t" r="r" b="b"/>
            <a:pathLst>
              <a:path w="34289" h="120014">
                <a:moveTo>
                  <a:pt x="0" y="119997"/>
                </a:moveTo>
                <a:lnTo>
                  <a:pt x="0" y="34283"/>
                </a:lnTo>
                <a:lnTo>
                  <a:pt x="34045" y="0"/>
                </a:lnTo>
                <a:lnTo>
                  <a:pt x="34045" y="85713"/>
                </a:lnTo>
                <a:lnTo>
                  <a:pt x="0" y="119997"/>
                </a:lnTo>
                <a:close/>
              </a:path>
            </a:pathLst>
          </a:custGeom>
          <a:solidFill>
            <a:srgbClr val="FF2A3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" name="object 142">
            <a:extLst>
              <a:ext uri="{FF2B5EF4-FFF2-40B4-BE49-F238E27FC236}">
                <a16:creationId xmlns:a16="http://schemas.microsoft.com/office/drawing/2014/main" id="{53B6B862-8C8F-4E78-8565-281E03653DD6}"/>
              </a:ext>
            </a:extLst>
          </p:cNvPr>
          <p:cNvSpPr/>
          <p:nvPr/>
        </p:nvSpPr>
        <p:spPr>
          <a:xfrm>
            <a:off x="4222448" y="4656367"/>
            <a:ext cx="34290" cy="120014"/>
          </a:xfrm>
          <a:custGeom>
            <a:avLst/>
            <a:gdLst/>
            <a:ahLst/>
            <a:cxnLst/>
            <a:rect l="l" t="t" r="r" b="b"/>
            <a:pathLst>
              <a:path w="34289" h="120014">
                <a:moveTo>
                  <a:pt x="0" y="119997"/>
                </a:moveTo>
                <a:lnTo>
                  <a:pt x="0" y="34283"/>
                </a:lnTo>
                <a:lnTo>
                  <a:pt x="34045" y="0"/>
                </a:lnTo>
                <a:lnTo>
                  <a:pt x="34045" y="85713"/>
                </a:lnTo>
                <a:lnTo>
                  <a:pt x="0" y="119997"/>
                </a:lnTo>
                <a:close/>
              </a:path>
            </a:pathLst>
          </a:custGeom>
          <a:solidFill>
            <a:srgbClr val="FF2A3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4" name="object 143">
            <a:extLst>
              <a:ext uri="{FF2B5EF4-FFF2-40B4-BE49-F238E27FC236}">
                <a16:creationId xmlns:a16="http://schemas.microsoft.com/office/drawing/2014/main" id="{92348145-E410-435D-B9CC-1B16701BFE1A}"/>
              </a:ext>
            </a:extLst>
          </p:cNvPr>
          <p:cNvSpPr/>
          <p:nvPr/>
        </p:nvSpPr>
        <p:spPr>
          <a:xfrm>
            <a:off x="4222448" y="4656367"/>
            <a:ext cx="34290" cy="120014"/>
          </a:xfrm>
          <a:custGeom>
            <a:avLst/>
            <a:gdLst/>
            <a:ahLst/>
            <a:cxnLst/>
            <a:rect l="l" t="t" r="r" b="b"/>
            <a:pathLst>
              <a:path w="34289" h="120014">
                <a:moveTo>
                  <a:pt x="0" y="119992"/>
                </a:moveTo>
                <a:lnTo>
                  <a:pt x="34045" y="85709"/>
                </a:lnTo>
                <a:lnTo>
                  <a:pt x="34045" y="0"/>
                </a:lnTo>
                <a:lnTo>
                  <a:pt x="0" y="34283"/>
                </a:lnTo>
                <a:lnTo>
                  <a:pt x="0" y="119992"/>
                </a:lnTo>
                <a:close/>
              </a:path>
            </a:pathLst>
          </a:custGeom>
          <a:ln w="425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5" name="object 144">
            <a:extLst>
              <a:ext uri="{FF2B5EF4-FFF2-40B4-BE49-F238E27FC236}">
                <a16:creationId xmlns:a16="http://schemas.microsoft.com/office/drawing/2014/main" id="{21823C3E-5273-47DB-97E5-BC729E49CA20}"/>
              </a:ext>
            </a:extLst>
          </p:cNvPr>
          <p:cNvSpPr/>
          <p:nvPr/>
        </p:nvSpPr>
        <p:spPr>
          <a:xfrm>
            <a:off x="4256502" y="4712082"/>
            <a:ext cx="29845" cy="116205"/>
          </a:xfrm>
          <a:custGeom>
            <a:avLst/>
            <a:gdLst/>
            <a:ahLst/>
            <a:cxnLst/>
            <a:rect l="l" t="t" r="r" b="b"/>
            <a:pathLst>
              <a:path w="29845" h="116204">
                <a:moveTo>
                  <a:pt x="0" y="115707"/>
                </a:moveTo>
                <a:lnTo>
                  <a:pt x="0" y="29998"/>
                </a:lnTo>
                <a:lnTo>
                  <a:pt x="29789" y="0"/>
                </a:lnTo>
                <a:lnTo>
                  <a:pt x="29789" y="81423"/>
                </a:lnTo>
                <a:lnTo>
                  <a:pt x="0" y="115707"/>
                </a:lnTo>
                <a:close/>
              </a:path>
            </a:pathLst>
          </a:custGeom>
          <a:solidFill>
            <a:srgbClr val="FF2A3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6" name="object 145">
            <a:extLst>
              <a:ext uri="{FF2B5EF4-FFF2-40B4-BE49-F238E27FC236}">
                <a16:creationId xmlns:a16="http://schemas.microsoft.com/office/drawing/2014/main" id="{0C75BEF6-71B0-459E-9059-8066826AE41C}"/>
              </a:ext>
            </a:extLst>
          </p:cNvPr>
          <p:cNvSpPr/>
          <p:nvPr/>
        </p:nvSpPr>
        <p:spPr>
          <a:xfrm>
            <a:off x="4256502" y="4712081"/>
            <a:ext cx="29845" cy="116205"/>
          </a:xfrm>
          <a:custGeom>
            <a:avLst/>
            <a:gdLst/>
            <a:ahLst/>
            <a:cxnLst/>
            <a:rect l="l" t="t" r="r" b="b"/>
            <a:pathLst>
              <a:path w="29845" h="116204">
                <a:moveTo>
                  <a:pt x="0" y="115707"/>
                </a:moveTo>
                <a:lnTo>
                  <a:pt x="0" y="29998"/>
                </a:lnTo>
                <a:lnTo>
                  <a:pt x="29789" y="0"/>
                </a:lnTo>
                <a:lnTo>
                  <a:pt x="29789" y="81423"/>
                </a:lnTo>
                <a:lnTo>
                  <a:pt x="0" y="115707"/>
                </a:lnTo>
                <a:close/>
              </a:path>
            </a:pathLst>
          </a:custGeom>
          <a:solidFill>
            <a:srgbClr val="FF2A3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" name="object 146">
            <a:extLst>
              <a:ext uri="{FF2B5EF4-FFF2-40B4-BE49-F238E27FC236}">
                <a16:creationId xmlns:a16="http://schemas.microsoft.com/office/drawing/2014/main" id="{71CAE8CA-B6DE-47CE-902A-E9524D38AE3D}"/>
              </a:ext>
            </a:extLst>
          </p:cNvPr>
          <p:cNvSpPr/>
          <p:nvPr/>
        </p:nvSpPr>
        <p:spPr>
          <a:xfrm>
            <a:off x="4256502" y="4712076"/>
            <a:ext cx="29845" cy="116205"/>
          </a:xfrm>
          <a:custGeom>
            <a:avLst/>
            <a:gdLst/>
            <a:ahLst/>
            <a:cxnLst/>
            <a:rect l="l" t="t" r="r" b="b"/>
            <a:pathLst>
              <a:path w="29845" h="116204">
                <a:moveTo>
                  <a:pt x="0" y="115707"/>
                </a:moveTo>
                <a:lnTo>
                  <a:pt x="29789" y="81423"/>
                </a:lnTo>
                <a:lnTo>
                  <a:pt x="29789" y="0"/>
                </a:lnTo>
                <a:lnTo>
                  <a:pt x="0" y="29998"/>
                </a:lnTo>
                <a:lnTo>
                  <a:pt x="0" y="115707"/>
                </a:lnTo>
                <a:close/>
              </a:path>
            </a:pathLst>
          </a:custGeom>
          <a:ln w="425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8" name="object 147">
            <a:extLst>
              <a:ext uri="{FF2B5EF4-FFF2-40B4-BE49-F238E27FC236}">
                <a16:creationId xmlns:a16="http://schemas.microsoft.com/office/drawing/2014/main" id="{7A4B6F00-4232-4812-8515-435941FCE557}"/>
              </a:ext>
            </a:extLst>
          </p:cNvPr>
          <p:cNvSpPr/>
          <p:nvPr/>
        </p:nvSpPr>
        <p:spPr>
          <a:xfrm>
            <a:off x="4222448" y="4742078"/>
            <a:ext cx="34290" cy="116205"/>
          </a:xfrm>
          <a:custGeom>
            <a:avLst/>
            <a:gdLst/>
            <a:ahLst/>
            <a:cxnLst/>
            <a:rect l="l" t="t" r="r" b="b"/>
            <a:pathLst>
              <a:path w="34289" h="116204">
                <a:moveTo>
                  <a:pt x="0" y="115707"/>
                </a:moveTo>
                <a:lnTo>
                  <a:pt x="0" y="34283"/>
                </a:lnTo>
                <a:lnTo>
                  <a:pt x="34045" y="0"/>
                </a:lnTo>
                <a:lnTo>
                  <a:pt x="34045" y="85709"/>
                </a:lnTo>
                <a:lnTo>
                  <a:pt x="0" y="115707"/>
                </a:lnTo>
                <a:close/>
              </a:path>
            </a:pathLst>
          </a:custGeom>
          <a:solidFill>
            <a:srgbClr val="FF2A3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9" name="object 148">
            <a:extLst>
              <a:ext uri="{FF2B5EF4-FFF2-40B4-BE49-F238E27FC236}">
                <a16:creationId xmlns:a16="http://schemas.microsoft.com/office/drawing/2014/main" id="{CEA9B444-41FE-4346-AAA9-DF4EDFB0BB7F}"/>
              </a:ext>
            </a:extLst>
          </p:cNvPr>
          <p:cNvSpPr/>
          <p:nvPr/>
        </p:nvSpPr>
        <p:spPr>
          <a:xfrm>
            <a:off x="4222448" y="4742077"/>
            <a:ext cx="34290" cy="116205"/>
          </a:xfrm>
          <a:custGeom>
            <a:avLst/>
            <a:gdLst/>
            <a:ahLst/>
            <a:cxnLst/>
            <a:rect l="l" t="t" r="r" b="b"/>
            <a:pathLst>
              <a:path w="34289" h="116204">
                <a:moveTo>
                  <a:pt x="0" y="115707"/>
                </a:moveTo>
                <a:lnTo>
                  <a:pt x="0" y="34283"/>
                </a:lnTo>
                <a:lnTo>
                  <a:pt x="34045" y="0"/>
                </a:lnTo>
                <a:lnTo>
                  <a:pt x="34045" y="85709"/>
                </a:lnTo>
                <a:lnTo>
                  <a:pt x="0" y="115707"/>
                </a:lnTo>
                <a:close/>
              </a:path>
            </a:pathLst>
          </a:custGeom>
          <a:solidFill>
            <a:srgbClr val="FF2A3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0" name="object 149">
            <a:extLst>
              <a:ext uri="{FF2B5EF4-FFF2-40B4-BE49-F238E27FC236}">
                <a16:creationId xmlns:a16="http://schemas.microsoft.com/office/drawing/2014/main" id="{33658B07-4861-42CC-9481-1FA39996CFAE}"/>
              </a:ext>
            </a:extLst>
          </p:cNvPr>
          <p:cNvSpPr/>
          <p:nvPr/>
        </p:nvSpPr>
        <p:spPr>
          <a:xfrm>
            <a:off x="4222448" y="4742073"/>
            <a:ext cx="34290" cy="116205"/>
          </a:xfrm>
          <a:custGeom>
            <a:avLst/>
            <a:gdLst/>
            <a:ahLst/>
            <a:cxnLst/>
            <a:rect l="l" t="t" r="r" b="b"/>
            <a:pathLst>
              <a:path w="34289" h="116204">
                <a:moveTo>
                  <a:pt x="0" y="115707"/>
                </a:moveTo>
                <a:lnTo>
                  <a:pt x="34045" y="85709"/>
                </a:lnTo>
                <a:lnTo>
                  <a:pt x="34045" y="0"/>
                </a:lnTo>
                <a:lnTo>
                  <a:pt x="0" y="34283"/>
                </a:lnTo>
                <a:lnTo>
                  <a:pt x="0" y="115707"/>
                </a:lnTo>
                <a:close/>
              </a:path>
            </a:pathLst>
          </a:custGeom>
          <a:ln w="4258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1" name="object 150">
            <a:extLst>
              <a:ext uri="{FF2B5EF4-FFF2-40B4-BE49-F238E27FC236}">
                <a16:creationId xmlns:a16="http://schemas.microsoft.com/office/drawing/2014/main" id="{8AE44649-7A69-42BB-93A5-D49EAE78BBBA}"/>
              </a:ext>
            </a:extLst>
          </p:cNvPr>
          <p:cNvSpPr/>
          <p:nvPr/>
        </p:nvSpPr>
        <p:spPr>
          <a:xfrm>
            <a:off x="3864969" y="4647792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734" y="0"/>
                </a:lnTo>
              </a:path>
            </a:pathLst>
          </a:custGeom>
          <a:ln w="85709">
            <a:solidFill>
              <a:srgbClr val="FF555D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2" name="object 151">
            <a:extLst>
              <a:ext uri="{FF2B5EF4-FFF2-40B4-BE49-F238E27FC236}">
                <a16:creationId xmlns:a16="http://schemas.microsoft.com/office/drawing/2014/main" id="{70BAF67D-BB32-4E5E-8C57-A8BD760DE2BF}"/>
              </a:ext>
            </a:extLst>
          </p:cNvPr>
          <p:cNvSpPr/>
          <p:nvPr/>
        </p:nvSpPr>
        <p:spPr>
          <a:xfrm>
            <a:off x="3864970" y="4604937"/>
            <a:ext cx="179070" cy="85725"/>
          </a:xfrm>
          <a:custGeom>
            <a:avLst/>
            <a:gdLst/>
            <a:ahLst/>
            <a:cxnLst/>
            <a:rect l="l" t="t" r="r" b="b"/>
            <a:pathLst>
              <a:path w="179070" h="85725">
                <a:moveTo>
                  <a:pt x="178739" y="85709"/>
                </a:moveTo>
                <a:lnTo>
                  <a:pt x="0" y="85709"/>
                </a:lnTo>
                <a:lnTo>
                  <a:pt x="0" y="0"/>
                </a:lnTo>
                <a:lnTo>
                  <a:pt x="178739" y="0"/>
                </a:lnTo>
                <a:lnTo>
                  <a:pt x="178739" y="85709"/>
                </a:lnTo>
                <a:close/>
              </a:path>
            </a:pathLst>
          </a:custGeom>
          <a:ln w="427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" name="object 152">
            <a:extLst>
              <a:ext uri="{FF2B5EF4-FFF2-40B4-BE49-F238E27FC236}">
                <a16:creationId xmlns:a16="http://schemas.microsoft.com/office/drawing/2014/main" id="{BFAB8B79-A5BC-4911-AE7D-30A8CECA8468}"/>
              </a:ext>
            </a:extLst>
          </p:cNvPr>
          <p:cNvSpPr/>
          <p:nvPr/>
        </p:nvSpPr>
        <p:spPr>
          <a:xfrm>
            <a:off x="3686230" y="4647790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739" y="0"/>
                </a:lnTo>
              </a:path>
            </a:pathLst>
          </a:custGeom>
          <a:ln w="85709">
            <a:solidFill>
              <a:srgbClr val="FF555D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4" name="object 153">
            <a:extLst>
              <a:ext uri="{FF2B5EF4-FFF2-40B4-BE49-F238E27FC236}">
                <a16:creationId xmlns:a16="http://schemas.microsoft.com/office/drawing/2014/main" id="{98CBA3AD-27CE-4086-B427-66A6D01FB1ED}"/>
              </a:ext>
            </a:extLst>
          </p:cNvPr>
          <p:cNvSpPr/>
          <p:nvPr/>
        </p:nvSpPr>
        <p:spPr>
          <a:xfrm>
            <a:off x="3686230" y="4604935"/>
            <a:ext cx="179070" cy="85725"/>
          </a:xfrm>
          <a:custGeom>
            <a:avLst/>
            <a:gdLst/>
            <a:ahLst/>
            <a:cxnLst/>
            <a:rect l="l" t="t" r="r" b="b"/>
            <a:pathLst>
              <a:path w="179070" h="85725">
                <a:moveTo>
                  <a:pt x="178739" y="85709"/>
                </a:moveTo>
                <a:lnTo>
                  <a:pt x="0" y="85709"/>
                </a:lnTo>
                <a:lnTo>
                  <a:pt x="0" y="0"/>
                </a:lnTo>
                <a:lnTo>
                  <a:pt x="178739" y="0"/>
                </a:lnTo>
                <a:lnTo>
                  <a:pt x="178739" y="85709"/>
                </a:lnTo>
                <a:close/>
              </a:path>
            </a:pathLst>
          </a:custGeom>
          <a:ln w="427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5" name="object 154">
            <a:extLst>
              <a:ext uri="{FF2B5EF4-FFF2-40B4-BE49-F238E27FC236}">
                <a16:creationId xmlns:a16="http://schemas.microsoft.com/office/drawing/2014/main" id="{5EA11859-4B5C-47E3-B903-13DA5FE14FCF}"/>
              </a:ext>
            </a:extLst>
          </p:cNvPr>
          <p:cNvSpPr/>
          <p:nvPr/>
        </p:nvSpPr>
        <p:spPr>
          <a:xfrm>
            <a:off x="4043709" y="4647789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739" y="0"/>
                </a:lnTo>
              </a:path>
            </a:pathLst>
          </a:custGeom>
          <a:ln w="85709">
            <a:solidFill>
              <a:srgbClr val="FF555D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6" name="object 155">
            <a:extLst>
              <a:ext uri="{FF2B5EF4-FFF2-40B4-BE49-F238E27FC236}">
                <a16:creationId xmlns:a16="http://schemas.microsoft.com/office/drawing/2014/main" id="{0F4F30AB-2630-4FED-A2C0-F6B07177B466}"/>
              </a:ext>
            </a:extLst>
          </p:cNvPr>
          <p:cNvSpPr/>
          <p:nvPr/>
        </p:nvSpPr>
        <p:spPr>
          <a:xfrm>
            <a:off x="4043709" y="4604934"/>
            <a:ext cx="179070" cy="85725"/>
          </a:xfrm>
          <a:custGeom>
            <a:avLst/>
            <a:gdLst/>
            <a:ahLst/>
            <a:cxnLst/>
            <a:rect l="l" t="t" r="r" b="b"/>
            <a:pathLst>
              <a:path w="179070" h="85725">
                <a:moveTo>
                  <a:pt x="178739" y="85709"/>
                </a:moveTo>
                <a:lnTo>
                  <a:pt x="0" y="85709"/>
                </a:lnTo>
                <a:lnTo>
                  <a:pt x="0" y="0"/>
                </a:lnTo>
                <a:lnTo>
                  <a:pt x="178739" y="0"/>
                </a:lnTo>
                <a:lnTo>
                  <a:pt x="178739" y="85709"/>
                </a:lnTo>
                <a:close/>
              </a:path>
            </a:pathLst>
          </a:custGeom>
          <a:ln w="4279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7" name="object 156">
            <a:extLst>
              <a:ext uri="{FF2B5EF4-FFF2-40B4-BE49-F238E27FC236}">
                <a16:creationId xmlns:a16="http://schemas.microsoft.com/office/drawing/2014/main" id="{5691DCFD-4B39-4C70-AEDD-9EE0B54D8F7E}"/>
              </a:ext>
            </a:extLst>
          </p:cNvPr>
          <p:cNvSpPr/>
          <p:nvPr/>
        </p:nvSpPr>
        <p:spPr>
          <a:xfrm>
            <a:off x="4043708" y="4574935"/>
            <a:ext cx="213360" cy="30480"/>
          </a:xfrm>
          <a:custGeom>
            <a:avLst/>
            <a:gdLst/>
            <a:ahLst/>
            <a:cxnLst/>
            <a:rect l="l" t="t" r="r" b="b"/>
            <a:pathLst>
              <a:path w="213360" h="30479">
                <a:moveTo>
                  <a:pt x="182994" y="29998"/>
                </a:moveTo>
                <a:lnTo>
                  <a:pt x="0" y="29998"/>
                </a:lnTo>
                <a:lnTo>
                  <a:pt x="34045" y="0"/>
                </a:lnTo>
                <a:lnTo>
                  <a:pt x="212784" y="0"/>
                </a:lnTo>
                <a:lnTo>
                  <a:pt x="182994" y="29998"/>
                </a:lnTo>
                <a:close/>
              </a:path>
            </a:pathLst>
          </a:custGeom>
          <a:solidFill>
            <a:srgbClr val="FF808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8" name="object 157">
            <a:extLst>
              <a:ext uri="{FF2B5EF4-FFF2-40B4-BE49-F238E27FC236}">
                <a16:creationId xmlns:a16="http://schemas.microsoft.com/office/drawing/2014/main" id="{0439B34B-060F-4C0E-83AA-52D832285660}"/>
              </a:ext>
            </a:extLst>
          </p:cNvPr>
          <p:cNvSpPr/>
          <p:nvPr/>
        </p:nvSpPr>
        <p:spPr>
          <a:xfrm>
            <a:off x="4043708" y="4574934"/>
            <a:ext cx="213360" cy="30480"/>
          </a:xfrm>
          <a:custGeom>
            <a:avLst/>
            <a:gdLst/>
            <a:ahLst/>
            <a:cxnLst/>
            <a:rect l="l" t="t" r="r" b="b"/>
            <a:pathLst>
              <a:path w="213360" h="30479">
                <a:moveTo>
                  <a:pt x="182994" y="29998"/>
                </a:moveTo>
                <a:lnTo>
                  <a:pt x="0" y="29998"/>
                </a:lnTo>
                <a:lnTo>
                  <a:pt x="34045" y="0"/>
                </a:lnTo>
                <a:lnTo>
                  <a:pt x="212784" y="0"/>
                </a:lnTo>
                <a:lnTo>
                  <a:pt x="182994" y="29998"/>
                </a:lnTo>
                <a:close/>
              </a:path>
            </a:pathLst>
          </a:custGeom>
          <a:solidFill>
            <a:srgbClr val="FF808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9" name="object 158">
            <a:extLst>
              <a:ext uri="{FF2B5EF4-FFF2-40B4-BE49-F238E27FC236}">
                <a16:creationId xmlns:a16="http://schemas.microsoft.com/office/drawing/2014/main" id="{8027CF0A-550F-4097-9AB5-9C7D93B42472}"/>
              </a:ext>
            </a:extLst>
          </p:cNvPr>
          <p:cNvSpPr/>
          <p:nvPr/>
        </p:nvSpPr>
        <p:spPr>
          <a:xfrm>
            <a:off x="4043708" y="4574933"/>
            <a:ext cx="213360" cy="30480"/>
          </a:xfrm>
          <a:custGeom>
            <a:avLst/>
            <a:gdLst/>
            <a:ahLst/>
            <a:cxnLst/>
            <a:rect l="l" t="t" r="r" b="b"/>
            <a:pathLst>
              <a:path w="213360" h="30479">
                <a:moveTo>
                  <a:pt x="0" y="29998"/>
                </a:moveTo>
                <a:lnTo>
                  <a:pt x="34045" y="0"/>
                </a:lnTo>
                <a:lnTo>
                  <a:pt x="212784" y="0"/>
                </a:lnTo>
                <a:lnTo>
                  <a:pt x="182994" y="29998"/>
                </a:lnTo>
                <a:lnTo>
                  <a:pt x="0" y="29998"/>
                </a:lnTo>
                <a:close/>
              </a:path>
            </a:pathLst>
          </a:custGeom>
          <a:ln w="4284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0" name="object 159">
            <a:extLst>
              <a:ext uri="{FF2B5EF4-FFF2-40B4-BE49-F238E27FC236}">
                <a16:creationId xmlns:a16="http://schemas.microsoft.com/office/drawing/2014/main" id="{91C42E59-2DE3-45E2-B9EC-562D3C416B91}"/>
              </a:ext>
            </a:extLst>
          </p:cNvPr>
          <p:cNvSpPr/>
          <p:nvPr/>
        </p:nvSpPr>
        <p:spPr>
          <a:xfrm>
            <a:off x="4222448" y="4570648"/>
            <a:ext cx="34290" cy="120014"/>
          </a:xfrm>
          <a:custGeom>
            <a:avLst/>
            <a:gdLst/>
            <a:ahLst/>
            <a:cxnLst/>
            <a:rect l="l" t="t" r="r" b="b"/>
            <a:pathLst>
              <a:path w="34289" h="120014">
                <a:moveTo>
                  <a:pt x="0" y="119992"/>
                </a:moveTo>
                <a:lnTo>
                  <a:pt x="0" y="34283"/>
                </a:lnTo>
                <a:lnTo>
                  <a:pt x="34045" y="0"/>
                </a:lnTo>
                <a:lnTo>
                  <a:pt x="34045" y="85709"/>
                </a:lnTo>
                <a:lnTo>
                  <a:pt x="0" y="119992"/>
                </a:lnTo>
                <a:close/>
              </a:path>
            </a:pathLst>
          </a:custGeom>
          <a:solidFill>
            <a:srgbClr val="FF2A3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1" name="object 160">
            <a:extLst>
              <a:ext uri="{FF2B5EF4-FFF2-40B4-BE49-F238E27FC236}">
                <a16:creationId xmlns:a16="http://schemas.microsoft.com/office/drawing/2014/main" id="{D18C2236-DF83-423A-A425-2C06BE96C516}"/>
              </a:ext>
            </a:extLst>
          </p:cNvPr>
          <p:cNvSpPr/>
          <p:nvPr/>
        </p:nvSpPr>
        <p:spPr>
          <a:xfrm>
            <a:off x="4222448" y="4570647"/>
            <a:ext cx="34290" cy="120014"/>
          </a:xfrm>
          <a:custGeom>
            <a:avLst/>
            <a:gdLst/>
            <a:ahLst/>
            <a:cxnLst/>
            <a:rect l="l" t="t" r="r" b="b"/>
            <a:pathLst>
              <a:path w="34289" h="120014">
                <a:moveTo>
                  <a:pt x="0" y="119992"/>
                </a:moveTo>
                <a:lnTo>
                  <a:pt x="0" y="34283"/>
                </a:lnTo>
                <a:lnTo>
                  <a:pt x="34045" y="0"/>
                </a:lnTo>
                <a:lnTo>
                  <a:pt x="34045" y="85709"/>
                </a:lnTo>
                <a:lnTo>
                  <a:pt x="0" y="119992"/>
                </a:lnTo>
                <a:close/>
              </a:path>
            </a:pathLst>
          </a:custGeom>
          <a:solidFill>
            <a:srgbClr val="FF2A3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2" name="object 161">
            <a:extLst>
              <a:ext uri="{FF2B5EF4-FFF2-40B4-BE49-F238E27FC236}">
                <a16:creationId xmlns:a16="http://schemas.microsoft.com/office/drawing/2014/main" id="{D61AB822-15A2-4221-932B-58070B1A0FBB}"/>
              </a:ext>
            </a:extLst>
          </p:cNvPr>
          <p:cNvSpPr/>
          <p:nvPr/>
        </p:nvSpPr>
        <p:spPr>
          <a:xfrm>
            <a:off x="4222448" y="4570646"/>
            <a:ext cx="34290" cy="120014"/>
          </a:xfrm>
          <a:custGeom>
            <a:avLst/>
            <a:gdLst/>
            <a:ahLst/>
            <a:cxnLst/>
            <a:rect l="l" t="t" r="r" b="b"/>
            <a:pathLst>
              <a:path w="34289" h="120014">
                <a:moveTo>
                  <a:pt x="0" y="119992"/>
                </a:moveTo>
                <a:lnTo>
                  <a:pt x="34045" y="85709"/>
                </a:lnTo>
                <a:lnTo>
                  <a:pt x="34045" y="0"/>
                </a:lnTo>
                <a:lnTo>
                  <a:pt x="0" y="34283"/>
                </a:lnTo>
                <a:lnTo>
                  <a:pt x="0" y="119992"/>
                </a:lnTo>
                <a:close/>
              </a:path>
            </a:pathLst>
          </a:custGeom>
          <a:ln w="425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3" name="object 162">
            <a:extLst>
              <a:ext uri="{FF2B5EF4-FFF2-40B4-BE49-F238E27FC236}">
                <a16:creationId xmlns:a16="http://schemas.microsoft.com/office/drawing/2014/main" id="{FD52DE29-A017-491B-9D97-5A49E1F65E69}"/>
              </a:ext>
            </a:extLst>
          </p:cNvPr>
          <p:cNvSpPr txBox="1"/>
          <p:nvPr/>
        </p:nvSpPr>
        <p:spPr>
          <a:xfrm>
            <a:off x="4518824" y="4688814"/>
            <a:ext cx="827405" cy="621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0"/>
              </a:spcBef>
            </a:pPr>
            <a:r>
              <a:rPr sz="1400" dirty="0">
                <a:latin typeface="+mn-lt"/>
                <a:ea typeface="+mn-ea"/>
                <a:cs typeface="+mn-ea"/>
                <a:sym typeface="+mn-lt"/>
              </a:rPr>
              <a:t>Cisco</a:t>
            </a:r>
            <a:r>
              <a:rPr sz="1400" spc="-95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1400" dirty="0">
                <a:latin typeface="+mn-lt"/>
                <a:ea typeface="+mn-ea"/>
                <a:cs typeface="+mn-ea"/>
                <a:sym typeface="+mn-lt"/>
              </a:rPr>
              <a:t>IOS  </a:t>
            </a:r>
            <a:r>
              <a:rPr sz="1400" spc="-5" dirty="0">
                <a:latin typeface="+mn-lt"/>
                <a:ea typeface="+mn-ea"/>
                <a:cs typeface="+mn-ea"/>
                <a:sym typeface="+mn-lt"/>
              </a:rPr>
              <a:t>Firewall</a:t>
            </a:r>
            <a:endParaRPr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4" name="object 163">
            <a:extLst>
              <a:ext uri="{FF2B5EF4-FFF2-40B4-BE49-F238E27FC236}">
                <a16:creationId xmlns:a16="http://schemas.microsoft.com/office/drawing/2014/main" id="{5BF43A2A-8D3D-466B-A919-91138E8B5FF4}"/>
              </a:ext>
            </a:extLst>
          </p:cNvPr>
          <p:cNvSpPr/>
          <p:nvPr/>
        </p:nvSpPr>
        <p:spPr>
          <a:xfrm>
            <a:off x="6530850" y="4947546"/>
            <a:ext cx="712470" cy="233045"/>
          </a:xfrm>
          <a:custGeom>
            <a:avLst/>
            <a:gdLst/>
            <a:ahLst/>
            <a:cxnLst/>
            <a:rect l="l" t="t" r="r" b="b"/>
            <a:pathLst>
              <a:path w="712470" h="233045">
                <a:moveTo>
                  <a:pt x="356058" y="232972"/>
                </a:moveTo>
                <a:lnTo>
                  <a:pt x="283965" y="230621"/>
                </a:lnTo>
                <a:lnTo>
                  <a:pt x="216972" y="223871"/>
                </a:lnTo>
                <a:lnTo>
                  <a:pt x="156470" y="213179"/>
                </a:lnTo>
                <a:lnTo>
                  <a:pt x="103849" y="198997"/>
                </a:lnTo>
                <a:lnTo>
                  <a:pt x="60501" y="181782"/>
                </a:lnTo>
                <a:lnTo>
                  <a:pt x="27816" y="161989"/>
                </a:lnTo>
                <a:lnTo>
                  <a:pt x="0" y="116486"/>
                </a:lnTo>
                <a:lnTo>
                  <a:pt x="7186" y="92900"/>
                </a:lnTo>
                <a:lnTo>
                  <a:pt x="60501" y="51189"/>
                </a:lnTo>
                <a:lnTo>
                  <a:pt x="103849" y="33974"/>
                </a:lnTo>
                <a:lnTo>
                  <a:pt x="156470" y="19793"/>
                </a:lnTo>
                <a:lnTo>
                  <a:pt x="216972" y="9100"/>
                </a:lnTo>
                <a:lnTo>
                  <a:pt x="283965" y="2350"/>
                </a:lnTo>
                <a:lnTo>
                  <a:pt x="356058" y="0"/>
                </a:lnTo>
                <a:lnTo>
                  <a:pt x="428151" y="2350"/>
                </a:lnTo>
                <a:lnTo>
                  <a:pt x="495143" y="9100"/>
                </a:lnTo>
                <a:lnTo>
                  <a:pt x="555645" y="19793"/>
                </a:lnTo>
                <a:lnTo>
                  <a:pt x="608266" y="33974"/>
                </a:lnTo>
                <a:lnTo>
                  <a:pt x="651614" y="51189"/>
                </a:lnTo>
                <a:lnTo>
                  <a:pt x="684299" y="70982"/>
                </a:lnTo>
                <a:lnTo>
                  <a:pt x="712116" y="116486"/>
                </a:lnTo>
                <a:lnTo>
                  <a:pt x="704930" y="140071"/>
                </a:lnTo>
                <a:lnTo>
                  <a:pt x="651614" y="181782"/>
                </a:lnTo>
                <a:lnTo>
                  <a:pt x="608266" y="198997"/>
                </a:lnTo>
                <a:lnTo>
                  <a:pt x="555645" y="213179"/>
                </a:lnTo>
                <a:lnTo>
                  <a:pt x="495143" y="223871"/>
                </a:lnTo>
                <a:lnTo>
                  <a:pt x="428151" y="230621"/>
                </a:lnTo>
                <a:lnTo>
                  <a:pt x="356058" y="232972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5" name="object 164">
            <a:extLst>
              <a:ext uri="{FF2B5EF4-FFF2-40B4-BE49-F238E27FC236}">
                <a16:creationId xmlns:a16="http://schemas.microsoft.com/office/drawing/2014/main" id="{F633598F-89D2-4ECA-8CF4-F7A83A9979AE}"/>
              </a:ext>
            </a:extLst>
          </p:cNvPr>
          <p:cNvSpPr/>
          <p:nvPr/>
        </p:nvSpPr>
        <p:spPr>
          <a:xfrm>
            <a:off x="6530850" y="4947546"/>
            <a:ext cx="712470" cy="233045"/>
          </a:xfrm>
          <a:custGeom>
            <a:avLst/>
            <a:gdLst/>
            <a:ahLst/>
            <a:cxnLst/>
            <a:rect l="l" t="t" r="r" b="b"/>
            <a:pathLst>
              <a:path w="712470" h="233045">
                <a:moveTo>
                  <a:pt x="0" y="116486"/>
                </a:moveTo>
                <a:lnTo>
                  <a:pt x="27816" y="70982"/>
                </a:lnTo>
                <a:lnTo>
                  <a:pt x="60501" y="51189"/>
                </a:lnTo>
                <a:lnTo>
                  <a:pt x="103849" y="33974"/>
                </a:lnTo>
                <a:lnTo>
                  <a:pt x="156470" y="19793"/>
                </a:lnTo>
                <a:lnTo>
                  <a:pt x="216972" y="9100"/>
                </a:lnTo>
                <a:lnTo>
                  <a:pt x="283965" y="2350"/>
                </a:lnTo>
                <a:lnTo>
                  <a:pt x="356058" y="0"/>
                </a:lnTo>
                <a:lnTo>
                  <a:pt x="428151" y="2350"/>
                </a:lnTo>
                <a:lnTo>
                  <a:pt x="495143" y="9100"/>
                </a:lnTo>
                <a:lnTo>
                  <a:pt x="555645" y="19793"/>
                </a:lnTo>
                <a:lnTo>
                  <a:pt x="608266" y="33974"/>
                </a:lnTo>
                <a:lnTo>
                  <a:pt x="651614" y="51189"/>
                </a:lnTo>
                <a:lnTo>
                  <a:pt x="684299" y="70982"/>
                </a:lnTo>
                <a:lnTo>
                  <a:pt x="712116" y="116486"/>
                </a:lnTo>
                <a:lnTo>
                  <a:pt x="704930" y="140071"/>
                </a:lnTo>
                <a:lnTo>
                  <a:pt x="651614" y="181782"/>
                </a:lnTo>
                <a:lnTo>
                  <a:pt x="608266" y="198997"/>
                </a:lnTo>
                <a:lnTo>
                  <a:pt x="555645" y="213179"/>
                </a:lnTo>
                <a:lnTo>
                  <a:pt x="495143" y="223871"/>
                </a:lnTo>
                <a:lnTo>
                  <a:pt x="428151" y="230621"/>
                </a:lnTo>
                <a:lnTo>
                  <a:pt x="356058" y="232972"/>
                </a:lnTo>
                <a:lnTo>
                  <a:pt x="283965" y="230621"/>
                </a:lnTo>
                <a:lnTo>
                  <a:pt x="216972" y="223871"/>
                </a:lnTo>
                <a:lnTo>
                  <a:pt x="156470" y="213179"/>
                </a:lnTo>
                <a:lnTo>
                  <a:pt x="103849" y="198997"/>
                </a:lnTo>
                <a:lnTo>
                  <a:pt x="60501" y="181782"/>
                </a:lnTo>
                <a:lnTo>
                  <a:pt x="27816" y="161989"/>
                </a:lnTo>
                <a:lnTo>
                  <a:pt x="0" y="116486"/>
                </a:lnTo>
                <a:close/>
              </a:path>
            </a:pathLst>
          </a:custGeom>
          <a:ln w="4180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6" name="object 165">
            <a:extLst>
              <a:ext uri="{FF2B5EF4-FFF2-40B4-BE49-F238E27FC236}">
                <a16:creationId xmlns:a16="http://schemas.microsoft.com/office/drawing/2014/main" id="{6115CABA-129F-407F-B0F3-CA9393853E2B}"/>
              </a:ext>
            </a:extLst>
          </p:cNvPr>
          <p:cNvSpPr/>
          <p:nvPr/>
        </p:nvSpPr>
        <p:spPr>
          <a:xfrm>
            <a:off x="6530850" y="4901785"/>
            <a:ext cx="716915" cy="167005"/>
          </a:xfrm>
          <a:custGeom>
            <a:avLst/>
            <a:gdLst/>
            <a:ahLst/>
            <a:cxnLst/>
            <a:rect l="l" t="t" r="r" b="b"/>
            <a:pathLst>
              <a:path w="716915" h="167004">
                <a:moveTo>
                  <a:pt x="716485" y="166408"/>
                </a:moveTo>
                <a:lnTo>
                  <a:pt x="0" y="166408"/>
                </a:lnTo>
                <a:lnTo>
                  <a:pt x="0" y="0"/>
                </a:lnTo>
                <a:lnTo>
                  <a:pt x="716485" y="0"/>
                </a:lnTo>
                <a:lnTo>
                  <a:pt x="716485" y="166408"/>
                </a:lnTo>
                <a:close/>
              </a:path>
            </a:pathLst>
          </a:custGeom>
          <a:solidFill>
            <a:srgbClr val="0078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7" name="object 166">
            <a:extLst>
              <a:ext uri="{FF2B5EF4-FFF2-40B4-BE49-F238E27FC236}">
                <a16:creationId xmlns:a16="http://schemas.microsoft.com/office/drawing/2014/main" id="{A1B6168D-9C0E-4E47-91FD-1D060B2E32A9}"/>
              </a:ext>
            </a:extLst>
          </p:cNvPr>
          <p:cNvSpPr/>
          <p:nvPr/>
        </p:nvSpPr>
        <p:spPr>
          <a:xfrm>
            <a:off x="6530850" y="4781139"/>
            <a:ext cx="712470" cy="233045"/>
          </a:xfrm>
          <a:custGeom>
            <a:avLst/>
            <a:gdLst/>
            <a:ahLst/>
            <a:cxnLst/>
            <a:rect l="l" t="t" r="r" b="b"/>
            <a:pathLst>
              <a:path w="712470" h="233045">
                <a:moveTo>
                  <a:pt x="356058" y="232972"/>
                </a:moveTo>
                <a:lnTo>
                  <a:pt x="283965" y="230621"/>
                </a:lnTo>
                <a:lnTo>
                  <a:pt x="216972" y="223871"/>
                </a:lnTo>
                <a:lnTo>
                  <a:pt x="156470" y="213179"/>
                </a:lnTo>
                <a:lnTo>
                  <a:pt x="103849" y="198997"/>
                </a:lnTo>
                <a:lnTo>
                  <a:pt x="60501" y="181782"/>
                </a:lnTo>
                <a:lnTo>
                  <a:pt x="27816" y="161989"/>
                </a:lnTo>
                <a:lnTo>
                  <a:pt x="0" y="116486"/>
                </a:lnTo>
                <a:lnTo>
                  <a:pt x="7186" y="92900"/>
                </a:lnTo>
                <a:lnTo>
                  <a:pt x="60501" y="51189"/>
                </a:lnTo>
                <a:lnTo>
                  <a:pt x="103849" y="33974"/>
                </a:lnTo>
                <a:lnTo>
                  <a:pt x="156470" y="19793"/>
                </a:lnTo>
                <a:lnTo>
                  <a:pt x="216972" y="9100"/>
                </a:lnTo>
                <a:lnTo>
                  <a:pt x="283965" y="2350"/>
                </a:lnTo>
                <a:lnTo>
                  <a:pt x="356058" y="0"/>
                </a:lnTo>
                <a:lnTo>
                  <a:pt x="428151" y="2350"/>
                </a:lnTo>
                <a:lnTo>
                  <a:pt x="495143" y="9100"/>
                </a:lnTo>
                <a:lnTo>
                  <a:pt x="555645" y="19793"/>
                </a:lnTo>
                <a:lnTo>
                  <a:pt x="608266" y="33974"/>
                </a:lnTo>
                <a:lnTo>
                  <a:pt x="651614" y="51189"/>
                </a:lnTo>
                <a:lnTo>
                  <a:pt x="684299" y="70982"/>
                </a:lnTo>
                <a:lnTo>
                  <a:pt x="712116" y="116486"/>
                </a:lnTo>
                <a:lnTo>
                  <a:pt x="704930" y="140071"/>
                </a:lnTo>
                <a:lnTo>
                  <a:pt x="651614" y="181782"/>
                </a:lnTo>
                <a:lnTo>
                  <a:pt x="608266" y="198997"/>
                </a:lnTo>
                <a:lnTo>
                  <a:pt x="555645" y="213179"/>
                </a:lnTo>
                <a:lnTo>
                  <a:pt x="495143" y="223871"/>
                </a:lnTo>
                <a:lnTo>
                  <a:pt x="428151" y="230621"/>
                </a:lnTo>
                <a:lnTo>
                  <a:pt x="356058" y="232972"/>
                </a:lnTo>
                <a:close/>
              </a:path>
            </a:pathLst>
          </a:custGeom>
          <a:solidFill>
            <a:srgbClr val="00B4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8" name="object 167">
            <a:extLst>
              <a:ext uri="{FF2B5EF4-FFF2-40B4-BE49-F238E27FC236}">
                <a16:creationId xmlns:a16="http://schemas.microsoft.com/office/drawing/2014/main" id="{07ECA9E2-A900-472A-A9E0-E4823C408CA8}"/>
              </a:ext>
            </a:extLst>
          </p:cNvPr>
          <p:cNvSpPr/>
          <p:nvPr/>
        </p:nvSpPr>
        <p:spPr>
          <a:xfrm>
            <a:off x="6530850" y="4781139"/>
            <a:ext cx="712470" cy="233045"/>
          </a:xfrm>
          <a:custGeom>
            <a:avLst/>
            <a:gdLst/>
            <a:ahLst/>
            <a:cxnLst/>
            <a:rect l="l" t="t" r="r" b="b"/>
            <a:pathLst>
              <a:path w="712470" h="233045">
                <a:moveTo>
                  <a:pt x="0" y="116486"/>
                </a:moveTo>
                <a:lnTo>
                  <a:pt x="27816" y="70982"/>
                </a:lnTo>
                <a:lnTo>
                  <a:pt x="60501" y="51189"/>
                </a:lnTo>
                <a:lnTo>
                  <a:pt x="103849" y="33974"/>
                </a:lnTo>
                <a:lnTo>
                  <a:pt x="156470" y="19793"/>
                </a:lnTo>
                <a:lnTo>
                  <a:pt x="216972" y="9100"/>
                </a:lnTo>
                <a:lnTo>
                  <a:pt x="283965" y="2350"/>
                </a:lnTo>
                <a:lnTo>
                  <a:pt x="356058" y="0"/>
                </a:lnTo>
                <a:lnTo>
                  <a:pt x="428151" y="2350"/>
                </a:lnTo>
                <a:lnTo>
                  <a:pt x="495143" y="9100"/>
                </a:lnTo>
                <a:lnTo>
                  <a:pt x="555645" y="19793"/>
                </a:lnTo>
                <a:lnTo>
                  <a:pt x="608266" y="33974"/>
                </a:lnTo>
                <a:lnTo>
                  <a:pt x="651614" y="51189"/>
                </a:lnTo>
                <a:lnTo>
                  <a:pt x="684299" y="70982"/>
                </a:lnTo>
                <a:lnTo>
                  <a:pt x="712116" y="116486"/>
                </a:lnTo>
                <a:lnTo>
                  <a:pt x="704930" y="140071"/>
                </a:lnTo>
                <a:lnTo>
                  <a:pt x="651614" y="181782"/>
                </a:lnTo>
                <a:lnTo>
                  <a:pt x="608266" y="198997"/>
                </a:lnTo>
                <a:lnTo>
                  <a:pt x="555645" y="213179"/>
                </a:lnTo>
                <a:lnTo>
                  <a:pt x="495143" y="223871"/>
                </a:lnTo>
                <a:lnTo>
                  <a:pt x="428151" y="230621"/>
                </a:lnTo>
                <a:lnTo>
                  <a:pt x="356058" y="232972"/>
                </a:lnTo>
                <a:lnTo>
                  <a:pt x="283965" y="230621"/>
                </a:lnTo>
                <a:lnTo>
                  <a:pt x="216972" y="223871"/>
                </a:lnTo>
                <a:lnTo>
                  <a:pt x="156470" y="213179"/>
                </a:lnTo>
                <a:lnTo>
                  <a:pt x="103849" y="198997"/>
                </a:lnTo>
                <a:lnTo>
                  <a:pt x="60501" y="181782"/>
                </a:lnTo>
                <a:lnTo>
                  <a:pt x="27816" y="161989"/>
                </a:lnTo>
                <a:lnTo>
                  <a:pt x="0" y="116486"/>
                </a:lnTo>
                <a:close/>
              </a:path>
            </a:pathLst>
          </a:custGeom>
          <a:ln w="4180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9" name="object 168">
            <a:extLst>
              <a:ext uri="{FF2B5EF4-FFF2-40B4-BE49-F238E27FC236}">
                <a16:creationId xmlns:a16="http://schemas.microsoft.com/office/drawing/2014/main" id="{8821D9CC-141E-46B4-983B-3CEBB280EAA4}"/>
              </a:ext>
            </a:extLst>
          </p:cNvPr>
          <p:cNvSpPr/>
          <p:nvPr/>
        </p:nvSpPr>
        <p:spPr>
          <a:xfrm>
            <a:off x="7242967" y="4897628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408"/>
                </a:lnTo>
              </a:path>
            </a:pathLst>
          </a:custGeom>
          <a:ln w="4368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0" name="object 169">
            <a:extLst>
              <a:ext uri="{FF2B5EF4-FFF2-40B4-BE49-F238E27FC236}">
                <a16:creationId xmlns:a16="http://schemas.microsoft.com/office/drawing/2014/main" id="{FB2F334F-D8E4-48DD-B00B-11509372D899}"/>
              </a:ext>
            </a:extLst>
          </p:cNvPr>
          <p:cNvSpPr/>
          <p:nvPr/>
        </p:nvSpPr>
        <p:spPr>
          <a:xfrm>
            <a:off x="6531529" y="4897628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408"/>
                </a:lnTo>
              </a:path>
            </a:pathLst>
          </a:custGeom>
          <a:ln w="3175">
            <a:solidFill>
              <a:srgbClr val="AAE6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1" name="object 170">
            <a:extLst>
              <a:ext uri="{FF2B5EF4-FFF2-40B4-BE49-F238E27FC236}">
                <a16:creationId xmlns:a16="http://schemas.microsoft.com/office/drawing/2014/main" id="{538F72CC-3806-42FC-8F94-2FBCEC3232D4}"/>
              </a:ext>
            </a:extLst>
          </p:cNvPr>
          <p:cNvSpPr/>
          <p:nvPr/>
        </p:nvSpPr>
        <p:spPr>
          <a:xfrm>
            <a:off x="6766766" y="4818582"/>
            <a:ext cx="235915" cy="174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2" name="object 171">
            <a:extLst>
              <a:ext uri="{FF2B5EF4-FFF2-40B4-BE49-F238E27FC236}">
                <a16:creationId xmlns:a16="http://schemas.microsoft.com/office/drawing/2014/main" id="{EFB75520-F5DF-476C-8DC7-3CB948B06202}"/>
              </a:ext>
            </a:extLst>
          </p:cNvPr>
          <p:cNvSpPr txBox="1"/>
          <p:nvPr/>
        </p:nvSpPr>
        <p:spPr>
          <a:xfrm>
            <a:off x="7418628" y="4774996"/>
            <a:ext cx="973455" cy="2979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0"/>
              </a:spcBef>
            </a:pPr>
            <a:r>
              <a:rPr sz="1400" dirty="0">
                <a:latin typeface="+mn-lt"/>
                <a:ea typeface="+mn-ea"/>
                <a:cs typeface="+mn-ea"/>
                <a:sym typeface="+mn-lt"/>
              </a:rPr>
              <a:t>PIX</a:t>
            </a:r>
            <a:r>
              <a:rPr sz="1400" spc="-65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1400" spc="-5" dirty="0">
                <a:latin typeface="+mn-lt"/>
                <a:ea typeface="+mn-ea"/>
                <a:cs typeface="+mn-ea"/>
                <a:sym typeface="+mn-lt"/>
              </a:rPr>
              <a:t>Firewall</a:t>
            </a:r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3" name="object 172">
            <a:extLst>
              <a:ext uri="{FF2B5EF4-FFF2-40B4-BE49-F238E27FC236}">
                <a16:creationId xmlns:a16="http://schemas.microsoft.com/office/drawing/2014/main" id="{FCF21262-AF7B-46EF-BE50-5288E295C8B1}"/>
              </a:ext>
            </a:extLst>
          </p:cNvPr>
          <p:cNvSpPr/>
          <p:nvPr/>
        </p:nvSpPr>
        <p:spPr>
          <a:xfrm>
            <a:off x="3576449" y="3571346"/>
            <a:ext cx="872610" cy="380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" name="object 173">
            <a:extLst>
              <a:ext uri="{FF2B5EF4-FFF2-40B4-BE49-F238E27FC236}">
                <a16:creationId xmlns:a16="http://schemas.microsoft.com/office/drawing/2014/main" id="{2E765EEF-DE8E-4586-8E48-B0AD81388172}"/>
              </a:ext>
            </a:extLst>
          </p:cNvPr>
          <p:cNvSpPr txBox="1"/>
          <p:nvPr/>
        </p:nvSpPr>
        <p:spPr>
          <a:xfrm>
            <a:off x="4518824" y="3670198"/>
            <a:ext cx="1053465" cy="621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0"/>
              </a:spcBef>
            </a:pPr>
            <a:r>
              <a:rPr sz="1400" dirty="0">
                <a:latin typeface="+mn-lt"/>
                <a:ea typeface="+mn-ea"/>
                <a:cs typeface="+mn-ea"/>
                <a:sym typeface="+mn-lt"/>
              </a:rPr>
              <a:t>Access</a:t>
            </a:r>
            <a:r>
              <a:rPr sz="1400" spc="-95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1400" dirty="0">
                <a:latin typeface="+mn-lt"/>
                <a:ea typeface="+mn-ea"/>
                <a:cs typeface="+mn-ea"/>
                <a:sym typeface="+mn-lt"/>
              </a:rPr>
              <a:t>Point</a:t>
            </a:r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5" name="object 174">
            <a:extLst>
              <a:ext uri="{FF2B5EF4-FFF2-40B4-BE49-F238E27FC236}">
                <a16:creationId xmlns:a16="http://schemas.microsoft.com/office/drawing/2014/main" id="{98D50285-B657-499E-8DCE-1D68FBC9294E}"/>
              </a:ext>
            </a:extLst>
          </p:cNvPr>
          <p:cNvSpPr/>
          <p:nvPr/>
        </p:nvSpPr>
        <p:spPr>
          <a:xfrm>
            <a:off x="6545737" y="3816761"/>
            <a:ext cx="683260" cy="78105"/>
          </a:xfrm>
          <a:custGeom>
            <a:avLst/>
            <a:gdLst/>
            <a:ahLst/>
            <a:cxnLst/>
            <a:rect l="l" t="t" r="r" b="b"/>
            <a:pathLst>
              <a:path w="683259" h="78104">
                <a:moveTo>
                  <a:pt x="516964" y="77733"/>
                </a:moveTo>
                <a:lnTo>
                  <a:pt x="0" y="77733"/>
                </a:lnTo>
                <a:lnTo>
                  <a:pt x="184930" y="0"/>
                </a:lnTo>
                <a:lnTo>
                  <a:pt x="682981" y="0"/>
                </a:lnTo>
                <a:lnTo>
                  <a:pt x="516964" y="77733"/>
                </a:lnTo>
                <a:close/>
              </a:path>
            </a:pathLst>
          </a:custGeom>
          <a:solidFill>
            <a:srgbClr val="F57F8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6" name="object 175">
            <a:extLst>
              <a:ext uri="{FF2B5EF4-FFF2-40B4-BE49-F238E27FC236}">
                <a16:creationId xmlns:a16="http://schemas.microsoft.com/office/drawing/2014/main" id="{662D120A-0685-44A1-814A-4861A6B3B8D7}"/>
              </a:ext>
            </a:extLst>
          </p:cNvPr>
          <p:cNvSpPr/>
          <p:nvPr/>
        </p:nvSpPr>
        <p:spPr>
          <a:xfrm>
            <a:off x="6545737" y="3816761"/>
            <a:ext cx="683260" cy="78105"/>
          </a:xfrm>
          <a:custGeom>
            <a:avLst/>
            <a:gdLst/>
            <a:ahLst/>
            <a:cxnLst/>
            <a:rect l="l" t="t" r="r" b="b"/>
            <a:pathLst>
              <a:path w="683259" h="78104">
                <a:moveTo>
                  <a:pt x="682981" y="0"/>
                </a:moveTo>
                <a:lnTo>
                  <a:pt x="516964" y="77733"/>
                </a:lnTo>
                <a:lnTo>
                  <a:pt x="0" y="77733"/>
                </a:lnTo>
                <a:lnTo>
                  <a:pt x="184930" y="0"/>
                </a:lnTo>
                <a:lnTo>
                  <a:pt x="682981" y="0"/>
                </a:lnTo>
                <a:close/>
              </a:path>
            </a:pathLst>
          </a:custGeom>
          <a:ln w="4201">
            <a:solidFill>
              <a:srgbClr val="E3E3E2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7" name="object 176">
            <a:extLst>
              <a:ext uri="{FF2B5EF4-FFF2-40B4-BE49-F238E27FC236}">
                <a16:creationId xmlns:a16="http://schemas.microsoft.com/office/drawing/2014/main" id="{6A7BA015-84E5-4E96-A94D-C215CB57C512}"/>
              </a:ext>
            </a:extLst>
          </p:cNvPr>
          <p:cNvSpPr/>
          <p:nvPr/>
        </p:nvSpPr>
        <p:spPr>
          <a:xfrm>
            <a:off x="7058499" y="3812559"/>
            <a:ext cx="174422" cy="241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8" name="object 177">
            <a:extLst>
              <a:ext uri="{FF2B5EF4-FFF2-40B4-BE49-F238E27FC236}">
                <a16:creationId xmlns:a16="http://schemas.microsoft.com/office/drawing/2014/main" id="{F630BB8C-C39D-4C43-B8D3-32AAB9292779}"/>
              </a:ext>
            </a:extLst>
          </p:cNvPr>
          <p:cNvSpPr/>
          <p:nvPr/>
        </p:nvSpPr>
        <p:spPr>
          <a:xfrm>
            <a:off x="6545737" y="3894494"/>
            <a:ext cx="517525" cy="154940"/>
          </a:xfrm>
          <a:custGeom>
            <a:avLst/>
            <a:gdLst/>
            <a:ahLst/>
            <a:cxnLst/>
            <a:rect l="l" t="t" r="r" b="b"/>
            <a:pathLst>
              <a:path w="517525" h="154939">
                <a:moveTo>
                  <a:pt x="0" y="0"/>
                </a:moveTo>
                <a:lnTo>
                  <a:pt x="516964" y="0"/>
                </a:lnTo>
                <a:lnTo>
                  <a:pt x="516964" y="154558"/>
                </a:lnTo>
                <a:lnTo>
                  <a:pt x="0" y="154558"/>
                </a:lnTo>
                <a:lnTo>
                  <a:pt x="0" y="0"/>
                </a:lnTo>
                <a:close/>
              </a:path>
            </a:pathLst>
          </a:custGeom>
          <a:solidFill>
            <a:srgbClr val="F6545D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9" name="object 178">
            <a:extLst>
              <a:ext uri="{FF2B5EF4-FFF2-40B4-BE49-F238E27FC236}">
                <a16:creationId xmlns:a16="http://schemas.microsoft.com/office/drawing/2014/main" id="{18D798BD-F05A-4AB8-A9A7-B73E0F925CD5}"/>
              </a:ext>
            </a:extLst>
          </p:cNvPr>
          <p:cNvSpPr/>
          <p:nvPr/>
        </p:nvSpPr>
        <p:spPr>
          <a:xfrm>
            <a:off x="6545737" y="3894473"/>
            <a:ext cx="517525" cy="155575"/>
          </a:xfrm>
          <a:custGeom>
            <a:avLst/>
            <a:gdLst/>
            <a:ahLst/>
            <a:cxnLst/>
            <a:rect l="l" t="t" r="r" b="b"/>
            <a:pathLst>
              <a:path w="517525" h="155575">
                <a:moveTo>
                  <a:pt x="516964" y="0"/>
                </a:moveTo>
                <a:lnTo>
                  <a:pt x="0" y="0"/>
                </a:lnTo>
                <a:lnTo>
                  <a:pt x="0" y="155466"/>
                </a:lnTo>
                <a:lnTo>
                  <a:pt x="516964" y="155466"/>
                </a:lnTo>
                <a:lnTo>
                  <a:pt x="516964" y="0"/>
                </a:lnTo>
                <a:close/>
              </a:path>
            </a:pathLst>
          </a:custGeom>
          <a:ln w="8403">
            <a:solidFill>
              <a:srgbClr val="E3E3E2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object 179">
            <a:extLst>
              <a:ext uri="{FF2B5EF4-FFF2-40B4-BE49-F238E27FC236}">
                <a16:creationId xmlns:a16="http://schemas.microsoft.com/office/drawing/2014/main" id="{579526FD-DCB3-44A6-AE09-281892EC0A84}"/>
              </a:ext>
            </a:extLst>
          </p:cNvPr>
          <p:cNvSpPr/>
          <p:nvPr/>
        </p:nvSpPr>
        <p:spPr>
          <a:xfrm>
            <a:off x="6545737" y="3895545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0" y="0"/>
                </a:moveTo>
                <a:lnTo>
                  <a:pt x="516964" y="0"/>
                </a:lnTo>
              </a:path>
            </a:pathLst>
          </a:custGeom>
          <a:ln w="3175">
            <a:solidFill>
              <a:srgbClr val="E3E3E2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object 180">
            <a:extLst>
              <a:ext uri="{FF2B5EF4-FFF2-40B4-BE49-F238E27FC236}">
                <a16:creationId xmlns:a16="http://schemas.microsoft.com/office/drawing/2014/main" id="{94C828C1-0D97-43B2-98E7-2787F5B20E16}"/>
              </a:ext>
            </a:extLst>
          </p:cNvPr>
          <p:cNvSpPr/>
          <p:nvPr/>
        </p:nvSpPr>
        <p:spPr>
          <a:xfrm>
            <a:off x="6715957" y="3896595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5632"/>
                </a:lnTo>
              </a:path>
            </a:pathLst>
          </a:custGeom>
          <a:ln w="12608">
            <a:solidFill>
              <a:srgbClr val="E3E3E2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2" name="object 181">
            <a:extLst>
              <a:ext uri="{FF2B5EF4-FFF2-40B4-BE49-F238E27FC236}">
                <a16:creationId xmlns:a16="http://schemas.microsoft.com/office/drawing/2014/main" id="{EA270D88-C35E-4BC4-A287-87C49082B674}"/>
              </a:ext>
            </a:extLst>
          </p:cNvPr>
          <p:cNvSpPr/>
          <p:nvPr/>
        </p:nvSpPr>
        <p:spPr>
          <a:xfrm>
            <a:off x="6886177" y="3896595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5632"/>
                </a:lnTo>
              </a:path>
            </a:pathLst>
          </a:custGeom>
          <a:ln w="12608">
            <a:solidFill>
              <a:srgbClr val="E3E3E2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3" name="object 182">
            <a:extLst>
              <a:ext uri="{FF2B5EF4-FFF2-40B4-BE49-F238E27FC236}">
                <a16:creationId xmlns:a16="http://schemas.microsoft.com/office/drawing/2014/main" id="{9DBB9F4F-FE8E-4A07-AF0F-7F10717CDAC1}"/>
              </a:ext>
            </a:extLst>
          </p:cNvPr>
          <p:cNvSpPr/>
          <p:nvPr/>
        </p:nvSpPr>
        <p:spPr>
          <a:xfrm>
            <a:off x="6545737" y="3965925"/>
            <a:ext cx="517525" cy="12700"/>
          </a:xfrm>
          <a:custGeom>
            <a:avLst/>
            <a:gdLst/>
            <a:ahLst/>
            <a:cxnLst/>
            <a:rect l="l" t="t" r="r" b="b"/>
            <a:pathLst>
              <a:path w="517525" h="12700">
                <a:moveTo>
                  <a:pt x="0" y="0"/>
                </a:moveTo>
                <a:lnTo>
                  <a:pt x="516964" y="0"/>
                </a:lnTo>
                <a:lnTo>
                  <a:pt x="516964" y="12605"/>
                </a:lnTo>
                <a:lnTo>
                  <a:pt x="0" y="12605"/>
                </a:lnTo>
                <a:lnTo>
                  <a:pt x="0" y="0"/>
                </a:lnTo>
                <a:close/>
              </a:path>
            </a:pathLst>
          </a:custGeom>
          <a:solidFill>
            <a:srgbClr val="E3E3E2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" name="object 183">
            <a:extLst>
              <a:ext uri="{FF2B5EF4-FFF2-40B4-BE49-F238E27FC236}">
                <a16:creationId xmlns:a16="http://schemas.microsoft.com/office/drawing/2014/main" id="{BB00A829-E759-43B4-805B-D649AC9F5FDA}"/>
              </a:ext>
            </a:extLst>
          </p:cNvPr>
          <p:cNvSpPr/>
          <p:nvPr/>
        </p:nvSpPr>
        <p:spPr>
          <a:xfrm>
            <a:off x="7062702" y="3890293"/>
            <a:ext cx="166370" cy="82550"/>
          </a:xfrm>
          <a:custGeom>
            <a:avLst/>
            <a:gdLst/>
            <a:ahLst/>
            <a:cxnLst/>
            <a:rect l="l" t="t" r="r" b="b"/>
            <a:pathLst>
              <a:path w="166370" h="82550">
                <a:moveTo>
                  <a:pt x="0" y="81935"/>
                </a:moveTo>
                <a:lnTo>
                  <a:pt x="166017" y="0"/>
                </a:lnTo>
              </a:path>
            </a:pathLst>
          </a:custGeom>
          <a:ln w="12606">
            <a:solidFill>
              <a:srgbClr val="E3E3E2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5" name="object 184">
            <a:extLst>
              <a:ext uri="{FF2B5EF4-FFF2-40B4-BE49-F238E27FC236}">
                <a16:creationId xmlns:a16="http://schemas.microsoft.com/office/drawing/2014/main" id="{090788D2-2924-4634-A2C1-84A1576E26D5}"/>
              </a:ext>
            </a:extLst>
          </p:cNvPr>
          <p:cNvSpPr/>
          <p:nvPr/>
        </p:nvSpPr>
        <p:spPr>
          <a:xfrm>
            <a:off x="6631898" y="3974329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75632"/>
                </a:moveTo>
                <a:lnTo>
                  <a:pt x="0" y="0"/>
                </a:lnTo>
              </a:path>
            </a:pathLst>
          </a:custGeom>
          <a:ln w="12608">
            <a:solidFill>
              <a:srgbClr val="E3E3E2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6" name="object 185">
            <a:extLst>
              <a:ext uri="{FF2B5EF4-FFF2-40B4-BE49-F238E27FC236}">
                <a16:creationId xmlns:a16="http://schemas.microsoft.com/office/drawing/2014/main" id="{B587F010-71AC-419E-9620-EB6947B269E5}"/>
              </a:ext>
            </a:extLst>
          </p:cNvPr>
          <p:cNvSpPr/>
          <p:nvPr/>
        </p:nvSpPr>
        <p:spPr>
          <a:xfrm>
            <a:off x="6802118" y="3974329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5632"/>
                </a:lnTo>
              </a:path>
            </a:pathLst>
          </a:custGeom>
          <a:ln w="12608">
            <a:solidFill>
              <a:srgbClr val="E3E3E2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7" name="object 186">
            <a:extLst>
              <a:ext uri="{FF2B5EF4-FFF2-40B4-BE49-F238E27FC236}">
                <a16:creationId xmlns:a16="http://schemas.microsoft.com/office/drawing/2014/main" id="{ACAFC5FC-AAF7-4E49-BE8E-F3BC91900B10}"/>
              </a:ext>
            </a:extLst>
          </p:cNvPr>
          <p:cNvSpPr/>
          <p:nvPr/>
        </p:nvSpPr>
        <p:spPr>
          <a:xfrm>
            <a:off x="6972338" y="3974329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5632"/>
                </a:lnTo>
              </a:path>
            </a:pathLst>
          </a:custGeom>
          <a:ln w="12608">
            <a:solidFill>
              <a:srgbClr val="E3E3E2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8" name="object 187">
            <a:extLst>
              <a:ext uri="{FF2B5EF4-FFF2-40B4-BE49-F238E27FC236}">
                <a16:creationId xmlns:a16="http://schemas.microsoft.com/office/drawing/2014/main" id="{221237A7-B3C9-4A26-9C57-7A24EA3A772D}"/>
              </a:ext>
            </a:extLst>
          </p:cNvPr>
          <p:cNvSpPr/>
          <p:nvPr/>
        </p:nvSpPr>
        <p:spPr>
          <a:xfrm>
            <a:off x="7150964" y="3932311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733"/>
                </a:lnTo>
              </a:path>
            </a:pathLst>
          </a:custGeom>
          <a:ln w="12608">
            <a:solidFill>
              <a:srgbClr val="E3E3E2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9" name="object 188">
            <a:extLst>
              <a:ext uri="{FF2B5EF4-FFF2-40B4-BE49-F238E27FC236}">
                <a16:creationId xmlns:a16="http://schemas.microsoft.com/office/drawing/2014/main" id="{DC873034-E7BB-4CFB-86B6-E301BB0E3217}"/>
              </a:ext>
            </a:extLst>
          </p:cNvPr>
          <p:cNvSpPr/>
          <p:nvPr/>
        </p:nvSpPr>
        <p:spPr>
          <a:xfrm>
            <a:off x="7111036" y="3867183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834"/>
                </a:lnTo>
              </a:path>
            </a:pathLst>
          </a:custGeom>
          <a:ln w="12608">
            <a:solidFill>
              <a:srgbClr val="E3E3E2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0" name="object 189">
            <a:extLst>
              <a:ext uri="{FF2B5EF4-FFF2-40B4-BE49-F238E27FC236}">
                <a16:creationId xmlns:a16="http://schemas.microsoft.com/office/drawing/2014/main" id="{11AF14DD-0894-444B-A479-F1AF3CF344D9}"/>
              </a:ext>
            </a:extLst>
          </p:cNvPr>
          <p:cNvSpPr/>
          <p:nvPr/>
        </p:nvSpPr>
        <p:spPr>
          <a:xfrm>
            <a:off x="7186689" y="3833569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1935"/>
                </a:lnTo>
              </a:path>
            </a:pathLst>
          </a:custGeom>
          <a:ln w="12608">
            <a:solidFill>
              <a:srgbClr val="E3E3E2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1" name="object 190">
            <a:extLst>
              <a:ext uri="{FF2B5EF4-FFF2-40B4-BE49-F238E27FC236}">
                <a16:creationId xmlns:a16="http://schemas.microsoft.com/office/drawing/2014/main" id="{D3ECBE72-433C-426A-9E60-A2413A922A64}"/>
              </a:ext>
            </a:extLst>
          </p:cNvPr>
          <p:cNvSpPr/>
          <p:nvPr/>
        </p:nvSpPr>
        <p:spPr>
          <a:xfrm>
            <a:off x="6545737" y="3476416"/>
            <a:ext cx="517525" cy="418465"/>
          </a:xfrm>
          <a:custGeom>
            <a:avLst/>
            <a:gdLst/>
            <a:ahLst/>
            <a:cxnLst/>
            <a:rect l="l" t="t" r="r" b="b"/>
            <a:pathLst>
              <a:path w="517525" h="418464">
                <a:moveTo>
                  <a:pt x="0" y="0"/>
                </a:moveTo>
                <a:lnTo>
                  <a:pt x="516964" y="0"/>
                </a:lnTo>
                <a:lnTo>
                  <a:pt x="516964" y="418078"/>
                </a:lnTo>
                <a:lnTo>
                  <a:pt x="0" y="418078"/>
                </a:lnTo>
                <a:lnTo>
                  <a:pt x="0" y="0"/>
                </a:lnTo>
                <a:close/>
              </a:path>
            </a:pathLst>
          </a:custGeom>
          <a:solidFill>
            <a:srgbClr val="2595C3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2" name="object 191">
            <a:extLst>
              <a:ext uri="{FF2B5EF4-FFF2-40B4-BE49-F238E27FC236}">
                <a16:creationId xmlns:a16="http://schemas.microsoft.com/office/drawing/2014/main" id="{F9AC9C53-BE6B-4013-B777-2809555B1D54}"/>
              </a:ext>
            </a:extLst>
          </p:cNvPr>
          <p:cNvSpPr/>
          <p:nvPr/>
        </p:nvSpPr>
        <p:spPr>
          <a:xfrm>
            <a:off x="6545737" y="3476395"/>
            <a:ext cx="517525" cy="418465"/>
          </a:xfrm>
          <a:custGeom>
            <a:avLst/>
            <a:gdLst/>
            <a:ahLst/>
            <a:cxnLst/>
            <a:rect l="l" t="t" r="r" b="b"/>
            <a:pathLst>
              <a:path w="517525" h="418464">
                <a:moveTo>
                  <a:pt x="516964" y="0"/>
                </a:moveTo>
                <a:lnTo>
                  <a:pt x="0" y="0"/>
                </a:lnTo>
                <a:lnTo>
                  <a:pt x="0" y="418078"/>
                </a:lnTo>
                <a:lnTo>
                  <a:pt x="516964" y="418078"/>
                </a:lnTo>
                <a:lnTo>
                  <a:pt x="516964" y="0"/>
                </a:lnTo>
                <a:close/>
              </a:path>
            </a:pathLst>
          </a:custGeom>
          <a:ln w="8404">
            <a:solidFill>
              <a:srgbClr val="ACD4DE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3" name="object 192">
            <a:extLst>
              <a:ext uri="{FF2B5EF4-FFF2-40B4-BE49-F238E27FC236}">
                <a16:creationId xmlns:a16="http://schemas.microsoft.com/office/drawing/2014/main" id="{4033C719-EA6A-4426-8E50-D7307DBA1F6A}"/>
              </a:ext>
            </a:extLst>
          </p:cNvPr>
          <p:cNvSpPr/>
          <p:nvPr/>
        </p:nvSpPr>
        <p:spPr>
          <a:xfrm>
            <a:off x="6589869" y="3636063"/>
            <a:ext cx="73660" cy="19050"/>
          </a:xfrm>
          <a:custGeom>
            <a:avLst/>
            <a:gdLst/>
            <a:ahLst/>
            <a:cxnLst/>
            <a:rect l="l" t="t" r="r" b="b"/>
            <a:pathLst>
              <a:path w="73659" h="19050">
                <a:moveTo>
                  <a:pt x="0" y="0"/>
                </a:moveTo>
                <a:lnTo>
                  <a:pt x="73551" y="0"/>
                </a:lnTo>
                <a:lnTo>
                  <a:pt x="73551" y="18908"/>
                </a:lnTo>
                <a:lnTo>
                  <a:pt x="0" y="18908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4" name="object 193">
            <a:extLst>
              <a:ext uri="{FF2B5EF4-FFF2-40B4-BE49-F238E27FC236}">
                <a16:creationId xmlns:a16="http://schemas.microsoft.com/office/drawing/2014/main" id="{2C77B336-3CF8-4AF8-8293-3EA0A61A5205}"/>
              </a:ext>
            </a:extLst>
          </p:cNvPr>
          <p:cNvSpPr/>
          <p:nvPr/>
        </p:nvSpPr>
        <p:spPr>
          <a:xfrm>
            <a:off x="6587767" y="3633962"/>
            <a:ext cx="73660" cy="17145"/>
          </a:xfrm>
          <a:custGeom>
            <a:avLst/>
            <a:gdLst/>
            <a:ahLst/>
            <a:cxnLst/>
            <a:rect l="l" t="t" r="r" b="b"/>
            <a:pathLst>
              <a:path w="73659" h="17145">
                <a:moveTo>
                  <a:pt x="0" y="0"/>
                </a:moveTo>
                <a:lnTo>
                  <a:pt x="73551" y="0"/>
                </a:lnTo>
                <a:lnTo>
                  <a:pt x="73551" y="16807"/>
                </a:lnTo>
                <a:lnTo>
                  <a:pt x="0" y="168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5" name="object 194">
            <a:extLst>
              <a:ext uri="{FF2B5EF4-FFF2-40B4-BE49-F238E27FC236}">
                <a16:creationId xmlns:a16="http://schemas.microsoft.com/office/drawing/2014/main" id="{FDF1970A-035B-448C-9C26-0AEE5513BE42}"/>
              </a:ext>
            </a:extLst>
          </p:cNvPr>
          <p:cNvSpPr/>
          <p:nvPr/>
        </p:nvSpPr>
        <p:spPr>
          <a:xfrm>
            <a:off x="6936613" y="3686505"/>
            <a:ext cx="78105" cy="19050"/>
          </a:xfrm>
          <a:custGeom>
            <a:avLst/>
            <a:gdLst/>
            <a:ahLst/>
            <a:cxnLst/>
            <a:rect l="l" t="t" r="r" b="b"/>
            <a:pathLst>
              <a:path w="78104" h="19050">
                <a:moveTo>
                  <a:pt x="0" y="0"/>
                </a:moveTo>
                <a:lnTo>
                  <a:pt x="77756" y="0"/>
                </a:lnTo>
                <a:lnTo>
                  <a:pt x="77756" y="18908"/>
                </a:lnTo>
                <a:lnTo>
                  <a:pt x="0" y="18908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6" name="object 195">
            <a:extLst>
              <a:ext uri="{FF2B5EF4-FFF2-40B4-BE49-F238E27FC236}">
                <a16:creationId xmlns:a16="http://schemas.microsoft.com/office/drawing/2014/main" id="{E467B816-316C-4463-B250-6E47E3F4936B}"/>
              </a:ext>
            </a:extLst>
          </p:cNvPr>
          <p:cNvSpPr/>
          <p:nvPr/>
        </p:nvSpPr>
        <p:spPr>
          <a:xfrm>
            <a:off x="6934511" y="3682283"/>
            <a:ext cx="78105" cy="19050"/>
          </a:xfrm>
          <a:custGeom>
            <a:avLst/>
            <a:gdLst/>
            <a:ahLst/>
            <a:cxnLst/>
            <a:rect l="l" t="t" r="r" b="b"/>
            <a:pathLst>
              <a:path w="78104" h="19050">
                <a:moveTo>
                  <a:pt x="0" y="0"/>
                </a:moveTo>
                <a:lnTo>
                  <a:pt x="77754" y="0"/>
                </a:lnTo>
                <a:lnTo>
                  <a:pt x="77754" y="18908"/>
                </a:lnTo>
                <a:lnTo>
                  <a:pt x="0" y="189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7" name="object 196">
            <a:extLst>
              <a:ext uri="{FF2B5EF4-FFF2-40B4-BE49-F238E27FC236}">
                <a16:creationId xmlns:a16="http://schemas.microsoft.com/office/drawing/2014/main" id="{2F58A690-547F-480A-AFF5-AB0B72A2C7A1}"/>
              </a:ext>
            </a:extLst>
          </p:cNvPr>
          <p:cNvSpPr/>
          <p:nvPr/>
        </p:nvSpPr>
        <p:spPr>
          <a:xfrm>
            <a:off x="6545737" y="3396580"/>
            <a:ext cx="683260" cy="80010"/>
          </a:xfrm>
          <a:custGeom>
            <a:avLst/>
            <a:gdLst/>
            <a:ahLst/>
            <a:cxnLst/>
            <a:rect l="l" t="t" r="r" b="b"/>
            <a:pathLst>
              <a:path w="683259" h="80010">
                <a:moveTo>
                  <a:pt x="516964" y="79836"/>
                </a:moveTo>
                <a:lnTo>
                  <a:pt x="0" y="79836"/>
                </a:lnTo>
                <a:lnTo>
                  <a:pt x="184930" y="0"/>
                </a:lnTo>
                <a:lnTo>
                  <a:pt x="682981" y="0"/>
                </a:lnTo>
                <a:lnTo>
                  <a:pt x="516964" y="79836"/>
                </a:lnTo>
                <a:close/>
              </a:path>
            </a:pathLst>
          </a:custGeom>
          <a:solidFill>
            <a:srgbClr val="2595C3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8" name="object 197">
            <a:extLst>
              <a:ext uri="{FF2B5EF4-FFF2-40B4-BE49-F238E27FC236}">
                <a16:creationId xmlns:a16="http://schemas.microsoft.com/office/drawing/2014/main" id="{52D1F6E1-B42D-411F-B918-57E94E6362F8}"/>
              </a:ext>
            </a:extLst>
          </p:cNvPr>
          <p:cNvSpPr/>
          <p:nvPr/>
        </p:nvSpPr>
        <p:spPr>
          <a:xfrm>
            <a:off x="6545737" y="3396582"/>
            <a:ext cx="683260" cy="80010"/>
          </a:xfrm>
          <a:custGeom>
            <a:avLst/>
            <a:gdLst/>
            <a:ahLst/>
            <a:cxnLst/>
            <a:rect l="l" t="t" r="r" b="b"/>
            <a:pathLst>
              <a:path w="683259" h="80010">
                <a:moveTo>
                  <a:pt x="682981" y="0"/>
                </a:moveTo>
                <a:lnTo>
                  <a:pt x="516964" y="79834"/>
                </a:lnTo>
                <a:lnTo>
                  <a:pt x="0" y="79834"/>
                </a:lnTo>
                <a:lnTo>
                  <a:pt x="184930" y="0"/>
                </a:lnTo>
                <a:lnTo>
                  <a:pt x="682981" y="0"/>
                </a:lnTo>
                <a:close/>
              </a:path>
            </a:pathLst>
          </a:custGeom>
          <a:ln w="8403">
            <a:solidFill>
              <a:srgbClr val="ACD4DE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9" name="object 198">
            <a:extLst>
              <a:ext uri="{FF2B5EF4-FFF2-40B4-BE49-F238E27FC236}">
                <a16:creationId xmlns:a16="http://schemas.microsoft.com/office/drawing/2014/main" id="{D9B34CEE-1769-482C-918C-3B91F5066DEE}"/>
              </a:ext>
            </a:extLst>
          </p:cNvPr>
          <p:cNvSpPr/>
          <p:nvPr/>
        </p:nvSpPr>
        <p:spPr>
          <a:xfrm>
            <a:off x="7062702" y="3396580"/>
            <a:ext cx="166370" cy="498475"/>
          </a:xfrm>
          <a:custGeom>
            <a:avLst/>
            <a:gdLst/>
            <a:ahLst/>
            <a:cxnLst/>
            <a:rect l="l" t="t" r="r" b="b"/>
            <a:pathLst>
              <a:path w="166370" h="498475">
                <a:moveTo>
                  <a:pt x="0" y="497914"/>
                </a:moveTo>
                <a:lnTo>
                  <a:pt x="0" y="79836"/>
                </a:lnTo>
                <a:lnTo>
                  <a:pt x="166017" y="0"/>
                </a:lnTo>
                <a:lnTo>
                  <a:pt x="166017" y="420181"/>
                </a:lnTo>
                <a:lnTo>
                  <a:pt x="0" y="497914"/>
                </a:lnTo>
                <a:close/>
              </a:path>
            </a:pathLst>
          </a:custGeom>
          <a:solidFill>
            <a:srgbClr val="12698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0" name="object 199">
            <a:extLst>
              <a:ext uri="{FF2B5EF4-FFF2-40B4-BE49-F238E27FC236}">
                <a16:creationId xmlns:a16="http://schemas.microsoft.com/office/drawing/2014/main" id="{779DCF99-8D38-4C65-96A3-832869DB3F89}"/>
              </a:ext>
            </a:extLst>
          </p:cNvPr>
          <p:cNvSpPr/>
          <p:nvPr/>
        </p:nvSpPr>
        <p:spPr>
          <a:xfrm>
            <a:off x="7062702" y="3396582"/>
            <a:ext cx="166370" cy="498475"/>
          </a:xfrm>
          <a:custGeom>
            <a:avLst/>
            <a:gdLst/>
            <a:ahLst/>
            <a:cxnLst/>
            <a:rect l="l" t="t" r="r" b="b"/>
            <a:pathLst>
              <a:path w="166370" h="498475">
                <a:moveTo>
                  <a:pt x="166017" y="420179"/>
                </a:moveTo>
                <a:lnTo>
                  <a:pt x="166017" y="0"/>
                </a:lnTo>
                <a:lnTo>
                  <a:pt x="0" y="79834"/>
                </a:lnTo>
                <a:lnTo>
                  <a:pt x="0" y="497912"/>
                </a:lnTo>
                <a:lnTo>
                  <a:pt x="166017" y="420179"/>
                </a:lnTo>
                <a:close/>
              </a:path>
            </a:pathLst>
          </a:custGeom>
          <a:ln w="8405">
            <a:solidFill>
              <a:srgbClr val="ACD4DE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1" name="object 200">
            <a:extLst>
              <a:ext uri="{FF2B5EF4-FFF2-40B4-BE49-F238E27FC236}">
                <a16:creationId xmlns:a16="http://schemas.microsoft.com/office/drawing/2014/main" id="{1ECD1BEB-7C6E-4283-BF61-8878DBE33BBD}"/>
              </a:ext>
            </a:extLst>
          </p:cNvPr>
          <p:cNvSpPr/>
          <p:nvPr/>
        </p:nvSpPr>
        <p:spPr>
          <a:xfrm>
            <a:off x="6871467" y="3772642"/>
            <a:ext cx="118110" cy="111760"/>
          </a:xfrm>
          <a:custGeom>
            <a:avLst/>
            <a:gdLst/>
            <a:ahLst/>
            <a:cxnLst/>
            <a:rect l="l" t="t" r="r" b="b"/>
            <a:pathLst>
              <a:path w="118109" h="111760">
                <a:moveTo>
                  <a:pt x="100871" y="111347"/>
                </a:moveTo>
                <a:lnTo>
                  <a:pt x="0" y="18908"/>
                </a:lnTo>
                <a:lnTo>
                  <a:pt x="16811" y="0"/>
                </a:lnTo>
                <a:lnTo>
                  <a:pt x="117682" y="92439"/>
                </a:lnTo>
                <a:lnTo>
                  <a:pt x="100871" y="111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2" name="object 201">
            <a:extLst>
              <a:ext uri="{FF2B5EF4-FFF2-40B4-BE49-F238E27FC236}">
                <a16:creationId xmlns:a16="http://schemas.microsoft.com/office/drawing/2014/main" id="{75DA6FF5-A81B-45D9-A6E9-70498C3D49F0}"/>
              </a:ext>
            </a:extLst>
          </p:cNvPr>
          <p:cNvSpPr/>
          <p:nvPr/>
        </p:nvSpPr>
        <p:spPr>
          <a:xfrm>
            <a:off x="6655014" y="3594066"/>
            <a:ext cx="273192" cy="151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3" name="object 202">
            <a:extLst>
              <a:ext uri="{FF2B5EF4-FFF2-40B4-BE49-F238E27FC236}">
                <a16:creationId xmlns:a16="http://schemas.microsoft.com/office/drawing/2014/main" id="{92C5A853-3A40-4D23-83B1-2C236256746A}"/>
              </a:ext>
            </a:extLst>
          </p:cNvPr>
          <p:cNvSpPr/>
          <p:nvPr/>
        </p:nvSpPr>
        <p:spPr>
          <a:xfrm>
            <a:off x="6648710" y="3535241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700" y="142861"/>
                </a:moveTo>
                <a:lnTo>
                  <a:pt x="283700" y="157567"/>
                </a:lnTo>
                <a:lnTo>
                  <a:pt x="281598" y="170172"/>
                </a:lnTo>
                <a:lnTo>
                  <a:pt x="277395" y="184878"/>
                </a:lnTo>
                <a:lnTo>
                  <a:pt x="273192" y="197484"/>
                </a:lnTo>
                <a:lnTo>
                  <a:pt x="266888" y="210089"/>
                </a:lnTo>
                <a:lnTo>
                  <a:pt x="260583" y="222695"/>
                </a:lnTo>
                <a:lnTo>
                  <a:pt x="252177" y="233199"/>
                </a:lnTo>
                <a:lnTo>
                  <a:pt x="241670" y="243704"/>
                </a:lnTo>
                <a:lnTo>
                  <a:pt x="233264" y="252107"/>
                </a:lnTo>
                <a:lnTo>
                  <a:pt x="197539" y="273116"/>
                </a:lnTo>
                <a:lnTo>
                  <a:pt x="157611" y="283621"/>
                </a:lnTo>
                <a:lnTo>
                  <a:pt x="142900" y="283621"/>
                </a:lnTo>
                <a:lnTo>
                  <a:pt x="128190" y="283621"/>
                </a:lnTo>
                <a:lnTo>
                  <a:pt x="113480" y="281520"/>
                </a:lnTo>
                <a:lnTo>
                  <a:pt x="100871" y="277318"/>
                </a:lnTo>
                <a:lnTo>
                  <a:pt x="86160" y="273116"/>
                </a:lnTo>
                <a:lnTo>
                  <a:pt x="73551" y="266813"/>
                </a:lnTo>
                <a:lnTo>
                  <a:pt x="63044" y="260511"/>
                </a:lnTo>
                <a:lnTo>
                  <a:pt x="52537" y="252107"/>
                </a:lnTo>
                <a:lnTo>
                  <a:pt x="42029" y="243704"/>
                </a:lnTo>
                <a:lnTo>
                  <a:pt x="33623" y="233199"/>
                </a:lnTo>
                <a:lnTo>
                  <a:pt x="25217" y="222695"/>
                </a:lnTo>
                <a:lnTo>
                  <a:pt x="16811" y="210089"/>
                </a:lnTo>
                <a:lnTo>
                  <a:pt x="10507" y="197484"/>
                </a:lnTo>
                <a:lnTo>
                  <a:pt x="6304" y="184878"/>
                </a:lnTo>
                <a:lnTo>
                  <a:pt x="4202" y="170172"/>
                </a:lnTo>
                <a:lnTo>
                  <a:pt x="2101" y="157567"/>
                </a:lnTo>
                <a:lnTo>
                  <a:pt x="0" y="142861"/>
                </a:lnTo>
                <a:lnTo>
                  <a:pt x="2101" y="128154"/>
                </a:lnTo>
                <a:lnTo>
                  <a:pt x="4202" y="113448"/>
                </a:lnTo>
                <a:lnTo>
                  <a:pt x="16811" y="75632"/>
                </a:lnTo>
                <a:lnTo>
                  <a:pt x="33623" y="52522"/>
                </a:lnTo>
                <a:lnTo>
                  <a:pt x="42029" y="42017"/>
                </a:lnTo>
                <a:lnTo>
                  <a:pt x="52537" y="33614"/>
                </a:lnTo>
                <a:lnTo>
                  <a:pt x="63044" y="25210"/>
                </a:lnTo>
                <a:lnTo>
                  <a:pt x="73551" y="18908"/>
                </a:lnTo>
                <a:lnTo>
                  <a:pt x="86160" y="12605"/>
                </a:lnTo>
                <a:lnTo>
                  <a:pt x="100871" y="6302"/>
                </a:lnTo>
                <a:lnTo>
                  <a:pt x="113480" y="4201"/>
                </a:lnTo>
                <a:lnTo>
                  <a:pt x="128190" y="2100"/>
                </a:lnTo>
                <a:lnTo>
                  <a:pt x="142900" y="0"/>
                </a:lnTo>
                <a:lnTo>
                  <a:pt x="157611" y="2100"/>
                </a:lnTo>
                <a:lnTo>
                  <a:pt x="170220" y="4201"/>
                </a:lnTo>
                <a:lnTo>
                  <a:pt x="184930" y="6302"/>
                </a:lnTo>
                <a:lnTo>
                  <a:pt x="197539" y="12605"/>
                </a:lnTo>
                <a:lnTo>
                  <a:pt x="210148" y="18908"/>
                </a:lnTo>
                <a:lnTo>
                  <a:pt x="220655" y="25210"/>
                </a:lnTo>
                <a:lnTo>
                  <a:pt x="233264" y="33614"/>
                </a:lnTo>
                <a:lnTo>
                  <a:pt x="241670" y="42017"/>
                </a:lnTo>
                <a:lnTo>
                  <a:pt x="252177" y="52522"/>
                </a:lnTo>
                <a:lnTo>
                  <a:pt x="260583" y="63026"/>
                </a:lnTo>
                <a:lnTo>
                  <a:pt x="266888" y="75632"/>
                </a:lnTo>
                <a:lnTo>
                  <a:pt x="273192" y="88237"/>
                </a:lnTo>
                <a:lnTo>
                  <a:pt x="277395" y="100843"/>
                </a:lnTo>
                <a:lnTo>
                  <a:pt x="281598" y="113448"/>
                </a:lnTo>
                <a:lnTo>
                  <a:pt x="283700" y="128154"/>
                </a:lnTo>
                <a:lnTo>
                  <a:pt x="283700" y="142861"/>
                </a:lnTo>
                <a:close/>
              </a:path>
            </a:pathLst>
          </a:custGeom>
          <a:ln w="2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" name="object 203">
            <a:extLst>
              <a:ext uri="{FF2B5EF4-FFF2-40B4-BE49-F238E27FC236}">
                <a16:creationId xmlns:a16="http://schemas.microsoft.com/office/drawing/2014/main" id="{240ECD7D-90B6-4A72-8764-EEDCB722F27F}"/>
              </a:ext>
            </a:extLst>
          </p:cNvPr>
          <p:cNvSpPr/>
          <p:nvPr/>
        </p:nvSpPr>
        <p:spPr>
          <a:xfrm>
            <a:off x="6657116" y="3524737"/>
            <a:ext cx="283845" cy="281940"/>
          </a:xfrm>
          <a:custGeom>
            <a:avLst/>
            <a:gdLst/>
            <a:ahLst/>
            <a:cxnLst/>
            <a:rect l="l" t="t" r="r" b="b"/>
            <a:pathLst>
              <a:path w="283845" h="281939">
                <a:moveTo>
                  <a:pt x="283700" y="140760"/>
                </a:moveTo>
                <a:lnTo>
                  <a:pt x="283700" y="155466"/>
                </a:lnTo>
                <a:lnTo>
                  <a:pt x="281598" y="170172"/>
                </a:lnTo>
                <a:lnTo>
                  <a:pt x="277395" y="182778"/>
                </a:lnTo>
                <a:lnTo>
                  <a:pt x="273192" y="195383"/>
                </a:lnTo>
                <a:lnTo>
                  <a:pt x="266888" y="207988"/>
                </a:lnTo>
                <a:lnTo>
                  <a:pt x="260583" y="220594"/>
                </a:lnTo>
                <a:lnTo>
                  <a:pt x="252177" y="231098"/>
                </a:lnTo>
                <a:lnTo>
                  <a:pt x="243771" y="241603"/>
                </a:lnTo>
                <a:lnTo>
                  <a:pt x="233264" y="250006"/>
                </a:lnTo>
                <a:lnTo>
                  <a:pt x="222757" y="258410"/>
                </a:lnTo>
                <a:lnTo>
                  <a:pt x="210148" y="264713"/>
                </a:lnTo>
                <a:lnTo>
                  <a:pt x="197539" y="271015"/>
                </a:lnTo>
                <a:lnTo>
                  <a:pt x="184930" y="275217"/>
                </a:lnTo>
                <a:lnTo>
                  <a:pt x="170220" y="279419"/>
                </a:lnTo>
                <a:lnTo>
                  <a:pt x="157611" y="281520"/>
                </a:lnTo>
                <a:lnTo>
                  <a:pt x="142900" y="281520"/>
                </a:lnTo>
                <a:lnTo>
                  <a:pt x="128190" y="281520"/>
                </a:lnTo>
                <a:lnTo>
                  <a:pt x="113480" y="279419"/>
                </a:lnTo>
                <a:lnTo>
                  <a:pt x="100871" y="275217"/>
                </a:lnTo>
                <a:lnTo>
                  <a:pt x="88262" y="271015"/>
                </a:lnTo>
                <a:lnTo>
                  <a:pt x="75653" y="264713"/>
                </a:lnTo>
                <a:lnTo>
                  <a:pt x="63044" y="258410"/>
                </a:lnTo>
                <a:lnTo>
                  <a:pt x="52537" y="250006"/>
                </a:lnTo>
                <a:lnTo>
                  <a:pt x="42029" y="241603"/>
                </a:lnTo>
                <a:lnTo>
                  <a:pt x="33623" y="231098"/>
                </a:lnTo>
                <a:lnTo>
                  <a:pt x="25217" y="220594"/>
                </a:lnTo>
                <a:lnTo>
                  <a:pt x="18913" y="207988"/>
                </a:lnTo>
                <a:lnTo>
                  <a:pt x="12608" y="195383"/>
                </a:lnTo>
                <a:lnTo>
                  <a:pt x="6304" y="182778"/>
                </a:lnTo>
                <a:lnTo>
                  <a:pt x="4202" y="170172"/>
                </a:lnTo>
                <a:lnTo>
                  <a:pt x="2101" y="155466"/>
                </a:lnTo>
                <a:lnTo>
                  <a:pt x="0" y="140760"/>
                </a:lnTo>
                <a:lnTo>
                  <a:pt x="2101" y="126053"/>
                </a:lnTo>
                <a:lnTo>
                  <a:pt x="4202" y="111347"/>
                </a:lnTo>
                <a:lnTo>
                  <a:pt x="6304" y="98742"/>
                </a:lnTo>
                <a:lnTo>
                  <a:pt x="12608" y="86136"/>
                </a:lnTo>
                <a:lnTo>
                  <a:pt x="18913" y="73531"/>
                </a:lnTo>
                <a:lnTo>
                  <a:pt x="25217" y="60926"/>
                </a:lnTo>
                <a:lnTo>
                  <a:pt x="33623" y="50421"/>
                </a:lnTo>
                <a:lnTo>
                  <a:pt x="42029" y="39917"/>
                </a:lnTo>
                <a:lnTo>
                  <a:pt x="52537" y="31513"/>
                </a:lnTo>
                <a:lnTo>
                  <a:pt x="63044" y="23109"/>
                </a:lnTo>
                <a:lnTo>
                  <a:pt x="75653" y="16807"/>
                </a:lnTo>
                <a:lnTo>
                  <a:pt x="88262" y="10504"/>
                </a:lnTo>
                <a:lnTo>
                  <a:pt x="100871" y="6302"/>
                </a:lnTo>
                <a:lnTo>
                  <a:pt x="113480" y="2100"/>
                </a:lnTo>
                <a:lnTo>
                  <a:pt x="128190" y="0"/>
                </a:lnTo>
                <a:lnTo>
                  <a:pt x="142900" y="0"/>
                </a:lnTo>
                <a:lnTo>
                  <a:pt x="157611" y="0"/>
                </a:lnTo>
                <a:lnTo>
                  <a:pt x="170220" y="2100"/>
                </a:lnTo>
                <a:lnTo>
                  <a:pt x="184930" y="6302"/>
                </a:lnTo>
                <a:lnTo>
                  <a:pt x="197539" y="10504"/>
                </a:lnTo>
                <a:lnTo>
                  <a:pt x="210148" y="16807"/>
                </a:lnTo>
                <a:lnTo>
                  <a:pt x="222757" y="23109"/>
                </a:lnTo>
                <a:lnTo>
                  <a:pt x="233264" y="31513"/>
                </a:lnTo>
                <a:lnTo>
                  <a:pt x="243771" y="39917"/>
                </a:lnTo>
                <a:lnTo>
                  <a:pt x="252177" y="50421"/>
                </a:lnTo>
                <a:lnTo>
                  <a:pt x="260583" y="60926"/>
                </a:lnTo>
                <a:lnTo>
                  <a:pt x="266888" y="73531"/>
                </a:lnTo>
                <a:lnTo>
                  <a:pt x="273192" y="86136"/>
                </a:lnTo>
                <a:lnTo>
                  <a:pt x="277395" y="98742"/>
                </a:lnTo>
                <a:lnTo>
                  <a:pt x="281598" y="111347"/>
                </a:lnTo>
                <a:lnTo>
                  <a:pt x="283700" y="126053"/>
                </a:lnTo>
                <a:lnTo>
                  <a:pt x="283700" y="140760"/>
                </a:lnTo>
                <a:close/>
              </a:path>
            </a:pathLst>
          </a:custGeom>
          <a:ln w="252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5" name="object 204">
            <a:extLst>
              <a:ext uri="{FF2B5EF4-FFF2-40B4-BE49-F238E27FC236}">
                <a16:creationId xmlns:a16="http://schemas.microsoft.com/office/drawing/2014/main" id="{DED3C813-17E1-4CFE-AB18-CED52D418404}"/>
              </a:ext>
            </a:extLst>
          </p:cNvPr>
          <p:cNvSpPr/>
          <p:nvPr/>
        </p:nvSpPr>
        <p:spPr>
          <a:xfrm>
            <a:off x="6879873" y="3764239"/>
            <a:ext cx="118110" cy="111760"/>
          </a:xfrm>
          <a:custGeom>
            <a:avLst/>
            <a:gdLst/>
            <a:ahLst/>
            <a:cxnLst/>
            <a:rect l="l" t="t" r="r" b="b"/>
            <a:pathLst>
              <a:path w="118109" h="111760">
                <a:moveTo>
                  <a:pt x="100871" y="111347"/>
                </a:moveTo>
                <a:lnTo>
                  <a:pt x="0" y="18908"/>
                </a:lnTo>
                <a:lnTo>
                  <a:pt x="16811" y="0"/>
                </a:lnTo>
                <a:lnTo>
                  <a:pt x="117685" y="92439"/>
                </a:lnTo>
                <a:lnTo>
                  <a:pt x="100871" y="111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6" name="object 205">
            <a:extLst>
              <a:ext uri="{FF2B5EF4-FFF2-40B4-BE49-F238E27FC236}">
                <a16:creationId xmlns:a16="http://schemas.microsoft.com/office/drawing/2014/main" id="{742542AE-3EF7-483D-9527-54F5AE256F2D}"/>
              </a:ext>
            </a:extLst>
          </p:cNvPr>
          <p:cNvSpPr txBox="1"/>
          <p:nvPr/>
        </p:nvSpPr>
        <p:spPr>
          <a:xfrm>
            <a:off x="7418628" y="3627437"/>
            <a:ext cx="1303020" cy="621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0"/>
              </a:spcBef>
            </a:pPr>
            <a:r>
              <a:rPr sz="1400" dirty="0">
                <a:latin typeface="+mn-lt"/>
                <a:ea typeface="+mn-ea"/>
                <a:cs typeface="+mn-ea"/>
                <a:sym typeface="+mn-lt"/>
              </a:rPr>
              <a:t>Cisco ASA</a:t>
            </a:r>
            <a:r>
              <a:rPr sz="1400" spc="-225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1400" spc="-5" dirty="0">
                <a:latin typeface="+mn-lt"/>
                <a:ea typeface="+mn-ea"/>
                <a:cs typeface="+mn-ea"/>
                <a:sym typeface="+mn-lt"/>
              </a:rPr>
              <a:t>5500</a:t>
            </a:r>
            <a:endParaRPr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7" name="object 206">
            <a:extLst>
              <a:ext uri="{FF2B5EF4-FFF2-40B4-BE49-F238E27FC236}">
                <a16:creationId xmlns:a16="http://schemas.microsoft.com/office/drawing/2014/main" id="{48B0ACF4-791D-484E-90C0-4183CEE3817E}"/>
              </a:ext>
            </a:extLst>
          </p:cNvPr>
          <p:cNvSpPr/>
          <p:nvPr/>
        </p:nvSpPr>
        <p:spPr>
          <a:xfrm>
            <a:off x="3668235" y="1872473"/>
            <a:ext cx="579755" cy="106680"/>
          </a:xfrm>
          <a:custGeom>
            <a:avLst/>
            <a:gdLst/>
            <a:ahLst/>
            <a:cxnLst/>
            <a:rect l="l" t="t" r="r" b="b"/>
            <a:pathLst>
              <a:path w="579754" h="106680">
                <a:moveTo>
                  <a:pt x="0" y="0"/>
                </a:moveTo>
                <a:lnTo>
                  <a:pt x="579730" y="0"/>
                </a:lnTo>
                <a:lnTo>
                  <a:pt x="579730" y="106510"/>
                </a:lnTo>
                <a:lnTo>
                  <a:pt x="0" y="106510"/>
                </a:lnTo>
                <a:lnTo>
                  <a:pt x="0" y="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8" name="object 207">
            <a:extLst>
              <a:ext uri="{FF2B5EF4-FFF2-40B4-BE49-F238E27FC236}">
                <a16:creationId xmlns:a16="http://schemas.microsoft.com/office/drawing/2014/main" id="{B4366439-588C-488D-ABE2-2E9228714449}"/>
              </a:ext>
            </a:extLst>
          </p:cNvPr>
          <p:cNvSpPr/>
          <p:nvPr/>
        </p:nvSpPr>
        <p:spPr>
          <a:xfrm>
            <a:off x="3668235" y="1872473"/>
            <a:ext cx="579755" cy="106680"/>
          </a:xfrm>
          <a:custGeom>
            <a:avLst/>
            <a:gdLst/>
            <a:ahLst/>
            <a:cxnLst/>
            <a:rect l="l" t="t" r="r" b="b"/>
            <a:pathLst>
              <a:path w="579754" h="106680">
                <a:moveTo>
                  <a:pt x="0" y="0"/>
                </a:moveTo>
                <a:lnTo>
                  <a:pt x="579730" y="0"/>
                </a:lnTo>
                <a:lnTo>
                  <a:pt x="579730" y="106513"/>
                </a:lnTo>
                <a:lnTo>
                  <a:pt x="0" y="106513"/>
                </a:lnTo>
                <a:lnTo>
                  <a:pt x="0" y="0"/>
                </a:lnTo>
                <a:close/>
              </a:path>
            </a:pathLst>
          </a:custGeom>
          <a:ln w="3228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9" name="object 208">
            <a:extLst>
              <a:ext uri="{FF2B5EF4-FFF2-40B4-BE49-F238E27FC236}">
                <a16:creationId xmlns:a16="http://schemas.microsoft.com/office/drawing/2014/main" id="{084532BC-F6F9-4DF2-A3F0-65A063AAE897}"/>
              </a:ext>
            </a:extLst>
          </p:cNvPr>
          <p:cNvSpPr/>
          <p:nvPr/>
        </p:nvSpPr>
        <p:spPr>
          <a:xfrm>
            <a:off x="3668234" y="1814374"/>
            <a:ext cx="641350" cy="58419"/>
          </a:xfrm>
          <a:custGeom>
            <a:avLst/>
            <a:gdLst/>
            <a:ahLst/>
            <a:cxnLst/>
            <a:rect l="l" t="t" r="r" b="b"/>
            <a:pathLst>
              <a:path w="641350" h="58419">
                <a:moveTo>
                  <a:pt x="579730" y="58098"/>
                </a:moveTo>
                <a:lnTo>
                  <a:pt x="0" y="58098"/>
                </a:lnTo>
                <a:lnTo>
                  <a:pt x="61535" y="0"/>
                </a:lnTo>
                <a:lnTo>
                  <a:pt x="641265" y="0"/>
                </a:lnTo>
                <a:lnTo>
                  <a:pt x="579730" y="58098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0" name="object 209">
            <a:extLst>
              <a:ext uri="{FF2B5EF4-FFF2-40B4-BE49-F238E27FC236}">
                <a16:creationId xmlns:a16="http://schemas.microsoft.com/office/drawing/2014/main" id="{F3ECC8CD-6280-4691-AE14-9929681C59C3}"/>
              </a:ext>
            </a:extLst>
          </p:cNvPr>
          <p:cNvSpPr/>
          <p:nvPr/>
        </p:nvSpPr>
        <p:spPr>
          <a:xfrm>
            <a:off x="3668234" y="1814374"/>
            <a:ext cx="641350" cy="58419"/>
          </a:xfrm>
          <a:custGeom>
            <a:avLst/>
            <a:gdLst/>
            <a:ahLst/>
            <a:cxnLst/>
            <a:rect l="l" t="t" r="r" b="b"/>
            <a:pathLst>
              <a:path w="641350" h="58419">
                <a:moveTo>
                  <a:pt x="579730" y="58098"/>
                </a:moveTo>
                <a:lnTo>
                  <a:pt x="0" y="58098"/>
                </a:lnTo>
                <a:lnTo>
                  <a:pt x="61535" y="0"/>
                </a:lnTo>
                <a:lnTo>
                  <a:pt x="641265" y="0"/>
                </a:lnTo>
                <a:lnTo>
                  <a:pt x="579730" y="58098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1" name="object 210">
            <a:extLst>
              <a:ext uri="{FF2B5EF4-FFF2-40B4-BE49-F238E27FC236}">
                <a16:creationId xmlns:a16="http://schemas.microsoft.com/office/drawing/2014/main" id="{830BFC66-79A6-4DF7-9CFE-5E75AEF23715}"/>
              </a:ext>
            </a:extLst>
          </p:cNvPr>
          <p:cNvSpPr/>
          <p:nvPr/>
        </p:nvSpPr>
        <p:spPr>
          <a:xfrm>
            <a:off x="3668234" y="1814374"/>
            <a:ext cx="641350" cy="58419"/>
          </a:xfrm>
          <a:custGeom>
            <a:avLst/>
            <a:gdLst/>
            <a:ahLst/>
            <a:cxnLst/>
            <a:rect l="l" t="t" r="r" b="b"/>
            <a:pathLst>
              <a:path w="641350" h="58419">
                <a:moveTo>
                  <a:pt x="0" y="58098"/>
                </a:moveTo>
                <a:lnTo>
                  <a:pt x="61535" y="0"/>
                </a:lnTo>
                <a:lnTo>
                  <a:pt x="641265" y="0"/>
                </a:lnTo>
                <a:lnTo>
                  <a:pt x="579730" y="58098"/>
                </a:lnTo>
                <a:lnTo>
                  <a:pt x="0" y="58098"/>
                </a:lnTo>
                <a:close/>
              </a:path>
            </a:pathLst>
          </a:custGeom>
          <a:ln w="3227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2" name="object 211">
            <a:extLst>
              <a:ext uri="{FF2B5EF4-FFF2-40B4-BE49-F238E27FC236}">
                <a16:creationId xmlns:a16="http://schemas.microsoft.com/office/drawing/2014/main" id="{2CFA958F-4117-492D-A5B0-3CB97DA02BC1}"/>
              </a:ext>
            </a:extLst>
          </p:cNvPr>
          <p:cNvSpPr/>
          <p:nvPr/>
        </p:nvSpPr>
        <p:spPr>
          <a:xfrm>
            <a:off x="4076319" y="1920888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268" y="0"/>
                </a:lnTo>
              </a:path>
            </a:pathLst>
          </a:custGeom>
          <a:ln w="9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3" name="object 212">
            <a:extLst>
              <a:ext uri="{FF2B5EF4-FFF2-40B4-BE49-F238E27FC236}">
                <a16:creationId xmlns:a16="http://schemas.microsoft.com/office/drawing/2014/main" id="{63DCA8DE-E176-4068-A88C-4ECD045DAE78}"/>
              </a:ext>
            </a:extLst>
          </p:cNvPr>
          <p:cNvSpPr/>
          <p:nvPr/>
        </p:nvSpPr>
        <p:spPr>
          <a:xfrm>
            <a:off x="4246346" y="1812756"/>
            <a:ext cx="64772" cy="1678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4" name="object 213">
            <a:extLst>
              <a:ext uri="{FF2B5EF4-FFF2-40B4-BE49-F238E27FC236}">
                <a16:creationId xmlns:a16="http://schemas.microsoft.com/office/drawing/2014/main" id="{8F04533A-52DA-4249-BFAB-3AB7FE17E979}"/>
              </a:ext>
            </a:extLst>
          </p:cNvPr>
          <p:cNvSpPr/>
          <p:nvPr/>
        </p:nvSpPr>
        <p:spPr>
          <a:xfrm>
            <a:off x="3671473" y="1966076"/>
            <a:ext cx="511809" cy="81280"/>
          </a:xfrm>
          <a:custGeom>
            <a:avLst/>
            <a:gdLst/>
            <a:ahLst/>
            <a:cxnLst/>
            <a:rect l="l" t="t" r="r" b="b"/>
            <a:pathLst>
              <a:path w="511810" h="81280">
                <a:moveTo>
                  <a:pt x="446942" y="80692"/>
                </a:moveTo>
                <a:lnTo>
                  <a:pt x="0" y="80692"/>
                </a:lnTo>
                <a:lnTo>
                  <a:pt x="64777" y="0"/>
                </a:lnTo>
                <a:lnTo>
                  <a:pt x="511717" y="0"/>
                </a:lnTo>
                <a:lnTo>
                  <a:pt x="446942" y="80692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5" name="object 214">
            <a:extLst>
              <a:ext uri="{FF2B5EF4-FFF2-40B4-BE49-F238E27FC236}">
                <a16:creationId xmlns:a16="http://schemas.microsoft.com/office/drawing/2014/main" id="{C0989831-7FC6-4B1B-888D-95AF93CFBBD4}"/>
              </a:ext>
            </a:extLst>
          </p:cNvPr>
          <p:cNvSpPr/>
          <p:nvPr/>
        </p:nvSpPr>
        <p:spPr>
          <a:xfrm>
            <a:off x="3671473" y="1966076"/>
            <a:ext cx="511809" cy="81280"/>
          </a:xfrm>
          <a:custGeom>
            <a:avLst/>
            <a:gdLst/>
            <a:ahLst/>
            <a:cxnLst/>
            <a:rect l="l" t="t" r="r" b="b"/>
            <a:pathLst>
              <a:path w="511810" h="81280">
                <a:moveTo>
                  <a:pt x="446942" y="80692"/>
                </a:moveTo>
                <a:lnTo>
                  <a:pt x="0" y="80692"/>
                </a:lnTo>
                <a:lnTo>
                  <a:pt x="64777" y="0"/>
                </a:lnTo>
                <a:lnTo>
                  <a:pt x="511717" y="0"/>
                </a:lnTo>
                <a:lnTo>
                  <a:pt x="446942" y="80692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6" name="object 215">
            <a:extLst>
              <a:ext uri="{FF2B5EF4-FFF2-40B4-BE49-F238E27FC236}">
                <a16:creationId xmlns:a16="http://schemas.microsoft.com/office/drawing/2014/main" id="{CD43D455-7EDE-440B-B9AF-9178368E4856}"/>
              </a:ext>
            </a:extLst>
          </p:cNvPr>
          <p:cNvSpPr/>
          <p:nvPr/>
        </p:nvSpPr>
        <p:spPr>
          <a:xfrm>
            <a:off x="3671473" y="1966076"/>
            <a:ext cx="511809" cy="81280"/>
          </a:xfrm>
          <a:custGeom>
            <a:avLst/>
            <a:gdLst/>
            <a:ahLst/>
            <a:cxnLst/>
            <a:rect l="l" t="t" r="r" b="b"/>
            <a:pathLst>
              <a:path w="511810" h="81280">
                <a:moveTo>
                  <a:pt x="0" y="80692"/>
                </a:moveTo>
                <a:lnTo>
                  <a:pt x="64774" y="0"/>
                </a:lnTo>
                <a:lnTo>
                  <a:pt x="511717" y="0"/>
                </a:lnTo>
                <a:lnTo>
                  <a:pt x="446942" y="80692"/>
                </a:lnTo>
                <a:lnTo>
                  <a:pt x="0" y="80692"/>
                </a:lnTo>
                <a:close/>
              </a:path>
            </a:pathLst>
          </a:custGeom>
          <a:ln w="3227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7" name="object 216">
            <a:extLst>
              <a:ext uri="{FF2B5EF4-FFF2-40B4-BE49-F238E27FC236}">
                <a16:creationId xmlns:a16="http://schemas.microsoft.com/office/drawing/2014/main" id="{BCCED62D-F2FC-44F9-8B19-D1A989E7E437}"/>
              </a:ext>
            </a:extLst>
          </p:cNvPr>
          <p:cNvSpPr/>
          <p:nvPr/>
        </p:nvSpPr>
        <p:spPr>
          <a:xfrm>
            <a:off x="4116798" y="1964458"/>
            <a:ext cx="68009" cy="1000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8" name="object 217">
            <a:extLst>
              <a:ext uri="{FF2B5EF4-FFF2-40B4-BE49-F238E27FC236}">
                <a16:creationId xmlns:a16="http://schemas.microsoft.com/office/drawing/2014/main" id="{5648EC89-0DDF-4D25-B830-18195E745889}"/>
              </a:ext>
            </a:extLst>
          </p:cNvPr>
          <p:cNvSpPr/>
          <p:nvPr/>
        </p:nvSpPr>
        <p:spPr>
          <a:xfrm>
            <a:off x="3671473" y="2046769"/>
            <a:ext cx="447040" cy="16510"/>
          </a:xfrm>
          <a:custGeom>
            <a:avLst/>
            <a:gdLst/>
            <a:ahLst/>
            <a:cxnLst/>
            <a:rect l="l" t="t" r="r" b="b"/>
            <a:pathLst>
              <a:path w="447039" h="16510">
                <a:moveTo>
                  <a:pt x="0" y="16138"/>
                </a:moveTo>
                <a:lnTo>
                  <a:pt x="446942" y="16138"/>
                </a:lnTo>
                <a:lnTo>
                  <a:pt x="446942" y="0"/>
                </a:lnTo>
                <a:lnTo>
                  <a:pt x="0" y="0"/>
                </a:lnTo>
                <a:lnTo>
                  <a:pt x="0" y="16138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9" name="object 218">
            <a:extLst>
              <a:ext uri="{FF2B5EF4-FFF2-40B4-BE49-F238E27FC236}">
                <a16:creationId xmlns:a16="http://schemas.microsoft.com/office/drawing/2014/main" id="{067FB931-89A3-4680-857E-147B1A85D6C0}"/>
              </a:ext>
            </a:extLst>
          </p:cNvPr>
          <p:cNvSpPr/>
          <p:nvPr/>
        </p:nvSpPr>
        <p:spPr>
          <a:xfrm>
            <a:off x="3671473" y="2046769"/>
            <a:ext cx="447040" cy="16510"/>
          </a:xfrm>
          <a:custGeom>
            <a:avLst/>
            <a:gdLst/>
            <a:ahLst/>
            <a:cxnLst/>
            <a:rect l="l" t="t" r="r" b="b"/>
            <a:pathLst>
              <a:path w="447039" h="16510">
                <a:moveTo>
                  <a:pt x="0" y="16138"/>
                </a:moveTo>
                <a:lnTo>
                  <a:pt x="446942" y="16138"/>
                </a:lnTo>
                <a:lnTo>
                  <a:pt x="446942" y="0"/>
                </a:lnTo>
                <a:lnTo>
                  <a:pt x="0" y="0"/>
                </a:lnTo>
                <a:lnTo>
                  <a:pt x="0" y="16138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" name="object 219">
            <a:extLst>
              <a:ext uri="{FF2B5EF4-FFF2-40B4-BE49-F238E27FC236}">
                <a16:creationId xmlns:a16="http://schemas.microsoft.com/office/drawing/2014/main" id="{C30E5FF9-C0C1-4AD2-A95E-559F713FD54E}"/>
              </a:ext>
            </a:extLst>
          </p:cNvPr>
          <p:cNvSpPr/>
          <p:nvPr/>
        </p:nvSpPr>
        <p:spPr>
          <a:xfrm>
            <a:off x="3671473" y="2046769"/>
            <a:ext cx="447040" cy="16510"/>
          </a:xfrm>
          <a:custGeom>
            <a:avLst/>
            <a:gdLst/>
            <a:ahLst/>
            <a:cxnLst/>
            <a:rect l="l" t="t" r="r" b="b"/>
            <a:pathLst>
              <a:path w="447039" h="16510">
                <a:moveTo>
                  <a:pt x="0" y="0"/>
                </a:moveTo>
                <a:lnTo>
                  <a:pt x="446942" y="0"/>
                </a:lnTo>
                <a:lnTo>
                  <a:pt x="446942" y="16138"/>
                </a:lnTo>
                <a:lnTo>
                  <a:pt x="0" y="16138"/>
                </a:lnTo>
                <a:lnTo>
                  <a:pt x="0" y="0"/>
                </a:lnTo>
                <a:close/>
              </a:path>
            </a:pathLst>
          </a:custGeom>
          <a:ln w="3227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1" name="object 220">
            <a:extLst>
              <a:ext uri="{FF2B5EF4-FFF2-40B4-BE49-F238E27FC236}">
                <a16:creationId xmlns:a16="http://schemas.microsoft.com/office/drawing/2014/main" id="{5DF0B883-B228-4C3A-9E12-263B4B379D69}"/>
              </a:ext>
            </a:extLst>
          </p:cNvPr>
          <p:cNvSpPr/>
          <p:nvPr/>
        </p:nvSpPr>
        <p:spPr>
          <a:xfrm>
            <a:off x="3755680" y="1814374"/>
            <a:ext cx="460375" cy="45720"/>
          </a:xfrm>
          <a:custGeom>
            <a:avLst/>
            <a:gdLst/>
            <a:ahLst/>
            <a:cxnLst/>
            <a:rect l="l" t="t" r="r" b="b"/>
            <a:pathLst>
              <a:path w="460375" h="45719">
                <a:moveTo>
                  <a:pt x="0" y="45187"/>
                </a:moveTo>
                <a:lnTo>
                  <a:pt x="459897" y="45187"/>
                </a:lnTo>
                <a:lnTo>
                  <a:pt x="459897" y="0"/>
                </a:lnTo>
                <a:lnTo>
                  <a:pt x="0" y="0"/>
                </a:lnTo>
                <a:lnTo>
                  <a:pt x="0" y="45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2" name="object 221">
            <a:extLst>
              <a:ext uri="{FF2B5EF4-FFF2-40B4-BE49-F238E27FC236}">
                <a16:creationId xmlns:a16="http://schemas.microsoft.com/office/drawing/2014/main" id="{F19D7EE6-091B-4B2C-85FC-7428CEDD543F}"/>
              </a:ext>
            </a:extLst>
          </p:cNvPr>
          <p:cNvSpPr/>
          <p:nvPr/>
        </p:nvSpPr>
        <p:spPr>
          <a:xfrm>
            <a:off x="3755680" y="1814374"/>
            <a:ext cx="460375" cy="45720"/>
          </a:xfrm>
          <a:custGeom>
            <a:avLst/>
            <a:gdLst/>
            <a:ahLst/>
            <a:cxnLst/>
            <a:rect l="l" t="t" r="r" b="b"/>
            <a:pathLst>
              <a:path w="460375" h="45719">
                <a:moveTo>
                  <a:pt x="0" y="45187"/>
                </a:moveTo>
                <a:lnTo>
                  <a:pt x="459897" y="45187"/>
                </a:lnTo>
                <a:lnTo>
                  <a:pt x="459897" y="0"/>
                </a:lnTo>
                <a:lnTo>
                  <a:pt x="0" y="0"/>
                </a:lnTo>
                <a:lnTo>
                  <a:pt x="0" y="45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3" name="object 222">
            <a:extLst>
              <a:ext uri="{FF2B5EF4-FFF2-40B4-BE49-F238E27FC236}">
                <a16:creationId xmlns:a16="http://schemas.microsoft.com/office/drawing/2014/main" id="{43F18732-9FB6-4A39-8923-259BEC00E8E7}"/>
              </a:ext>
            </a:extLst>
          </p:cNvPr>
          <p:cNvSpPr/>
          <p:nvPr/>
        </p:nvSpPr>
        <p:spPr>
          <a:xfrm>
            <a:off x="3755680" y="1814374"/>
            <a:ext cx="460375" cy="45720"/>
          </a:xfrm>
          <a:custGeom>
            <a:avLst/>
            <a:gdLst/>
            <a:ahLst/>
            <a:cxnLst/>
            <a:rect l="l" t="t" r="r" b="b"/>
            <a:pathLst>
              <a:path w="460375" h="45719">
                <a:moveTo>
                  <a:pt x="0" y="45187"/>
                </a:moveTo>
                <a:lnTo>
                  <a:pt x="48580" y="0"/>
                </a:lnTo>
                <a:lnTo>
                  <a:pt x="459897" y="0"/>
                </a:lnTo>
                <a:lnTo>
                  <a:pt x="414555" y="45187"/>
                </a:lnTo>
                <a:lnTo>
                  <a:pt x="0" y="45187"/>
                </a:lnTo>
                <a:close/>
              </a:path>
            </a:pathLst>
          </a:custGeom>
          <a:ln w="3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4" name="object 223">
            <a:extLst>
              <a:ext uri="{FF2B5EF4-FFF2-40B4-BE49-F238E27FC236}">
                <a16:creationId xmlns:a16="http://schemas.microsoft.com/office/drawing/2014/main" id="{411E2700-C89A-4BB2-A6A1-BA0B19D93347}"/>
              </a:ext>
            </a:extLst>
          </p:cNvPr>
          <p:cNvSpPr/>
          <p:nvPr/>
        </p:nvSpPr>
        <p:spPr>
          <a:xfrm>
            <a:off x="3752441" y="1485150"/>
            <a:ext cx="457200" cy="42545"/>
          </a:xfrm>
          <a:custGeom>
            <a:avLst/>
            <a:gdLst/>
            <a:ahLst/>
            <a:cxnLst/>
            <a:rect l="l" t="t" r="r" b="b"/>
            <a:pathLst>
              <a:path w="457200" h="42544">
                <a:moveTo>
                  <a:pt x="0" y="41959"/>
                </a:moveTo>
                <a:lnTo>
                  <a:pt x="456658" y="41959"/>
                </a:lnTo>
                <a:lnTo>
                  <a:pt x="456658" y="0"/>
                </a:lnTo>
                <a:lnTo>
                  <a:pt x="0" y="0"/>
                </a:lnTo>
                <a:lnTo>
                  <a:pt x="0" y="41959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5" name="object 224">
            <a:extLst>
              <a:ext uri="{FF2B5EF4-FFF2-40B4-BE49-F238E27FC236}">
                <a16:creationId xmlns:a16="http://schemas.microsoft.com/office/drawing/2014/main" id="{73FEF043-D044-45AD-8C3B-9DD476A7A4B4}"/>
              </a:ext>
            </a:extLst>
          </p:cNvPr>
          <p:cNvSpPr/>
          <p:nvPr/>
        </p:nvSpPr>
        <p:spPr>
          <a:xfrm>
            <a:off x="3752441" y="1485150"/>
            <a:ext cx="457200" cy="42545"/>
          </a:xfrm>
          <a:custGeom>
            <a:avLst/>
            <a:gdLst/>
            <a:ahLst/>
            <a:cxnLst/>
            <a:rect l="l" t="t" r="r" b="b"/>
            <a:pathLst>
              <a:path w="457200" h="42544">
                <a:moveTo>
                  <a:pt x="0" y="41959"/>
                </a:moveTo>
                <a:lnTo>
                  <a:pt x="456658" y="41959"/>
                </a:lnTo>
                <a:lnTo>
                  <a:pt x="456658" y="0"/>
                </a:lnTo>
                <a:lnTo>
                  <a:pt x="0" y="0"/>
                </a:lnTo>
                <a:lnTo>
                  <a:pt x="0" y="41959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" name="object 225">
            <a:extLst>
              <a:ext uri="{FF2B5EF4-FFF2-40B4-BE49-F238E27FC236}">
                <a16:creationId xmlns:a16="http://schemas.microsoft.com/office/drawing/2014/main" id="{CF04E618-C9CB-4D4A-BF19-811451FE3635}"/>
              </a:ext>
            </a:extLst>
          </p:cNvPr>
          <p:cNvSpPr/>
          <p:nvPr/>
        </p:nvSpPr>
        <p:spPr>
          <a:xfrm>
            <a:off x="3752441" y="1485150"/>
            <a:ext cx="457200" cy="42545"/>
          </a:xfrm>
          <a:custGeom>
            <a:avLst/>
            <a:gdLst/>
            <a:ahLst/>
            <a:cxnLst/>
            <a:rect l="l" t="t" r="r" b="b"/>
            <a:pathLst>
              <a:path w="457200" h="42544">
                <a:moveTo>
                  <a:pt x="0" y="41959"/>
                </a:moveTo>
                <a:lnTo>
                  <a:pt x="45342" y="0"/>
                </a:lnTo>
                <a:lnTo>
                  <a:pt x="456658" y="0"/>
                </a:lnTo>
                <a:lnTo>
                  <a:pt x="411316" y="41959"/>
                </a:lnTo>
                <a:lnTo>
                  <a:pt x="0" y="41959"/>
                </a:lnTo>
                <a:close/>
              </a:path>
            </a:pathLst>
          </a:custGeom>
          <a:ln w="3227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7" name="object 226">
            <a:extLst>
              <a:ext uri="{FF2B5EF4-FFF2-40B4-BE49-F238E27FC236}">
                <a16:creationId xmlns:a16="http://schemas.microsoft.com/office/drawing/2014/main" id="{2210A0D3-3B9C-4917-8064-31EC864E5239}"/>
              </a:ext>
            </a:extLst>
          </p:cNvPr>
          <p:cNvSpPr/>
          <p:nvPr/>
        </p:nvSpPr>
        <p:spPr>
          <a:xfrm>
            <a:off x="3752441" y="1527110"/>
            <a:ext cx="411480" cy="323215"/>
          </a:xfrm>
          <a:custGeom>
            <a:avLst/>
            <a:gdLst/>
            <a:ahLst/>
            <a:cxnLst/>
            <a:rect l="l" t="t" r="r" b="b"/>
            <a:pathLst>
              <a:path w="411479" h="323214">
                <a:moveTo>
                  <a:pt x="0" y="0"/>
                </a:moveTo>
                <a:lnTo>
                  <a:pt x="411316" y="0"/>
                </a:lnTo>
                <a:lnTo>
                  <a:pt x="411316" y="322769"/>
                </a:lnTo>
                <a:lnTo>
                  <a:pt x="0" y="322769"/>
                </a:lnTo>
                <a:lnTo>
                  <a:pt x="0" y="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8" name="object 227">
            <a:extLst>
              <a:ext uri="{FF2B5EF4-FFF2-40B4-BE49-F238E27FC236}">
                <a16:creationId xmlns:a16="http://schemas.microsoft.com/office/drawing/2014/main" id="{9D202E8F-FB1A-4316-BBFC-EE1444C901A4}"/>
              </a:ext>
            </a:extLst>
          </p:cNvPr>
          <p:cNvSpPr/>
          <p:nvPr/>
        </p:nvSpPr>
        <p:spPr>
          <a:xfrm>
            <a:off x="3752441" y="1527110"/>
            <a:ext cx="411480" cy="323215"/>
          </a:xfrm>
          <a:custGeom>
            <a:avLst/>
            <a:gdLst/>
            <a:ahLst/>
            <a:cxnLst/>
            <a:rect l="l" t="t" r="r" b="b"/>
            <a:pathLst>
              <a:path w="411479" h="323214">
                <a:moveTo>
                  <a:pt x="0" y="0"/>
                </a:moveTo>
                <a:lnTo>
                  <a:pt x="411316" y="0"/>
                </a:lnTo>
                <a:lnTo>
                  <a:pt x="411316" y="322769"/>
                </a:lnTo>
                <a:lnTo>
                  <a:pt x="0" y="322769"/>
                </a:lnTo>
                <a:lnTo>
                  <a:pt x="0" y="0"/>
                </a:lnTo>
                <a:close/>
              </a:path>
            </a:pathLst>
          </a:custGeom>
          <a:ln w="3231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9" name="object 228">
            <a:extLst>
              <a:ext uri="{FF2B5EF4-FFF2-40B4-BE49-F238E27FC236}">
                <a16:creationId xmlns:a16="http://schemas.microsoft.com/office/drawing/2014/main" id="{914FB833-672E-4DFB-AC15-6D9F7BB3D584}"/>
              </a:ext>
            </a:extLst>
          </p:cNvPr>
          <p:cNvSpPr/>
          <p:nvPr/>
        </p:nvSpPr>
        <p:spPr>
          <a:xfrm>
            <a:off x="3788067" y="1569070"/>
            <a:ext cx="340360" cy="248920"/>
          </a:xfrm>
          <a:custGeom>
            <a:avLst/>
            <a:gdLst/>
            <a:ahLst/>
            <a:cxnLst/>
            <a:rect l="l" t="t" r="r" b="b"/>
            <a:pathLst>
              <a:path w="340360" h="248919">
                <a:moveTo>
                  <a:pt x="0" y="0"/>
                </a:moveTo>
                <a:lnTo>
                  <a:pt x="340065" y="0"/>
                </a:lnTo>
                <a:lnTo>
                  <a:pt x="340065" y="248532"/>
                </a:lnTo>
                <a:lnTo>
                  <a:pt x="0" y="2485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0" name="object 229">
            <a:extLst>
              <a:ext uri="{FF2B5EF4-FFF2-40B4-BE49-F238E27FC236}">
                <a16:creationId xmlns:a16="http://schemas.microsoft.com/office/drawing/2014/main" id="{112F5378-6419-45D1-9F36-6CFC407F3EFB}"/>
              </a:ext>
            </a:extLst>
          </p:cNvPr>
          <p:cNvSpPr/>
          <p:nvPr/>
        </p:nvSpPr>
        <p:spPr>
          <a:xfrm>
            <a:off x="3788067" y="1569070"/>
            <a:ext cx="340360" cy="248920"/>
          </a:xfrm>
          <a:custGeom>
            <a:avLst/>
            <a:gdLst/>
            <a:ahLst/>
            <a:cxnLst/>
            <a:rect l="l" t="t" r="r" b="b"/>
            <a:pathLst>
              <a:path w="340360" h="248919">
                <a:moveTo>
                  <a:pt x="0" y="0"/>
                </a:moveTo>
                <a:lnTo>
                  <a:pt x="340065" y="0"/>
                </a:lnTo>
                <a:lnTo>
                  <a:pt x="340065" y="248532"/>
                </a:lnTo>
                <a:lnTo>
                  <a:pt x="0" y="248532"/>
                </a:lnTo>
                <a:lnTo>
                  <a:pt x="0" y="0"/>
                </a:lnTo>
                <a:close/>
              </a:path>
            </a:pathLst>
          </a:custGeom>
          <a:ln w="3231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1" name="object 230">
            <a:extLst>
              <a:ext uri="{FF2B5EF4-FFF2-40B4-BE49-F238E27FC236}">
                <a16:creationId xmlns:a16="http://schemas.microsoft.com/office/drawing/2014/main" id="{E2BB7790-6C08-4C0A-A12F-E3BF10B0EC9D}"/>
              </a:ext>
            </a:extLst>
          </p:cNvPr>
          <p:cNvSpPr/>
          <p:nvPr/>
        </p:nvSpPr>
        <p:spPr>
          <a:xfrm>
            <a:off x="4163758" y="1485150"/>
            <a:ext cx="45720" cy="365125"/>
          </a:xfrm>
          <a:custGeom>
            <a:avLst/>
            <a:gdLst/>
            <a:ahLst/>
            <a:cxnLst/>
            <a:rect l="l" t="t" r="r" b="b"/>
            <a:pathLst>
              <a:path w="45720" h="365125">
                <a:moveTo>
                  <a:pt x="0" y="364729"/>
                </a:moveTo>
                <a:lnTo>
                  <a:pt x="0" y="41959"/>
                </a:lnTo>
                <a:lnTo>
                  <a:pt x="45342" y="0"/>
                </a:lnTo>
                <a:lnTo>
                  <a:pt x="45342" y="319541"/>
                </a:lnTo>
                <a:lnTo>
                  <a:pt x="0" y="364729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2" name="object 231">
            <a:extLst>
              <a:ext uri="{FF2B5EF4-FFF2-40B4-BE49-F238E27FC236}">
                <a16:creationId xmlns:a16="http://schemas.microsoft.com/office/drawing/2014/main" id="{8CE3D945-14C4-4655-83FC-5973260648F1}"/>
              </a:ext>
            </a:extLst>
          </p:cNvPr>
          <p:cNvSpPr/>
          <p:nvPr/>
        </p:nvSpPr>
        <p:spPr>
          <a:xfrm>
            <a:off x="4163758" y="1485150"/>
            <a:ext cx="45720" cy="365125"/>
          </a:xfrm>
          <a:custGeom>
            <a:avLst/>
            <a:gdLst/>
            <a:ahLst/>
            <a:cxnLst/>
            <a:rect l="l" t="t" r="r" b="b"/>
            <a:pathLst>
              <a:path w="45720" h="365125">
                <a:moveTo>
                  <a:pt x="0" y="364729"/>
                </a:moveTo>
                <a:lnTo>
                  <a:pt x="0" y="41959"/>
                </a:lnTo>
                <a:lnTo>
                  <a:pt x="45342" y="0"/>
                </a:lnTo>
                <a:lnTo>
                  <a:pt x="45342" y="319541"/>
                </a:lnTo>
                <a:lnTo>
                  <a:pt x="0" y="364729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3" name="object 232">
            <a:extLst>
              <a:ext uri="{FF2B5EF4-FFF2-40B4-BE49-F238E27FC236}">
                <a16:creationId xmlns:a16="http://schemas.microsoft.com/office/drawing/2014/main" id="{DC23C3B0-0924-4DF1-AD03-3276A6FDF7F2}"/>
              </a:ext>
            </a:extLst>
          </p:cNvPr>
          <p:cNvSpPr/>
          <p:nvPr/>
        </p:nvSpPr>
        <p:spPr>
          <a:xfrm>
            <a:off x="4163758" y="1485150"/>
            <a:ext cx="45720" cy="365125"/>
          </a:xfrm>
          <a:custGeom>
            <a:avLst/>
            <a:gdLst/>
            <a:ahLst/>
            <a:cxnLst/>
            <a:rect l="l" t="t" r="r" b="b"/>
            <a:pathLst>
              <a:path w="45720" h="365125">
                <a:moveTo>
                  <a:pt x="0" y="364729"/>
                </a:moveTo>
                <a:lnTo>
                  <a:pt x="45342" y="319541"/>
                </a:lnTo>
                <a:lnTo>
                  <a:pt x="45342" y="0"/>
                </a:lnTo>
                <a:lnTo>
                  <a:pt x="0" y="41959"/>
                </a:lnTo>
                <a:lnTo>
                  <a:pt x="0" y="364729"/>
                </a:lnTo>
                <a:close/>
              </a:path>
            </a:pathLst>
          </a:custGeom>
          <a:ln w="3238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4" name="object 233">
            <a:extLst>
              <a:ext uri="{FF2B5EF4-FFF2-40B4-BE49-F238E27FC236}">
                <a16:creationId xmlns:a16="http://schemas.microsoft.com/office/drawing/2014/main" id="{5D1F3147-D655-47D8-974A-71F6ACBE10E0}"/>
              </a:ext>
            </a:extLst>
          </p:cNvPr>
          <p:cNvSpPr txBox="1"/>
          <p:nvPr/>
        </p:nvSpPr>
        <p:spPr>
          <a:xfrm>
            <a:off x="4518824" y="1650860"/>
            <a:ext cx="273685" cy="2985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0"/>
              </a:spcBef>
            </a:pPr>
            <a:r>
              <a:rPr sz="1400" dirty="0">
                <a:latin typeface="+mn-lt"/>
                <a:ea typeface="+mn-ea"/>
                <a:cs typeface="+mn-ea"/>
                <a:sym typeface="+mn-lt"/>
              </a:rPr>
              <a:t>PC</a:t>
            </a:r>
          </a:p>
        </p:txBody>
      </p:sp>
      <p:sp>
        <p:nvSpPr>
          <p:cNvPr id="235" name="object 234">
            <a:extLst>
              <a:ext uri="{FF2B5EF4-FFF2-40B4-BE49-F238E27FC236}">
                <a16:creationId xmlns:a16="http://schemas.microsoft.com/office/drawing/2014/main" id="{C64F78AB-B646-45E3-9346-1C1CC37AA8AE}"/>
              </a:ext>
            </a:extLst>
          </p:cNvPr>
          <p:cNvSpPr/>
          <p:nvPr/>
        </p:nvSpPr>
        <p:spPr>
          <a:xfrm>
            <a:off x="6549363" y="1836681"/>
            <a:ext cx="700405" cy="206375"/>
          </a:xfrm>
          <a:custGeom>
            <a:avLst/>
            <a:gdLst/>
            <a:ahLst/>
            <a:cxnLst/>
            <a:rect l="l" t="t" r="r" b="b"/>
            <a:pathLst>
              <a:path w="700404" h="206375">
                <a:moveTo>
                  <a:pt x="492802" y="206110"/>
                </a:moveTo>
                <a:lnTo>
                  <a:pt x="0" y="206110"/>
                </a:lnTo>
                <a:lnTo>
                  <a:pt x="207352" y="0"/>
                </a:lnTo>
                <a:lnTo>
                  <a:pt x="700152" y="0"/>
                </a:lnTo>
                <a:lnTo>
                  <a:pt x="492802" y="206110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6" name="object 235">
            <a:extLst>
              <a:ext uri="{FF2B5EF4-FFF2-40B4-BE49-F238E27FC236}">
                <a16:creationId xmlns:a16="http://schemas.microsoft.com/office/drawing/2014/main" id="{1A043681-7A6D-470A-AB65-9DC909BE643E}"/>
              </a:ext>
            </a:extLst>
          </p:cNvPr>
          <p:cNvSpPr/>
          <p:nvPr/>
        </p:nvSpPr>
        <p:spPr>
          <a:xfrm>
            <a:off x="6549364" y="1836683"/>
            <a:ext cx="700405" cy="206375"/>
          </a:xfrm>
          <a:custGeom>
            <a:avLst/>
            <a:gdLst/>
            <a:ahLst/>
            <a:cxnLst/>
            <a:rect l="l" t="t" r="r" b="b"/>
            <a:pathLst>
              <a:path w="700404" h="206375">
                <a:moveTo>
                  <a:pt x="492802" y="206110"/>
                </a:moveTo>
                <a:lnTo>
                  <a:pt x="0" y="206110"/>
                </a:lnTo>
                <a:lnTo>
                  <a:pt x="207352" y="0"/>
                </a:lnTo>
                <a:lnTo>
                  <a:pt x="700152" y="0"/>
                </a:lnTo>
                <a:lnTo>
                  <a:pt x="492802" y="206110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7" name="object 236">
            <a:extLst>
              <a:ext uri="{FF2B5EF4-FFF2-40B4-BE49-F238E27FC236}">
                <a16:creationId xmlns:a16="http://schemas.microsoft.com/office/drawing/2014/main" id="{3A2600A0-F309-461A-A66C-82D2D4B8A529}"/>
              </a:ext>
            </a:extLst>
          </p:cNvPr>
          <p:cNvSpPr/>
          <p:nvPr/>
        </p:nvSpPr>
        <p:spPr>
          <a:xfrm>
            <a:off x="6549364" y="1836684"/>
            <a:ext cx="700405" cy="206375"/>
          </a:xfrm>
          <a:custGeom>
            <a:avLst/>
            <a:gdLst/>
            <a:ahLst/>
            <a:cxnLst/>
            <a:rect l="l" t="t" r="r" b="b"/>
            <a:pathLst>
              <a:path w="700404" h="206375">
                <a:moveTo>
                  <a:pt x="207352" y="0"/>
                </a:moveTo>
                <a:lnTo>
                  <a:pt x="700152" y="0"/>
                </a:lnTo>
                <a:lnTo>
                  <a:pt x="492799" y="206111"/>
                </a:lnTo>
                <a:lnTo>
                  <a:pt x="0" y="206111"/>
                </a:lnTo>
                <a:lnTo>
                  <a:pt x="207352" y="0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8" name="object 237">
            <a:extLst>
              <a:ext uri="{FF2B5EF4-FFF2-40B4-BE49-F238E27FC236}">
                <a16:creationId xmlns:a16="http://schemas.microsoft.com/office/drawing/2014/main" id="{6FA307CF-92AA-41A9-93C2-92A30D0C8F86}"/>
              </a:ext>
            </a:extLst>
          </p:cNvPr>
          <p:cNvSpPr/>
          <p:nvPr/>
        </p:nvSpPr>
        <p:spPr>
          <a:xfrm>
            <a:off x="6768859" y="1963830"/>
            <a:ext cx="110386" cy="66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9" name="object 238">
            <a:extLst>
              <a:ext uri="{FF2B5EF4-FFF2-40B4-BE49-F238E27FC236}">
                <a16:creationId xmlns:a16="http://schemas.microsoft.com/office/drawing/2014/main" id="{C05D5CE0-C22F-4804-A9A7-2B9D68E4260D}"/>
              </a:ext>
            </a:extLst>
          </p:cNvPr>
          <p:cNvSpPr/>
          <p:nvPr/>
        </p:nvSpPr>
        <p:spPr>
          <a:xfrm>
            <a:off x="6549366" y="2042798"/>
            <a:ext cx="493395" cy="21590"/>
          </a:xfrm>
          <a:custGeom>
            <a:avLst/>
            <a:gdLst/>
            <a:ahLst/>
            <a:cxnLst/>
            <a:rect l="l" t="t" r="r" b="b"/>
            <a:pathLst>
              <a:path w="493395" h="21589">
                <a:moveTo>
                  <a:pt x="0" y="21414"/>
                </a:moveTo>
                <a:lnTo>
                  <a:pt x="492799" y="21414"/>
                </a:lnTo>
                <a:lnTo>
                  <a:pt x="492799" y="0"/>
                </a:lnTo>
                <a:lnTo>
                  <a:pt x="0" y="0"/>
                </a:lnTo>
                <a:lnTo>
                  <a:pt x="0" y="21414"/>
                </a:lnTo>
                <a:close/>
              </a:path>
            </a:pathLst>
          </a:custGeom>
          <a:solidFill>
            <a:srgbClr val="A5A58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0" name="object 239">
            <a:extLst>
              <a:ext uri="{FF2B5EF4-FFF2-40B4-BE49-F238E27FC236}">
                <a16:creationId xmlns:a16="http://schemas.microsoft.com/office/drawing/2014/main" id="{FE2A4B00-636B-40D5-B47A-594BF3FB1DF1}"/>
              </a:ext>
            </a:extLst>
          </p:cNvPr>
          <p:cNvSpPr/>
          <p:nvPr/>
        </p:nvSpPr>
        <p:spPr>
          <a:xfrm>
            <a:off x="6549366" y="2042800"/>
            <a:ext cx="493395" cy="21590"/>
          </a:xfrm>
          <a:custGeom>
            <a:avLst/>
            <a:gdLst/>
            <a:ahLst/>
            <a:cxnLst/>
            <a:rect l="l" t="t" r="r" b="b"/>
            <a:pathLst>
              <a:path w="493395" h="21589">
                <a:moveTo>
                  <a:pt x="0" y="21414"/>
                </a:moveTo>
                <a:lnTo>
                  <a:pt x="492799" y="21414"/>
                </a:lnTo>
                <a:lnTo>
                  <a:pt x="492799" y="0"/>
                </a:lnTo>
                <a:lnTo>
                  <a:pt x="0" y="0"/>
                </a:lnTo>
                <a:lnTo>
                  <a:pt x="0" y="21414"/>
                </a:lnTo>
                <a:close/>
              </a:path>
            </a:pathLst>
          </a:custGeom>
          <a:solidFill>
            <a:srgbClr val="A5A58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1" name="object 240">
            <a:extLst>
              <a:ext uri="{FF2B5EF4-FFF2-40B4-BE49-F238E27FC236}">
                <a16:creationId xmlns:a16="http://schemas.microsoft.com/office/drawing/2014/main" id="{45EEA43B-0978-40AB-B8D7-8AB963FCDC9A}"/>
              </a:ext>
            </a:extLst>
          </p:cNvPr>
          <p:cNvSpPr/>
          <p:nvPr/>
        </p:nvSpPr>
        <p:spPr>
          <a:xfrm>
            <a:off x="6549367" y="2042801"/>
            <a:ext cx="493395" cy="21590"/>
          </a:xfrm>
          <a:custGeom>
            <a:avLst/>
            <a:gdLst/>
            <a:ahLst/>
            <a:cxnLst/>
            <a:rect l="l" t="t" r="r" b="b"/>
            <a:pathLst>
              <a:path w="493395" h="21589">
                <a:moveTo>
                  <a:pt x="0" y="21414"/>
                </a:moveTo>
                <a:lnTo>
                  <a:pt x="492799" y="21414"/>
                </a:lnTo>
                <a:lnTo>
                  <a:pt x="492799" y="0"/>
                </a:lnTo>
                <a:lnTo>
                  <a:pt x="0" y="0"/>
                </a:lnTo>
                <a:lnTo>
                  <a:pt x="0" y="21414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2" name="object 241">
            <a:extLst>
              <a:ext uri="{FF2B5EF4-FFF2-40B4-BE49-F238E27FC236}">
                <a16:creationId xmlns:a16="http://schemas.microsoft.com/office/drawing/2014/main" id="{B6CA0C78-AE0C-4678-B204-24E4F7F782FB}"/>
              </a:ext>
            </a:extLst>
          </p:cNvPr>
          <p:cNvSpPr/>
          <p:nvPr/>
        </p:nvSpPr>
        <p:spPr>
          <a:xfrm>
            <a:off x="6756721" y="1502096"/>
            <a:ext cx="493395" cy="334645"/>
          </a:xfrm>
          <a:custGeom>
            <a:avLst/>
            <a:gdLst/>
            <a:ahLst/>
            <a:cxnLst/>
            <a:rect l="l" t="t" r="r" b="b"/>
            <a:pathLst>
              <a:path w="493395" h="334644">
                <a:moveTo>
                  <a:pt x="0" y="334595"/>
                </a:moveTo>
                <a:lnTo>
                  <a:pt x="492799" y="334595"/>
                </a:lnTo>
                <a:lnTo>
                  <a:pt x="492799" y="0"/>
                </a:lnTo>
                <a:lnTo>
                  <a:pt x="0" y="0"/>
                </a:lnTo>
                <a:lnTo>
                  <a:pt x="0" y="334595"/>
                </a:lnTo>
                <a:close/>
              </a:path>
            </a:pathLst>
          </a:custGeom>
          <a:solidFill>
            <a:srgbClr val="A5A585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3" name="object 242">
            <a:extLst>
              <a:ext uri="{FF2B5EF4-FFF2-40B4-BE49-F238E27FC236}">
                <a16:creationId xmlns:a16="http://schemas.microsoft.com/office/drawing/2014/main" id="{4A7403F9-594F-4A04-9BC9-F89FC67C37D7}"/>
              </a:ext>
            </a:extLst>
          </p:cNvPr>
          <p:cNvSpPr/>
          <p:nvPr/>
        </p:nvSpPr>
        <p:spPr>
          <a:xfrm>
            <a:off x="6756722" y="1502097"/>
            <a:ext cx="493395" cy="334645"/>
          </a:xfrm>
          <a:custGeom>
            <a:avLst/>
            <a:gdLst/>
            <a:ahLst/>
            <a:cxnLst/>
            <a:rect l="l" t="t" r="r" b="b"/>
            <a:pathLst>
              <a:path w="493395" h="334644">
                <a:moveTo>
                  <a:pt x="0" y="334595"/>
                </a:moveTo>
                <a:lnTo>
                  <a:pt x="492799" y="334595"/>
                </a:lnTo>
                <a:lnTo>
                  <a:pt x="492799" y="0"/>
                </a:lnTo>
                <a:lnTo>
                  <a:pt x="0" y="0"/>
                </a:lnTo>
                <a:lnTo>
                  <a:pt x="0" y="334595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4" name="object 243">
            <a:extLst>
              <a:ext uri="{FF2B5EF4-FFF2-40B4-BE49-F238E27FC236}">
                <a16:creationId xmlns:a16="http://schemas.microsoft.com/office/drawing/2014/main" id="{13DB2271-5509-4562-B971-C475A69D9763}"/>
              </a:ext>
            </a:extLst>
          </p:cNvPr>
          <p:cNvSpPr/>
          <p:nvPr/>
        </p:nvSpPr>
        <p:spPr>
          <a:xfrm>
            <a:off x="7249522" y="1488714"/>
            <a:ext cx="13970" cy="347980"/>
          </a:xfrm>
          <a:custGeom>
            <a:avLst/>
            <a:gdLst/>
            <a:ahLst/>
            <a:cxnLst/>
            <a:rect l="l" t="t" r="r" b="b"/>
            <a:pathLst>
              <a:path w="13970" h="347980">
                <a:moveTo>
                  <a:pt x="0" y="347979"/>
                </a:moveTo>
                <a:lnTo>
                  <a:pt x="13464" y="347979"/>
                </a:lnTo>
                <a:lnTo>
                  <a:pt x="13464" y="0"/>
                </a:lnTo>
                <a:lnTo>
                  <a:pt x="0" y="0"/>
                </a:lnTo>
                <a:lnTo>
                  <a:pt x="0" y="347979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" name="object 244">
            <a:extLst>
              <a:ext uri="{FF2B5EF4-FFF2-40B4-BE49-F238E27FC236}">
                <a16:creationId xmlns:a16="http://schemas.microsoft.com/office/drawing/2014/main" id="{EE00C4D4-36BD-44B2-84B8-B9E4190B3107}"/>
              </a:ext>
            </a:extLst>
          </p:cNvPr>
          <p:cNvSpPr/>
          <p:nvPr/>
        </p:nvSpPr>
        <p:spPr>
          <a:xfrm>
            <a:off x="7249523" y="1488716"/>
            <a:ext cx="13970" cy="347980"/>
          </a:xfrm>
          <a:custGeom>
            <a:avLst/>
            <a:gdLst/>
            <a:ahLst/>
            <a:cxnLst/>
            <a:rect l="l" t="t" r="r" b="b"/>
            <a:pathLst>
              <a:path w="13970" h="347980">
                <a:moveTo>
                  <a:pt x="0" y="347979"/>
                </a:moveTo>
                <a:lnTo>
                  <a:pt x="13464" y="347979"/>
                </a:lnTo>
                <a:lnTo>
                  <a:pt x="13464" y="0"/>
                </a:lnTo>
                <a:lnTo>
                  <a:pt x="0" y="0"/>
                </a:lnTo>
                <a:lnTo>
                  <a:pt x="0" y="347979"/>
                </a:lnTo>
                <a:close/>
              </a:path>
            </a:pathLst>
          </a:custGeom>
          <a:solidFill>
            <a:srgbClr val="7A7A5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6" name="object 245">
            <a:extLst>
              <a:ext uri="{FF2B5EF4-FFF2-40B4-BE49-F238E27FC236}">
                <a16:creationId xmlns:a16="http://schemas.microsoft.com/office/drawing/2014/main" id="{72BD44BC-7AE1-489B-832C-104F2138AB5A}"/>
              </a:ext>
            </a:extLst>
          </p:cNvPr>
          <p:cNvSpPr/>
          <p:nvPr/>
        </p:nvSpPr>
        <p:spPr>
          <a:xfrm>
            <a:off x="7249524" y="1488716"/>
            <a:ext cx="13970" cy="347980"/>
          </a:xfrm>
          <a:custGeom>
            <a:avLst/>
            <a:gdLst/>
            <a:ahLst/>
            <a:cxnLst/>
            <a:rect l="l" t="t" r="r" b="b"/>
            <a:pathLst>
              <a:path w="13970" h="347980">
                <a:moveTo>
                  <a:pt x="13464" y="334595"/>
                </a:moveTo>
                <a:lnTo>
                  <a:pt x="13464" y="0"/>
                </a:lnTo>
                <a:lnTo>
                  <a:pt x="0" y="13383"/>
                </a:lnTo>
                <a:lnTo>
                  <a:pt x="0" y="347979"/>
                </a:lnTo>
                <a:lnTo>
                  <a:pt x="13464" y="334595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7" name="object 246">
            <a:extLst>
              <a:ext uri="{FF2B5EF4-FFF2-40B4-BE49-F238E27FC236}">
                <a16:creationId xmlns:a16="http://schemas.microsoft.com/office/drawing/2014/main" id="{F7C9AACB-9243-47D1-B66C-B1C0D2D38AAE}"/>
              </a:ext>
            </a:extLst>
          </p:cNvPr>
          <p:cNvSpPr/>
          <p:nvPr/>
        </p:nvSpPr>
        <p:spPr>
          <a:xfrm>
            <a:off x="6780960" y="1528870"/>
            <a:ext cx="444500" cy="287020"/>
          </a:xfrm>
          <a:custGeom>
            <a:avLst/>
            <a:gdLst/>
            <a:ahLst/>
            <a:cxnLst/>
            <a:rect l="l" t="t" r="r" b="b"/>
            <a:pathLst>
              <a:path w="444500" h="287019">
                <a:moveTo>
                  <a:pt x="0" y="286413"/>
                </a:moveTo>
                <a:lnTo>
                  <a:pt x="444327" y="286413"/>
                </a:lnTo>
                <a:lnTo>
                  <a:pt x="444327" y="0"/>
                </a:lnTo>
                <a:lnTo>
                  <a:pt x="0" y="0"/>
                </a:lnTo>
                <a:lnTo>
                  <a:pt x="0" y="2864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8" name="object 247">
            <a:extLst>
              <a:ext uri="{FF2B5EF4-FFF2-40B4-BE49-F238E27FC236}">
                <a16:creationId xmlns:a16="http://schemas.microsoft.com/office/drawing/2014/main" id="{562A1A24-C300-458B-91C3-E04A3657223E}"/>
              </a:ext>
            </a:extLst>
          </p:cNvPr>
          <p:cNvSpPr/>
          <p:nvPr/>
        </p:nvSpPr>
        <p:spPr>
          <a:xfrm>
            <a:off x="6780961" y="1528871"/>
            <a:ext cx="444500" cy="287020"/>
          </a:xfrm>
          <a:custGeom>
            <a:avLst/>
            <a:gdLst/>
            <a:ahLst/>
            <a:cxnLst/>
            <a:rect l="l" t="t" r="r" b="b"/>
            <a:pathLst>
              <a:path w="444500" h="287019">
                <a:moveTo>
                  <a:pt x="0" y="286413"/>
                </a:moveTo>
                <a:lnTo>
                  <a:pt x="444327" y="286413"/>
                </a:lnTo>
                <a:lnTo>
                  <a:pt x="444327" y="0"/>
                </a:lnTo>
                <a:lnTo>
                  <a:pt x="0" y="0"/>
                </a:lnTo>
                <a:lnTo>
                  <a:pt x="0" y="286413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9" name="object 248">
            <a:extLst>
              <a:ext uri="{FF2B5EF4-FFF2-40B4-BE49-F238E27FC236}">
                <a16:creationId xmlns:a16="http://schemas.microsoft.com/office/drawing/2014/main" id="{47AA4210-9A3F-41DA-A10F-7915B8B56A75}"/>
              </a:ext>
            </a:extLst>
          </p:cNvPr>
          <p:cNvSpPr/>
          <p:nvPr/>
        </p:nvSpPr>
        <p:spPr>
          <a:xfrm>
            <a:off x="6673246" y="1852760"/>
            <a:ext cx="522605" cy="107314"/>
          </a:xfrm>
          <a:custGeom>
            <a:avLst/>
            <a:gdLst/>
            <a:ahLst/>
            <a:cxnLst/>
            <a:rect l="l" t="t" r="r" b="b"/>
            <a:pathLst>
              <a:path w="522604" h="107314">
                <a:moveTo>
                  <a:pt x="414705" y="107070"/>
                </a:moveTo>
                <a:lnTo>
                  <a:pt x="0" y="107070"/>
                </a:lnTo>
                <a:lnTo>
                  <a:pt x="107715" y="0"/>
                </a:lnTo>
                <a:lnTo>
                  <a:pt x="522421" y="0"/>
                </a:lnTo>
                <a:lnTo>
                  <a:pt x="414705" y="107070"/>
                </a:lnTo>
                <a:close/>
              </a:path>
            </a:pathLst>
          </a:custGeom>
          <a:solidFill>
            <a:srgbClr val="93936C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0" name="object 249">
            <a:extLst>
              <a:ext uri="{FF2B5EF4-FFF2-40B4-BE49-F238E27FC236}">
                <a16:creationId xmlns:a16="http://schemas.microsoft.com/office/drawing/2014/main" id="{DD87ECB3-A2CD-44C3-8B60-880D7843BBF8}"/>
              </a:ext>
            </a:extLst>
          </p:cNvPr>
          <p:cNvSpPr/>
          <p:nvPr/>
        </p:nvSpPr>
        <p:spPr>
          <a:xfrm>
            <a:off x="6673246" y="1852762"/>
            <a:ext cx="522605" cy="107314"/>
          </a:xfrm>
          <a:custGeom>
            <a:avLst/>
            <a:gdLst/>
            <a:ahLst/>
            <a:cxnLst/>
            <a:rect l="l" t="t" r="r" b="b"/>
            <a:pathLst>
              <a:path w="522604" h="107314">
                <a:moveTo>
                  <a:pt x="414705" y="107070"/>
                </a:moveTo>
                <a:lnTo>
                  <a:pt x="0" y="107070"/>
                </a:lnTo>
                <a:lnTo>
                  <a:pt x="107715" y="0"/>
                </a:lnTo>
                <a:lnTo>
                  <a:pt x="522421" y="0"/>
                </a:lnTo>
                <a:lnTo>
                  <a:pt x="414705" y="107070"/>
                </a:lnTo>
                <a:close/>
              </a:path>
            </a:pathLst>
          </a:custGeom>
          <a:solidFill>
            <a:srgbClr val="93936C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1" name="object 250">
            <a:extLst>
              <a:ext uri="{FF2B5EF4-FFF2-40B4-BE49-F238E27FC236}">
                <a16:creationId xmlns:a16="http://schemas.microsoft.com/office/drawing/2014/main" id="{364D109B-64E1-457F-AF35-10A7B052795E}"/>
              </a:ext>
            </a:extLst>
          </p:cNvPr>
          <p:cNvSpPr/>
          <p:nvPr/>
        </p:nvSpPr>
        <p:spPr>
          <a:xfrm>
            <a:off x="6673246" y="1852763"/>
            <a:ext cx="522605" cy="107314"/>
          </a:xfrm>
          <a:custGeom>
            <a:avLst/>
            <a:gdLst/>
            <a:ahLst/>
            <a:cxnLst/>
            <a:rect l="l" t="t" r="r" b="b"/>
            <a:pathLst>
              <a:path w="522604" h="107314">
                <a:moveTo>
                  <a:pt x="107715" y="0"/>
                </a:moveTo>
                <a:lnTo>
                  <a:pt x="522421" y="0"/>
                </a:lnTo>
                <a:lnTo>
                  <a:pt x="414705" y="107070"/>
                </a:lnTo>
                <a:lnTo>
                  <a:pt x="0" y="107070"/>
                </a:lnTo>
                <a:lnTo>
                  <a:pt x="107715" y="0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2" name="object 251">
            <a:extLst>
              <a:ext uri="{FF2B5EF4-FFF2-40B4-BE49-F238E27FC236}">
                <a16:creationId xmlns:a16="http://schemas.microsoft.com/office/drawing/2014/main" id="{72E2644B-BD77-4A02-B703-DD42B6A31D6A}"/>
              </a:ext>
            </a:extLst>
          </p:cNvPr>
          <p:cNvSpPr/>
          <p:nvPr/>
        </p:nvSpPr>
        <p:spPr>
          <a:xfrm>
            <a:off x="6771562" y="1966527"/>
            <a:ext cx="110386" cy="66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3" name="object 252">
            <a:extLst>
              <a:ext uri="{FF2B5EF4-FFF2-40B4-BE49-F238E27FC236}">
                <a16:creationId xmlns:a16="http://schemas.microsoft.com/office/drawing/2014/main" id="{2AF949E5-6D61-4188-8C1F-1AA50DC29E37}"/>
              </a:ext>
            </a:extLst>
          </p:cNvPr>
          <p:cNvSpPr/>
          <p:nvPr/>
        </p:nvSpPr>
        <p:spPr>
          <a:xfrm>
            <a:off x="7040835" y="1819314"/>
            <a:ext cx="210038" cy="243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4" name="object 253">
            <a:extLst>
              <a:ext uri="{FF2B5EF4-FFF2-40B4-BE49-F238E27FC236}">
                <a16:creationId xmlns:a16="http://schemas.microsoft.com/office/drawing/2014/main" id="{7C354AB4-88F9-4585-B51C-CF46C1598445}"/>
              </a:ext>
            </a:extLst>
          </p:cNvPr>
          <p:cNvSpPr/>
          <p:nvPr/>
        </p:nvSpPr>
        <p:spPr>
          <a:xfrm>
            <a:off x="6729806" y="1906310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5">
                <a:moveTo>
                  <a:pt x="0" y="0"/>
                </a:moveTo>
                <a:lnTo>
                  <a:pt x="412000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5" name="object 254">
            <a:extLst>
              <a:ext uri="{FF2B5EF4-FFF2-40B4-BE49-F238E27FC236}">
                <a16:creationId xmlns:a16="http://schemas.microsoft.com/office/drawing/2014/main" id="{B98B1EBC-548C-4EEB-8FFF-6F7BC5A0A8B3}"/>
              </a:ext>
            </a:extLst>
          </p:cNvPr>
          <p:cNvSpPr/>
          <p:nvPr/>
        </p:nvSpPr>
        <p:spPr>
          <a:xfrm>
            <a:off x="6702882" y="1933077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5">
                <a:moveTo>
                  <a:pt x="0" y="0"/>
                </a:moveTo>
                <a:lnTo>
                  <a:pt x="412000" y="0"/>
                </a:lnTo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" name="object 255">
            <a:extLst>
              <a:ext uri="{FF2B5EF4-FFF2-40B4-BE49-F238E27FC236}">
                <a16:creationId xmlns:a16="http://schemas.microsoft.com/office/drawing/2014/main" id="{B15911B4-00A2-4D54-B2EC-66EA750D0941}"/>
              </a:ext>
            </a:extLst>
          </p:cNvPr>
          <p:cNvSpPr/>
          <p:nvPr/>
        </p:nvSpPr>
        <p:spPr>
          <a:xfrm>
            <a:off x="6756732" y="1488734"/>
            <a:ext cx="506730" cy="13970"/>
          </a:xfrm>
          <a:custGeom>
            <a:avLst/>
            <a:gdLst/>
            <a:ahLst/>
            <a:cxnLst/>
            <a:rect l="l" t="t" r="r" b="b"/>
            <a:pathLst>
              <a:path w="506729" h="13969">
                <a:moveTo>
                  <a:pt x="0" y="13383"/>
                </a:moveTo>
                <a:lnTo>
                  <a:pt x="506264" y="13383"/>
                </a:lnTo>
                <a:lnTo>
                  <a:pt x="506264" y="0"/>
                </a:lnTo>
                <a:lnTo>
                  <a:pt x="0" y="0"/>
                </a:lnTo>
                <a:lnTo>
                  <a:pt x="0" y="13383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7" name="object 256">
            <a:extLst>
              <a:ext uri="{FF2B5EF4-FFF2-40B4-BE49-F238E27FC236}">
                <a16:creationId xmlns:a16="http://schemas.microsoft.com/office/drawing/2014/main" id="{65B599F4-09C2-4B88-92AB-3D6C291BAEED}"/>
              </a:ext>
            </a:extLst>
          </p:cNvPr>
          <p:cNvSpPr/>
          <p:nvPr/>
        </p:nvSpPr>
        <p:spPr>
          <a:xfrm>
            <a:off x="6756733" y="1488736"/>
            <a:ext cx="506730" cy="13970"/>
          </a:xfrm>
          <a:custGeom>
            <a:avLst/>
            <a:gdLst/>
            <a:ahLst/>
            <a:cxnLst/>
            <a:rect l="l" t="t" r="r" b="b"/>
            <a:pathLst>
              <a:path w="506729" h="13969">
                <a:moveTo>
                  <a:pt x="0" y="13383"/>
                </a:moveTo>
                <a:lnTo>
                  <a:pt x="506264" y="13383"/>
                </a:lnTo>
                <a:lnTo>
                  <a:pt x="506264" y="0"/>
                </a:lnTo>
                <a:lnTo>
                  <a:pt x="0" y="0"/>
                </a:lnTo>
                <a:lnTo>
                  <a:pt x="0" y="13383"/>
                </a:lnTo>
                <a:close/>
              </a:path>
            </a:pathLst>
          </a:custGeom>
          <a:solidFill>
            <a:srgbClr val="C9C9B6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8" name="object 257">
            <a:extLst>
              <a:ext uri="{FF2B5EF4-FFF2-40B4-BE49-F238E27FC236}">
                <a16:creationId xmlns:a16="http://schemas.microsoft.com/office/drawing/2014/main" id="{6AA7E382-7D1A-4BD0-9E4A-F330BF661CC5}"/>
              </a:ext>
            </a:extLst>
          </p:cNvPr>
          <p:cNvSpPr/>
          <p:nvPr/>
        </p:nvSpPr>
        <p:spPr>
          <a:xfrm>
            <a:off x="6756734" y="1488736"/>
            <a:ext cx="506730" cy="13970"/>
          </a:xfrm>
          <a:custGeom>
            <a:avLst/>
            <a:gdLst/>
            <a:ahLst/>
            <a:cxnLst/>
            <a:rect l="l" t="t" r="r" b="b"/>
            <a:pathLst>
              <a:path w="506729" h="13969">
                <a:moveTo>
                  <a:pt x="13464" y="0"/>
                </a:moveTo>
                <a:lnTo>
                  <a:pt x="506264" y="0"/>
                </a:lnTo>
                <a:lnTo>
                  <a:pt x="492799" y="13383"/>
                </a:lnTo>
                <a:lnTo>
                  <a:pt x="0" y="13383"/>
                </a:lnTo>
                <a:lnTo>
                  <a:pt x="13464" y="0"/>
                </a:lnTo>
                <a:close/>
              </a:path>
            </a:pathLst>
          </a:custGeom>
          <a:ln w="3175">
            <a:solidFill>
              <a:srgbClr val="494936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9" name="object 258">
            <a:extLst>
              <a:ext uri="{FF2B5EF4-FFF2-40B4-BE49-F238E27FC236}">
                <a16:creationId xmlns:a16="http://schemas.microsoft.com/office/drawing/2014/main" id="{77107110-5607-4651-8FE6-117C09F7F6C6}"/>
              </a:ext>
            </a:extLst>
          </p:cNvPr>
          <p:cNvSpPr txBox="1"/>
          <p:nvPr/>
        </p:nvSpPr>
        <p:spPr>
          <a:xfrm>
            <a:off x="6744042" y="1650860"/>
            <a:ext cx="1245870" cy="6217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0"/>
              </a:spcBef>
              <a:tabLst>
                <a:tab pos="424180" algn="l"/>
                <a:tab pos="687070" algn="l"/>
              </a:tabLst>
            </a:pPr>
            <a:r>
              <a:rPr sz="1400" u="sng" dirty="0">
                <a:uFill>
                  <a:solidFill>
                    <a:srgbClr val="494936"/>
                  </a:solidFill>
                </a:uFill>
                <a:latin typeface="+mn-lt"/>
                <a:ea typeface="+mn-ea"/>
                <a:cs typeface="+mn-ea"/>
                <a:sym typeface="+mn-lt"/>
              </a:rPr>
              <a:t> 	</a:t>
            </a:r>
            <a:r>
              <a:rPr sz="1400" dirty="0">
                <a:latin typeface="+mn-lt"/>
                <a:ea typeface="+mn-ea"/>
                <a:cs typeface="+mn-ea"/>
                <a:sym typeface="+mn-lt"/>
              </a:rPr>
              <a:t>	L</a:t>
            </a:r>
            <a:r>
              <a:rPr sz="1400" spc="-5" dirty="0"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sz="1400" dirty="0"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sz="1400" spc="5" dirty="0"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sz="1400" dirty="0">
                <a:latin typeface="+mn-lt"/>
                <a:ea typeface="+mn-ea"/>
                <a:cs typeface="+mn-ea"/>
                <a:sym typeface="+mn-lt"/>
              </a:rPr>
              <a:t>op</a:t>
            </a:r>
            <a:endParaRPr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0" name="object 259">
            <a:extLst>
              <a:ext uri="{FF2B5EF4-FFF2-40B4-BE49-F238E27FC236}">
                <a16:creationId xmlns:a16="http://schemas.microsoft.com/office/drawing/2014/main" id="{1AE7369B-8119-48B6-A9B5-529291A1B0B2}"/>
              </a:ext>
            </a:extLst>
          </p:cNvPr>
          <p:cNvSpPr/>
          <p:nvPr/>
        </p:nvSpPr>
        <p:spPr>
          <a:xfrm>
            <a:off x="3846950" y="2488526"/>
            <a:ext cx="388620" cy="219075"/>
          </a:xfrm>
          <a:custGeom>
            <a:avLst/>
            <a:gdLst/>
            <a:ahLst/>
            <a:cxnLst/>
            <a:rect l="l" t="t" r="r" b="b"/>
            <a:pathLst>
              <a:path w="388620" h="219075">
                <a:moveTo>
                  <a:pt x="194065" y="218895"/>
                </a:moveTo>
                <a:lnTo>
                  <a:pt x="132482" y="213349"/>
                </a:lnTo>
                <a:lnTo>
                  <a:pt x="79179" y="197881"/>
                </a:lnTo>
                <a:lnTo>
                  <a:pt x="37260" y="174240"/>
                </a:lnTo>
                <a:lnTo>
                  <a:pt x="9832" y="144178"/>
                </a:lnTo>
                <a:lnTo>
                  <a:pt x="0" y="109447"/>
                </a:lnTo>
                <a:lnTo>
                  <a:pt x="9832" y="74716"/>
                </a:lnTo>
                <a:lnTo>
                  <a:pt x="37260" y="44654"/>
                </a:lnTo>
                <a:lnTo>
                  <a:pt x="79179" y="21014"/>
                </a:lnTo>
                <a:lnTo>
                  <a:pt x="132482" y="5545"/>
                </a:lnTo>
                <a:lnTo>
                  <a:pt x="194065" y="0"/>
                </a:lnTo>
                <a:lnTo>
                  <a:pt x="255649" y="5545"/>
                </a:lnTo>
                <a:lnTo>
                  <a:pt x="308952" y="21014"/>
                </a:lnTo>
                <a:lnTo>
                  <a:pt x="350871" y="44654"/>
                </a:lnTo>
                <a:lnTo>
                  <a:pt x="378299" y="74716"/>
                </a:lnTo>
                <a:lnTo>
                  <a:pt x="388131" y="109447"/>
                </a:lnTo>
                <a:lnTo>
                  <a:pt x="378299" y="144178"/>
                </a:lnTo>
                <a:lnTo>
                  <a:pt x="350871" y="174240"/>
                </a:lnTo>
                <a:lnTo>
                  <a:pt x="308952" y="197881"/>
                </a:lnTo>
                <a:lnTo>
                  <a:pt x="255649" y="213349"/>
                </a:lnTo>
                <a:lnTo>
                  <a:pt x="194065" y="218895"/>
                </a:lnTo>
                <a:close/>
              </a:path>
            </a:pathLst>
          </a:custGeom>
          <a:solidFill>
            <a:srgbClr val="FFE9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1" name="object 260">
            <a:extLst>
              <a:ext uri="{FF2B5EF4-FFF2-40B4-BE49-F238E27FC236}">
                <a16:creationId xmlns:a16="http://schemas.microsoft.com/office/drawing/2014/main" id="{8E983E8A-7AB2-4069-A945-6D44C3D1B68B}"/>
              </a:ext>
            </a:extLst>
          </p:cNvPr>
          <p:cNvSpPr/>
          <p:nvPr/>
        </p:nvSpPr>
        <p:spPr>
          <a:xfrm>
            <a:off x="3632286" y="2546468"/>
            <a:ext cx="297180" cy="219075"/>
          </a:xfrm>
          <a:custGeom>
            <a:avLst/>
            <a:gdLst/>
            <a:ahLst/>
            <a:cxnLst/>
            <a:rect l="l" t="t" r="r" b="b"/>
            <a:pathLst>
              <a:path w="297179" h="219075">
                <a:moveTo>
                  <a:pt x="148530" y="218895"/>
                </a:moveTo>
                <a:lnTo>
                  <a:pt x="90510" y="210344"/>
                </a:lnTo>
                <a:lnTo>
                  <a:pt x="43321" y="186972"/>
                </a:lnTo>
                <a:lnTo>
                  <a:pt x="11603" y="152200"/>
                </a:lnTo>
                <a:lnTo>
                  <a:pt x="0" y="109447"/>
                </a:lnTo>
                <a:lnTo>
                  <a:pt x="11603" y="66694"/>
                </a:lnTo>
                <a:lnTo>
                  <a:pt x="43321" y="31922"/>
                </a:lnTo>
                <a:lnTo>
                  <a:pt x="90510" y="8550"/>
                </a:lnTo>
                <a:lnTo>
                  <a:pt x="148530" y="0"/>
                </a:lnTo>
                <a:lnTo>
                  <a:pt x="206551" y="8550"/>
                </a:lnTo>
                <a:lnTo>
                  <a:pt x="253740" y="31922"/>
                </a:lnTo>
                <a:lnTo>
                  <a:pt x="285457" y="66694"/>
                </a:lnTo>
                <a:lnTo>
                  <a:pt x="297061" y="109447"/>
                </a:lnTo>
                <a:lnTo>
                  <a:pt x="285457" y="152200"/>
                </a:lnTo>
                <a:lnTo>
                  <a:pt x="253740" y="186972"/>
                </a:lnTo>
                <a:lnTo>
                  <a:pt x="206551" y="210344"/>
                </a:lnTo>
                <a:lnTo>
                  <a:pt x="148530" y="218895"/>
                </a:lnTo>
                <a:close/>
              </a:path>
            </a:pathLst>
          </a:custGeom>
          <a:solidFill>
            <a:srgbClr val="FFE9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2" name="object 261">
            <a:extLst>
              <a:ext uri="{FF2B5EF4-FFF2-40B4-BE49-F238E27FC236}">
                <a16:creationId xmlns:a16="http://schemas.microsoft.com/office/drawing/2014/main" id="{FD76A02F-27B4-4B48-B5EC-37463E527492}"/>
              </a:ext>
            </a:extLst>
          </p:cNvPr>
          <p:cNvSpPr/>
          <p:nvPr/>
        </p:nvSpPr>
        <p:spPr>
          <a:xfrm>
            <a:off x="3541216" y="2679522"/>
            <a:ext cx="199486" cy="1781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3" name="object 262">
            <a:extLst>
              <a:ext uri="{FF2B5EF4-FFF2-40B4-BE49-F238E27FC236}">
                <a16:creationId xmlns:a16="http://schemas.microsoft.com/office/drawing/2014/main" id="{FAD9FCD4-51A2-4884-A21A-42DCD0EAFBCD}"/>
              </a:ext>
            </a:extLst>
          </p:cNvPr>
          <p:cNvSpPr/>
          <p:nvPr/>
        </p:nvSpPr>
        <p:spPr>
          <a:xfrm>
            <a:off x="3601930" y="2758926"/>
            <a:ext cx="301625" cy="193675"/>
          </a:xfrm>
          <a:custGeom>
            <a:avLst/>
            <a:gdLst/>
            <a:ahLst/>
            <a:cxnLst/>
            <a:rect l="l" t="t" r="r" b="b"/>
            <a:pathLst>
              <a:path w="301625" h="193675">
                <a:moveTo>
                  <a:pt x="150699" y="193142"/>
                </a:moveTo>
                <a:lnTo>
                  <a:pt x="91832" y="185598"/>
                </a:lnTo>
                <a:lnTo>
                  <a:pt x="43954" y="164976"/>
                </a:lnTo>
                <a:lnTo>
                  <a:pt x="11773" y="134294"/>
                </a:lnTo>
                <a:lnTo>
                  <a:pt x="0" y="96571"/>
                </a:lnTo>
                <a:lnTo>
                  <a:pt x="11773" y="58848"/>
                </a:lnTo>
                <a:lnTo>
                  <a:pt x="43954" y="28166"/>
                </a:lnTo>
                <a:lnTo>
                  <a:pt x="91832" y="7544"/>
                </a:lnTo>
                <a:lnTo>
                  <a:pt x="150699" y="0"/>
                </a:lnTo>
                <a:lnTo>
                  <a:pt x="209566" y="7544"/>
                </a:lnTo>
                <a:lnTo>
                  <a:pt x="257444" y="28166"/>
                </a:lnTo>
                <a:lnTo>
                  <a:pt x="289625" y="58848"/>
                </a:lnTo>
                <a:lnTo>
                  <a:pt x="301398" y="96571"/>
                </a:lnTo>
                <a:lnTo>
                  <a:pt x="289625" y="134294"/>
                </a:lnTo>
                <a:lnTo>
                  <a:pt x="257444" y="164976"/>
                </a:lnTo>
                <a:lnTo>
                  <a:pt x="209566" y="185598"/>
                </a:lnTo>
                <a:lnTo>
                  <a:pt x="150699" y="193142"/>
                </a:lnTo>
                <a:close/>
              </a:path>
            </a:pathLst>
          </a:custGeom>
          <a:solidFill>
            <a:srgbClr val="FFE9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4" name="object 263">
            <a:extLst>
              <a:ext uri="{FF2B5EF4-FFF2-40B4-BE49-F238E27FC236}">
                <a16:creationId xmlns:a16="http://schemas.microsoft.com/office/drawing/2014/main" id="{FE2A8FAB-CA41-4D1C-853F-20F4BDD720E5}"/>
              </a:ext>
            </a:extLst>
          </p:cNvPr>
          <p:cNvSpPr/>
          <p:nvPr/>
        </p:nvSpPr>
        <p:spPr>
          <a:xfrm>
            <a:off x="3816596" y="2791116"/>
            <a:ext cx="451484" cy="229870"/>
          </a:xfrm>
          <a:custGeom>
            <a:avLst/>
            <a:gdLst/>
            <a:ahLst/>
            <a:cxnLst/>
            <a:rect l="l" t="t" r="r" b="b"/>
            <a:pathLst>
              <a:path w="451485" h="229869">
                <a:moveTo>
                  <a:pt x="225506" y="229625"/>
                </a:moveTo>
                <a:lnTo>
                  <a:pt x="165301" y="225550"/>
                </a:lnTo>
                <a:lnTo>
                  <a:pt x="111361" y="214033"/>
                </a:lnTo>
                <a:lnTo>
                  <a:pt x="65772" y="196138"/>
                </a:lnTo>
                <a:lnTo>
                  <a:pt x="30624" y="172927"/>
                </a:lnTo>
                <a:lnTo>
                  <a:pt x="0" y="114812"/>
                </a:lnTo>
                <a:lnTo>
                  <a:pt x="8004" y="84160"/>
                </a:lnTo>
                <a:lnTo>
                  <a:pt x="65772" y="33487"/>
                </a:lnTo>
                <a:lnTo>
                  <a:pt x="111361" y="15591"/>
                </a:lnTo>
                <a:lnTo>
                  <a:pt x="165301" y="4075"/>
                </a:lnTo>
                <a:lnTo>
                  <a:pt x="225506" y="0"/>
                </a:lnTo>
                <a:lnTo>
                  <a:pt x="285711" y="4075"/>
                </a:lnTo>
                <a:lnTo>
                  <a:pt x="339652" y="15591"/>
                </a:lnTo>
                <a:lnTo>
                  <a:pt x="385240" y="33487"/>
                </a:lnTo>
                <a:lnTo>
                  <a:pt x="420389" y="56697"/>
                </a:lnTo>
                <a:lnTo>
                  <a:pt x="451013" y="114812"/>
                </a:lnTo>
                <a:lnTo>
                  <a:pt x="443009" y="145464"/>
                </a:lnTo>
                <a:lnTo>
                  <a:pt x="385240" y="196138"/>
                </a:lnTo>
                <a:lnTo>
                  <a:pt x="339652" y="214033"/>
                </a:lnTo>
                <a:lnTo>
                  <a:pt x="285711" y="225550"/>
                </a:lnTo>
                <a:lnTo>
                  <a:pt x="225506" y="229625"/>
                </a:lnTo>
                <a:close/>
              </a:path>
            </a:pathLst>
          </a:custGeom>
          <a:solidFill>
            <a:srgbClr val="FFE9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5" name="object 264">
            <a:extLst>
              <a:ext uri="{FF2B5EF4-FFF2-40B4-BE49-F238E27FC236}">
                <a16:creationId xmlns:a16="http://schemas.microsoft.com/office/drawing/2014/main" id="{B58C1CC0-C86D-4778-8443-6A3E0CB4BBF5}"/>
              </a:ext>
            </a:extLst>
          </p:cNvPr>
          <p:cNvSpPr/>
          <p:nvPr/>
        </p:nvSpPr>
        <p:spPr>
          <a:xfrm>
            <a:off x="4104985" y="2552906"/>
            <a:ext cx="288925" cy="172085"/>
          </a:xfrm>
          <a:custGeom>
            <a:avLst/>
            <a:gdLst/>
            <a:ahLst/>
            <a:cxnLst/>
            <a:rect l="l" t="t" r="r" b="b"/>
            <a:pathLst>
              <a:path w="288925" h="172085">
                <a:moveTo>
                  <a:pt x="144194" y="171682"/>
                </a:moveTo>
                <a:lnTo>
                  <a:pt x="87868" y="164976"/>
                </a:lnTo>
                <a:lnTo>
                  <a:pt x="42057" y="146645"/>
                </a:lnTo>
                <a:lnTo>
                  <a:pt x="11265" y="119372"/>
                </a:lnTo>
                <a:lnTo>
                  <a:pt x="0" y="85841"/>
                </a:lnTo>
                <a:lnTo>
                  <a:pt x="11265" y="52309"/>
                </a:lnTo>
                <a:lnTo>
                  <a:pt x="42057" y="25037"/>
                </a:lnTo>
                <a:lnTo>
                  <a:pt x="87868" y="6706"/>
                </a:lnTo>
                <a:lnTo>
                  <a:pt x="144194" y="0"/>
                </a:lnTo>
                <a:lnTo>
                  <a:pt x="200519" y="6706"/>
                </a:lnTo>
                <a:lnTo>
                  <a:pt x="246331" y="25037"/>
                </a:lnTo>
                <a:lnTo>
                  <a:pt x="277123" y="52309"/>
                </a:lnTo>
                <a:lnTo>
                  <a:pt x="288388" y="85841"/>
                </a:lnTo>
                <a:lnTo>
                  <a:pt x="277123" y="119372"/>
                </a:lnTo>
                <a:lnTo>
                  <a:pt x="246331" y="146645"/>
                </a:lnTo>
                <a:lnTo>
                  <a:pt x="200519" y="164976"/>
                </a:lnTo>
                <a:lnTo>
                  <a:pt x="144194" y="171682"/>
                </a:lnTo>
                <a:close/>
              </a:path>
            </a:pathLst>
          </a:custGeom>
          <a:solidFill>
            <a:srgbClr val="FFE9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6" name="object 265">
            <a:extLst>
              <a:ext uri="{FF2B5EF4-FFF2-40B4-BE49-F238E27FC236}">
                <a16:creationId xmlns:a16="http://schemas.microsoft.com/office/drawing/2014/main" id="{4847F1AB-64D7-43F2-B986-904FEDB6C479}"/>
              </a:ext>
            </a:extLst>
          </p:cNvPr>
          <p:cNvSpPr/>
          <p:nvPr/>
        </p:nvSpPr>
        <p:spPr>
          <a:xfrm>
            <a:off x="4148353" y="2664500"/>
            <a:ext cx="286385" cy="172085"/>
          </a:xfrm>
          <a:custGeom>
            <a:avLst/>
            <a:gdLst/>
            <a:ahLst/>
            <a:cxnLst/>
            <a:rect l="l" t="t" r="r" b="b"/>
            <a:pathLst>
              <a:path w="286385" h="172085">
                <a:moveTo>
                  <a:pt x="143110" y="171682"/>
                </a:moveTo>
                <a:lnTo>
                  <a:pt x="87207" y="164976"/>
                </a:lnTo>
                <a:lnTo>
                  <a:pt x="41740" y="146645"/>
                </a:lnTo>
                <a:lnTo>
                  <a:pt x="11180" y="119372"/>
                </a:lnTo>
                <a:lnTo>
                  <a:pt x="0" y="85841"/>
                </a:lnTo>
                <a:lnTo>
                  <a:pt x="11180" y="52309"/>
                </a:lnTo>
                <a:lnTo>
                  <a:pt x="41740" y="25037"/>
                </a:lnTo>
                <a:lnTo>
                  <a:pt x="87207" y="6706"/>
                </a:lnTo>
                <a:lnTo>
                  <a:pt x="143110" y="0"/>
                </a:lnTo>
                <a:lnTo>
                  <a:pt x="199012" y="6706"/>
                </a:lnTo>
                <a:lnTo>
                  <a:pt x="244479" y="25037"/>
                </a:lnTo>
                <a:lnTo>
                  <a:pt x="275039" y="52309"/>
                </a:lnTo>
                <a:lnTo>
                  <a:pt x="286220" y="85841"/>
                </a:lnTo>
                <a:lnTo>
                  <a:pt x="275039" y="119372"/>
                </a:lnTo>
                <a:lnTo>
                  <a:pt x="244479" y="146645"/>
                </a:lnTo>
                <a:lnTo>
                  <a:pt x="199012" y="164976"/>
                </a:lnTo>
                <a:lnTo>
                  <a:pt x="143110" y="171682"/>
                </a:lnTo>
                <a:close/>
              </a:path>
            </a:pathLst>
          </a:custGeom>
          <a:solidFill>
            <a:srgbClr val="FFE9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7" name="object 266">
            <a:extLst>
              <a:ext uri="{FF2B5EF4-FFF2-40B4-BE49-F238E27FC236}">
                <a16:creationId xmlns:a16="http://schemas.microsoft.com/office/drawing/2014/main" id="{EDC6FB7E-8708-46B9-B1E2-29676716A203}"/>
              </a:ext>
            </a:extLst>
          </p:cNvPr>
          <p:cNvSpPr/>
          <p:nvPr/>
        </p:nvSpPr>
        <p:spPr>
          <a:xfrm>
            <a:off x="4122334" y="2700983"/>
            <a:ext cx="284480" cy="283845"/>
          </a:xfrm>
          <a:custGeom>
            <a:avLst/>
            <a:gdLst/>
            <a:ahLst/>
            <a:cxnLst/>
            <a:rect l="l" t="t" r="r" b="b"/>
            <a:pathLst>
              <a:path w="284479" h="283844">
                <a:moveTo>
                  <a:pt x="142025" y="283276"/>
                </a:moveTo>
                <a:lnTo>
                  <a:pt x="96956" y="276100"/>
                </a:lnTo>
                <a:lnTo>
                  <a:pt x="57946" y="256082"/>
                </a:lnTo>
                <a:lnTo>
                  <a:pt x="27268" y="225488"/>
                </a:lnTo>
                <a:lnTo>
                  <a:pt x="7195" y="186584"/>
                </a:lnTo>
                <a:lnTo>
                  <a:pt x="0" y="141638"/>
                </a:lnTo>
                <a:lnTo>
                  <a:pt x="7195" y="96691"/>
                </a:lnTo>
                <a:lnTo>
                  <a:pt x="27268" y="57788"/>
                </a:lnTo>
                <a:lnTo>
                  <a:pt x="57946" y="27194"/>
                </a:lnTo>
                <a:lnTo>
                  <a:pt x="96956" y="7176"/>
                </a:lnTo>
                <a:lnTo>
                  <a:pt x="142025" y="0"/>
                </a:lnTo>
                <a:lnTo>
                  <a:pt x="187095" y="7176"/>
                </a:lnTo>
                <a:lnTo>
                  <a:pt x="226105" y="27194"/>
                </a:lnTo>
                <a:lnTo>
                  <a:pt x="256782" y="57788"/>
                </a:lnTo>
                <a:lnTo>
                  <a:pt x="276855" y="96691"/>
                </a:lnTo>
                <a:lnTo>
                  <a:pt x="284051" y="141638"/>
                </a:lnTo>
                <a:lnTo>
                  <a:pt x="276855" y="186584"/>
                </a:lnTo>
                <a:lnTo>
                  <a:pt x="256782" y="225488"/>
                </a:lnTo>
                <a:lnTo>
                  <a:pt x="226105" y="256082"/>
                </a:lnTo>
                <a:lnTo>
                  <a:pt x="187095" y="276100"/>
                </a:lnTo>
                <a:lnTo>
                  <a:pt x="142025" y="283276"/>
                </a:lnTo>
                <a:close/>
              </a:path>
            </a:pathLst>
          </a:custGeom>
          <a:solidFill>
            <a:srgbClr val="FFE9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8" name="object 267">
            <a:extLst>
              <a:ext uri="{FF2B5EF4-FFF2-40B4-BE49-F238E27FC236}">
                <a16:creationId xmlns:a16="http://schemas.microsoft.com/office/drawing/2014/main" id="{877BB073-36F6-4FF5-91FA-EFBA69659B57}"/>
              </a:ext>
            </a:extLst>
          </p:cNvPr>
          <p:cNvSpPr/>
          <p:nvPr/>
        </p:nvSpPr>
        <p:spPr>
          <a:xfrm>
            <a:off x="3703846" y="2615141"/>
            <a:ext cx="579120" cy="283845"/>
          </a:xfrm>
          <a:custGeom>
            <a:avLst/>
            <a:gdLst/>
            <a:ahLst/>
            <a:cxnLst/>
            <a:rect l="l" t="t" r="r" b="b"/>
            <a:pathLst>
              <a:path w="579120" h="283844">
                <a:moveTo>
                  <a:pt x="289472" y="283276"/>
                </a:moveTo>
                <a:lnTo>
                  <a:pt x="230861" y="280417"/>
                </a:lnTo>
                <a:lnTo>
                  <a:pt x="176397" y="272211"/>
                </a:lnTo>
                <a:lnTo>
                  <a:pt x="127209" y="259209"/>
                </a:lnTo>
                <a:lnTo>
                  <a:pt x="84429" y="241965"/>
                </a:lnTo>
                <a:lnTo>
                  <a:pt x="49187" y="221033"/>
                </a:lnTo>
                <a:lnTo>
                  <a:pt x="5842" y="170316"/>
                </a:lnTo>
                <a:lnTo>
                  <a:pt x="0" y="141638"/>
                </a:lnTo>
                <a:lnTo>
                  <a:pt x="5842" y="112959"/>
                </a:lnTo>
                <a:lnTo>
                  <a:pt x="49187" y="62243"/>
                </a:lnTo>
                <a:lnTo>
                  <a:pt x="84429" y="41310"/>
                </a:lnTo>
                <a:lnTo>
                  <a:pt x="127209" y="24067"/>
                </a:lnTo>
                <a:lnTo>
                  <a:pt x="176397" y="11065"/>
                </a:lnTo>
                <a:lnTo>
                  <a:pt x="230861" y="2858"/>
                </a:lnTo>
                <a:lnTo>
                  <a:pt x="289472" y="0"/>
                </a:lnTo>
                <a:lnTo>
                  <a:pt x="348083" y="2858"/>
                </a:lnTo>
                <a:lnTo>
                  <a:pt x="402548" y="11065"/>
                </a:lnTo>
                <a:lnTo>
                  <a:pt x="451735" y="24067"/>
                </a:lnTo>
                <a:lnTo>
                  <a:pt x="494516" y="41310"/>
                </a:lnTo>
                <a:lnTo>
                  <a:pt x="529757" y="62243"/>
                </a:lnTo>
                <a:lnTo>
                  <a:pt x="573103" y="112959"/>
                </a:lnTo>
                <a:lnTo>
                  <a:pt x="578945" y="141638"/>
                </a:lnTo>
                <a:lnTo>
                  <a:pt x="573103" y="170316"/>
                </a:lnTo>
                <a:lnTo>
                  <a:pt x="529757" y="221033"/>
                </a:lnTo>
                <a:lnTo>
                  <a:pt x="494516" y="241965"/>
                </a:lnTo>
                <a:lnTo>
                  <a:pt x="451735" y="259209"/>
                </a:lnTo>
                <a:lnTo>
                  <a:pt x="402548" y="272211"/>
                </a:lnTo>
                <a:lnTo>
                  <a:pt x="348083" y="280417"/>
                </a:lnTo>
                <a:lnTo>
                  <a:pt x="289472" y="283276"/>
                </a:lnTo>
                <a:close/>
              </a:path>
            </a:pathLst>
          </a:custGeom>
          <a:solidFill>
            <a:srgbClr val="FFE9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9" name="object 268">
            <a:extLst>
              <a:ext uri="{FF2B5EF4-FFF2-40B4-BE49-F238E27FC236}">
                <a16:creationId xmlns:a16="http://schemas.microsoft.com/office/drawing/2014/main" id="{48D8A2EE-A102-43F7-9816-CB363D60E1E7}"/>
              </a:ext>
            </a:extLst>
          </p:cNvPr>
          <p:cNvSpPr/>
          <p:nvPr/>
        </p:nvSpPr>
        <p:spPr>
          <a:xfrm>
            <a:off x="3855680" y="2486380"/>
            <a:ext cx="372745" cy="111125"/>
          </a:xfrm>
          <a:custGeom>
            <a:avLst/>
            <a:gdLst/>
            <a:ahLst/>
            <a:cxnLst/>
            <a:rect l="l" t="t" r="r" b="b"/>
            <a:pathLst>
              <a:path w="372745" h="111125">
                <a:moveTo>
                  <a:pt x="187511" y="110520"/>
                </a:moveTo>
                <a:lnTo>
                  <a:pt x="0" y="77602"/>
                </a:lnTo>
                <a:lnTo>
                  <a:pt x="27238" y="46434"/>
                </a:lnTo>
                <a:lnTo>
                  <a:pt x="69766" y="21874"/>
                </a:lnTo>
                <a:lnTo>
                  <a:pt x="124289" y="5777"/>
                </a:lnTo>
                <a:lnTo>
                  <a:pt x="187511" y="0"/>
                </a:lnTo>
                <a:lnTo>
                  <a:pt x="248586" y="5379"/>
                </a:lnTo>
                <a:lnTo>
                  <a:pt x="301687" y="20409"/>
                </a:lnTo>
                <a:lnTo>
                  <a:pt x="343864" y="43428"/>
                </a:lnTo>
                <a:lnTo>
                  <a:pt x="372164" y="72771"/>
                </a:lnTo>
                <a:lnTo>
                  <a:pt x="187511" y="110520"/>
                </a:lnTo>
                <a:close/>
              </a:path>
            </a:pathLst>
          </a:custGeom>
          <a:solidFill>
            <a:srgbClr val="FFE9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0" name="object 269">
            <a:extLst>
              <a:ext uri="{FF2B5EF4-FFF2-40B4-BE49-F238E27FC236}">
                <a16:creationId xmlns:a16="http://schemas.microsoft.com/office/drawing/2014/main" id="{D53656E1-8A00-4789-8FD6-E2DAD8B1A5B9}"/>
              </a:ext>
            </a:extLst>
          </p:cNvPr>
          <p:cNvSpPr/>
          <p:nvPr/>
        </p:nvSpPr>
        <p:spPr>
          <a:xfrm>
            <a:off x="3846973" y="2559151"/>
            <a:ext cx="393065" cy="148590"/>
          </a:xfrm>
          <a:custGeom>
            <a:avLst/>
            <a:gdLst/>
            <a:ahLst/>
            <a:cxnLst/>
            <a:rect l="l" t="t" r="r" b="b"/>
            <a:pathLst>
              <a:path w="393064" h="148589">
                <a:moveTo>
                  <a:pt x="8723" y="4828"/>
                </a:moveTo>
                <a:lnTo>
                  <a:pt x="4967" y="12737"/>
                </a:lnTo>
                <a:lnTo>
                  <a:pt x="2234" y="20875"/>
                </a:lnTo>
                <a:lnTo>
                  <a:pt x="565" y="29219"/>
                </a:lnTo>
                <a:lnTo>
                  <a:pt x="0" y="37746"/>
                </a:lnTo>
                <a:lnTo>
                  <a:pt x="9942" y="72818"/>
                </a:lnTo>
                <a:lnTo>
                  <a:pt x="37676" y="103174"/>
                </a:lnTo>
                <a:lnTo>
                  <a:pt x="80063" y="127047"/>
                </a:lnTo>
                <a:lnTo>
                  <a:pt x="133962" y="142667"/>
                </a:lnTo>
                <a:lnTo>
                  <a:pt x="196234" y="148267"/>
                </a:lnTo>
                <a:lnTo>
                  <a:pt x="258506" y="142667"/>
                </a:lnTo>
                <a:lnTo>
                  <a:pt x="312405" y="127047"/>
                </a:lnTo>
                <a:lnTo>
                  <a:pt x="354791" y="103174"/>
                </a:lnTo>
                <a:lnTo>
                  <a:pt x="382526" y="72818"/>
                </a:lnTo>
                <a:lnTo>
                  <a:pt x="392468" y="37746"/>
                </a:lnTo>
                <a:lnTo>
                  <a:pt x="391713" y="27898"/>
                </a:lnTo>
                <a:lnTo>
                  <a:pt x="389490" y="18301"/>
                </a:lnTo>
                <a:lnTo>
                  <a:pt x="385862" y="8990"/>
                </a:lnTo>
                <a:lnTo>
                  <a:pt x="380889" y="0"/>
                </a:lnTo>
              </a:path>
            </a:pathLst>
          </a:custGeom>
          <a:ln w="4297">
            <a:solidFill>
              <a:srgbClr val="805D00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1" name="object 270">
            <a:extLst>
              <a:ext uri="{FF2B5EF4-FFF2-40B4-BE49-F238E27FC236}">
                <a16:creationId xmlns:a16="http://schemas.microsoft.com/office/drawing/2014/main" id="{BE83A638-39E9-4DF1-B0AC-D6257DDD902C}"/>
              </a:ext>
            </a:extLst>
          </p:cNvPr>
          <p:cNvSpPr/>
          <p:nvPr/>
        </p:nvSpPr>
        <p:spPr>
          <a:xfrm>
            <a:off x="3632293" y="2544322"/>
            <a:ext cx="234873" cy="1348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2" name="object 271">
            <a:extLst>
              <a:ext uri="{FF2B5EF4-FFF2-40B4-BE49-F238E27FC236}">
                <a16:creationId xmlns:a16="http://schemas.microsoft.com/office/drawing/2014/main" id="{E29D1878-2B5D-4A69-B025-DBC4B33BDA6F}"/>
              </a:ext>
            </a:extLst>
          </p:cNvPr>
          <p:cNvSpPr/>
          <p:nvPr/>
        </p:nvSpPr>
        <p:spPr>
          <a:xfrm>
            <a:off x="3635871" y="2563802"/>
            <a:ext cx="295910" cy="201930"/>
          </a:xfrm>
          <a:custGeom>
            <a:avLst/>
            <a:gdLst/>
            <a:ahLst/>
            <a:cxnLst/>
            <a:rect l="l" t="t" r="r" b="b"/>
            <a:pathLst>
              <a:path w="295910" h="201930">
                <a:moveTo>
                  <a:pt x="0" y="115355"/>
                </a:moveTo>
                <a:lnTo>
                  <a:pt x="18987" y="149731"/>
                </a:lnTo>
                <a:lnTo>
                  <a:pt x="51665" y="177041"/>
                </a:lnTo>
                <a:lnTo>
                  <a:pt x="95020" y="195059"/>
                </a:lnTo>
                <a:lnTo>
                  <a:pt x="146039" y="201559"/>
                </a:lnTo>
                <a:lnTo>
                  <a:pt x="204482" y="192925"/>
                </a:lnTo>
                <a:lnTo>
                  <a:pt x="252016" y="169324"/>
                </a:lnTo>
                <a:lnTo>
                  <a:pt x="283965" y="134211"/>
                </a:lnTo>
                <a:lnTo>
                  <a:pt x="295654" y="91039"/>
                </a:lnTo>
                <a:lnTo>
                  <a:pt x="291081" y="63609"/>
                </a:lnTo>
                <a:lnTo>
                  <a:pt x="278096" y="38749"/>
                </a:lnTo>
                <a:lnTo>
                  <a:pt x="257801" y="17275"/>
                </a:lnTo>
                <a:lnTo>
                  <a:pt x="231298" y="0"/>
                </a:lnTo>
              </a:path>
            </a:pathLst>
          </a:custGeom>
          <a:ln w="4306">
            <a:solidFill>
              <a:srgbClr val="805D00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3" name="object 272">
            <a:extLst>
              <a:ext uri="{FF2B5EF4-FFF2-40B4-BE49-F238E27FC236}">
                <a16:creationId xmlns:a16="http://schemas.microsoft.com/office/drawing/2014/main" id="{D0E5CF8D-1361-46A0-9748-C1DCDE952341}"/>
              </a:ext>
            </a:extLst>
          </p:cNvPr>
          <p:cNvSpPr/>
          <p:nvPr/>
        </p:nvSpPr>
        <p:spPr>
          <a:xfrm>
            <a:off x="3599769" y="2850465"/>
            <a:ext cx="241457" cy="1037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4" name="object 273">
            <a:extLst>
              <a:ext uri="{FF2B5EF4-FFF2-40B4-BE49-F238E27FC236}">
                <a16:creationId xmlns:a16="http://schemas.microsoft.com/office/drawing/2014/main" id="{07C72F01-1328-433E-9BC2-6AD52E0EE7BF}"/>
              </a:ext>
            </a:extLst>
          </p:cNvPr>
          <p:cNvSpPr/>
          <p:nvPr/>
        </p:nvSpPr>
        <p:spPr>
          <a:xfrm>
            <a:off x="3599896" y="2754642"/>
            <a:ext cx="310515" cy="182880"/>
          </a:xfrm>
          <a:custGeom>
            <a:avLst/>
            <a:gdLst/>
            <a:ahLst/>
            <a:cxnLst/>
            <a:rect l="l" t="t" r="r" b="b"/>
            <a:pathLst>
              <a:path w="310514" h="182880">
                <a:moveTo>
                  <a:pt x="241339" y="182833"/>
                </a:moveTo>
                <a:lnTo>
                  <a:pt x="269564" y="167224"/>
                </a:lnTo>
                <a:lnTo>
                  <a:pt x="291205" y="147667"/>
                </a:lnTo>
                <a:lnTo>
                  <a:pt x="305068" y="124932"/>
                </a:lnTo>
                <a:lnTo>
                  <a:pt x="309954" y="99790"/>
                </a:lnTo>
                <a:lnTo>
                  <a:pt x="297842" y="60810"/>
                </a:lnTo>
                <a:lnTo>
                  <a:pt x="264735" y="29105"/>
                </a:lnTo>
                <a:lnTo>
                  <a:pt x="215479" y="7796"/>
                </a:lnTo>
                <a:lnTo>
                  <a:pt x="154918" y="0"/>
                </a:lnTo>
                <a:lnTo>
                  <a:pt x="95693" y="7439"/>
                </a:lnTo>
                <a:lnTo>
                  <a:pt x="47129" y="27824"/>
                </a:lnTo>
                <a:lnTo>
                  <a:pt x="13729" y="58255"/>
                </a:lnTo>
                <a:lnTo>
                  <a:pt x="0" y="95831"/>
                </a:lnTo>
              </a:path>
            </a:pathLst>
          </a:custGeom>
          <a:ln w="4303">
            <a:solidFill>
              <a:srgbClr val="805D00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5" name="object 274">
            <a:extLst>
              <a:ext uri="{FF2B5EF4-FFF2-40B4-BE49-F238E27FC236}">
                <a16:creationId xmlns:a16="http://schemas.microsoft.com/office/drawing/2014/main" id="{A303C45A-2C7F-4CDB-A9BD-B5D23F284FC4}"/>
              </a:ext>
            </a:extLst>
          </p:cNvPr>
          <p:cNvSpPr/>
          <p:nvPr/>
        </p:nvSpPr>
        <p:spPr>
          <a:xfrm>
            <a:off x="4213756" y="2550760"/>
            <a:ext cx="181793" cy="12590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6" name="object 275">
            <a:extLst>
              <a:ext uri="{FF2B5EF4-FFF2-40B4-BE49-F238E27FC236}">
                <a16:creationId xmlns:a16="http://schemas.microsoft.com/office/drawing/2014/main" id="{8767C360-F840-4DEE-9219-034E323EEE7A}"/>
              </a:ext>
            </a:extLst>
          </p:cNvPr>
          <p:cNvSpPr/>
          <p:nvPr/>
        </p:nvSpPr>
        <p:spPr>
          <a:xfrm>
            <a:off x="4107161" y="2553679"/>
            <a:ext cx="272415" cy="168910"/>
          </a:xfrm>
          <a:custGeom>
            <a:avLst/>
            <a:gdLst/>
            <a:ahLst/>
            <a:cxnLst/>
            <a:rect l="l" t="t" r="r" b="b"/>
            <a:pathLst>
              <a:path w="272414" h="168910">
                <a:moveTo>
                  <a:pt x="106595" y="0"/>
                </a:moveTo>
                <a:lnTo>
                  <a:pt x="63929" y="11458"/>
                </a:lnTo>
                <a:lnTo>
                  <a:pt x="30177" y="30151"/>
                </a:lnTo>
                <a:lnTo>
                  <a:pt x="7985" y="54502"/>
                </a:lnTo>
                <a:lnTo>
                  <a:pt x="0" y="82937"/>
                </a:lnTo>
                <a:lnTo>
                  <a:pt x="11265" y="116470"/>
                </a:lnTo>
                <a:lnTo>
                  <a:pt x="42057" y="143742"/>
                </a:lnTo>
                <a:lnTo>
                  <a:pt x="87868" y="162072"/>
                </a:lnTo>
                <a:lnTo>
                  <a:pt x="144194" y="168779"/>
                </a:lnTo>
                <a:lnTo>
                  <a:pt x="184291" y="165466"/>
                </a:lnTo>
                <a:lnTo>
                  <a:pt x="219961" y="156130"/>
                </a:lnTo>
                <a:lnTo>
                  <a:pt x="249687" y="141676"/>
                </a:lnTo>
                <a:lnTo>
                  <a:pt x="271950" y="123006"/>
                </a:lnTo>
              </a:path>
            </a:pathLst>
          </a:custGeom>
          <a:ln w="4304">
            <a:solidFill>
              <a:srgbClr val="805D00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7" name="object 276">
            <a:extLst>
              <a:ext uri="{FF2B5EF4-FFF2-40B4-BE49-F238E27FC236}">
                <a16:creationId xmlns:a16="http://schemas.microsoft.com/office/drawing/2014/main" id="{8463C2C3-4EFB-4F39-85D2-C97A5ABC4DD1}"/>
              </a:ext>
            </a:extLst>
          </p:cNvPr>
          <p:cNvSpPr/>
          <p:nvPr/>
        </p:nvSpPr>
        <p:spPr>
          <a:xfrm>
            <a:off x="4270871" y="2686235"/>
            <a:ext cx="165877" cy="1148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8" name="object 277">
            <a:extLst>
              <a:ext uri="{FF2B5EF4-FFF2-40B4-BE49-F238E27FC236}">
                <a16:creationId xmlns:a16="http://schemas.microsoft.com/office/drawing/2014/main" id="{E0497721-42FE-4696-BDA5-BB30E691700D}"/>
              </a:ext>
            </a:extLst>
          </p:cNvPr>
          <p:cNvSpPr/>
          <p:nvPr/>
        </p:nvSpPr>
        <p:spPr>
          <a:xfrm>
            <a:off x="4104992" y="2658066"/>
            <a:ext cx="306705" cy="187325"/>
          </a:xfrm>
          <a:custGeom>
            <a:avLst/>
            <a:gdLst/>
            <a:ahLst/>
            <a:cxnLst/>
            <a:rect l="l" t="t" r="r" b="b"/>
            <a:pathLst>
              <a:path w="306704" h="187325">
                <a:moveTo>
                  <a:pt x="285029" y="28173"/>
                </a:moveTo>
                <a:lnTo>
                  <a:pt x="260326" y="16425"/>
                </a:lnTo>
                <a:lnTo>
                  <a:pt x="231777" y="7557"/>
                </a:lnTo>
                <a:lnTo>
                  <a:pt x="200065" y="1953"/>
                </a:lnTo>
                <a:lnTo>
                  <a:pt x="165877" y="0"/>
                </a:lnTo>
                <a:lnTo>
                  <a:pt x="113239" y="4729"/>
                </a:lnTo>
                <a:lnTo>
                  <a:pt x="67678" y="17924"/>
                </a:lnTo>
                <a:lnTo>
                  <a:pt x="31848" y="38088"/>
                </a:lnTo>
                <a:lnTo>
                  <a:pt x="8404" y="63729"/>
                </a:lnTo>
                <a:lnTo>
                  <a:pt x="0" y="93352"/>
                </a:lnTo>
                <a:lnTo>
                  <a:pt x="8404" y="122976"/>
                </a:lnTo>
                <a:lnTo>
                  <a:pt x="31848" y="148617"/>
                </a:lnTo>
                <a:lnTo>
                  <a:pt x="67678" y="168781"/>
                </a:lnTo>
                <a:lnTo>
                  <a:pt x="113239" y="181975"/>
                </a:lnTo>
                <a:lnTo>
                  <a:pt x="165877" y="186704"/>
                </a:lnTo>
                <a:lnTo>
                  <a:pt x="208913" y="183580"/>
                </a:lnTo>
                <a:lnTo>
                  <a:pt x="247652" y="174733"/>
                </a:lnTo>
                <a:lnTo>
                  <a:pt x="280690" y="160954"/>
                </a:lnTo>
                <a:lnTo>
                  <a:pt x="306624" y="143033"/>
                </a:lnTo>
              </a:path>
            </a:pathLst>
          </a:custGeom>
          <a:ln w="4304">
            <a:solidFill>
              <a:srgbClr val="805D00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9" name="object 278">
            <a:extLst>
              <a:ext uri="{FF2B5EF4-FFF2-40B4-BE49-F238E27FC236}">
                <a16:creationId xmlns:a16="http://schemas.microsoft.com/office/drawing/2014/main" id="{0C04BBCC-D954-4D65-A1B9-4903DFF097EF}"/>
              </a:ext>
            </a:extLst>
          </p:cNvPr>
          <p:cNvSpPr/>
          <p:nvPr/>
        </p:nvSpPr>
        <p:spPr>
          <a:xfrm>
            <a:off x="4217772" y="2805864"/>
            <a:ext cx="192957" cy="1826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0" name="object 279">
            <a:extLst>
              <a:ext uri="{FF2B5EF4-FFF2-40B4-BE49-F238E27FC236}">
                <a16:creationId xmlns:a16="http://schemas.microsoft.com/office/drawing/2014/main" id="{BE21C3A3-10B1-4F7D-BFB8-F604507F279C}"/>
              </a:ext>
            </a:extLst>
          </p:cNvPr>
          <p:cNvSpPr/>
          <p:nvPr/>
        </p:nvSpPr>
        <p:spPr>
          <a:xfrm>
            <a:off x="4118014" y="2703146"/>
            <a:ext cx="287020" cy="278765"/>
          </a:xfrm>
          <a:custGeom>
            <a:avLst/>
            <a:gdLst/>
            <a:ahLst/>
            <a:cxnLst/>
            <a:rect l="l" t="t" r="r" b="b"/>
            <a:pathLst>
              <a:path w="287020" h="278764">
                <a:moveTo>
                  <a:pt x="286992" y="102734"/>
                </a:moveTo>
                <a:lnTo>
                  <a:pt x="267035" y="61540"/>
                </a:lnTo>
                <a:lnTo>
                  <a:pt x="235235" y="29019"/>
                </a:lnTo>
                <a:lnTo>
                  <a:pt x="194155" y="7671"/>
                </a:lnTo>
                <a:lnTo>
                  <a:pt x="146362" y="0"/>
                </a:lnTo>
                <a:lnTo>
                  <a:pt x="99916" y="7230"/>
                </a:lnTo>
                <a:lnTo>
                  <a:pt x="59715" y="27400"/>
                </a:lnTo>
                <a:lnTo>
                  <a:pt x="28101" y="58225"/>
                </a:lnTo>
                <a:lnTo>
                  <a:pt x="7415" y="97423"/>
                </a:lnTo>
                <a:lnTo>
                  <a:pt x="0" y="142711"/>
                </a:lnTo>
                <a:lnTo>
                  <a:pt x="7403" y="187961"/>
                </a:lnTo>
                <a:lnTo>
                  <a:pt x="28056" y="227135"/>
                </a:lnTo>
                <a:lnTo>
                  <a:pt x="59623" y="257955"/>
                </a:lnTo>
                <a:lnTo>
                  <a:pt x="99767" y="278143"/>
                </a:lnTo>
              </a:path>
            </a:pathLst>
          </a:custGeom>
          <a:ln w="4313">
            <a:solidFill>
              <a:srgbClr val="805D00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1" name="object 280">
            <a:extLst>
              <a:ext uri="{FF2B5EF4-FFF2-40B4-BE49-F238E27FC236}">
                <a16:creationId xmlns:a16="http://schemas.microsoft.com/office/drawing/2014/main" id="{40770C5A-ADDE-4838-AF88-430C972FE164}"/>
              </a:ext>
            </a:extLst>
          </p:cNvPr>
          <p:cNvSpPr/>
          <p:nvPr/>
        </p:nvSpPr>
        <p:spPr>
          <a:xfrm>
            <a:off x="3541229" y="2675219"/>
            <a:ext cx="212493" cy="1867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2" name="object 281">
            <a:extLst>
              <a:ext uri="{FF2B5EF4-FFF2-40B4-BE49-F238E27FC236}">
                <a16:creationId xmlns:a16="http://schemas.microsoft.com/office/drawing/2014/main" id="{B2C34395-C7E4-41CD-A1D7-B421E3EE1606}"/>
              </a:ext>
            </a:extLst>
          </p:cNvPr>
          <p:cNvSpPr/>
          <p:nvPr/>
        </p:nvSpPr>
        <p:spPr>
          <a:xfrm>
            <a:off x="3823343" y="2916659"/>
            <a:ext cx="409575" cy="106680"/>
          </a:xfrm>
          <a:custGeom>
            <a:avLst/>
            <a:gdLst/>
            <a:ahLst/>
            <a:cxnLst/>
            <a:rect l="l" t="t" r="r" b="b"/>
            <a:pathLst>
              <a:path w="409575" h="106680">
                <a:moveTo>
                  <a:pt x="216603" y="106228"/>
                </a:moveTo>
                <a:lnTo>
                  <a:pt x="154847" y="102094"/>
                </a:lnTo>
                <a:lnTo>
                  <a:pt x="99949" y="90446"/>
                </a:lnTo>
                <a:lnTo>
                  <a:pt x="54269" y="72418"/>
                </a:lnTo>
                <a:lnTo>
                  <a:pt x="20167" y="49142"/>
                </a:lnTo>
                <a:lnTo>
                  <a:pt x="0" y="21752"/>
                </a:lnTo>
                <a:lnTo>
                  <a:pt x="216603" y="0"/>
                </a:lnTo>
                <a:lnTo>
                  <a:pt x="409370" y="52403"/>
                </a:lnTo>
                <a:lnTo>
                  <a:pt x="374982" y="74411"/>
                </a:lnTo>
                <a:lnTo>
                  <a:pt x="329966" y="91403"/>
                </a:lnTo>
                <a:lnTo>
                  <a:pt x="276461" y="102351"/>
                </a:lnTo>
                <a:lnTo>
                  <a:pt x="216603" y="106228"/>
                </a:lnTo>
                <a:close/>
              </a:path>
            </a:pathLst>
          </a:custGeom>
          <a:solidFill>
            <a:srgbClr val="FFE9AA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3" name="object 282">
            <a:extLst>
              <a:ext uri="{FF2B5EF4-FFF2-40B4-BE49-F238E27FC236}">
                <a16:creationId xmlns:a16="http://schemas.microsoft.com/office/drawing/2014/main" id="{80C4552E-AF24-4FCB-A194-4346FAAA8DC9}"/>
              </a:ext>
            </a:extLst>
          </p:cNvPr>
          <p:cNvSpPr/>
          <p:nvPr/>
        </p:nvSpPr>
        <p:spPr>
          <a:xfrm>
            <a:off x="3818775" y="2810433"/>
            <a:ext cx="442595" cy="158750"/>
          </a:xfrm>
          <a:custGeom>
            <a:avLst/>
            <a:gdLst/>
            <a:ahLst/>
            <a:cxnLst/>
            <a:rect l="l" t="t" r="r" b="b"/>
            <a:pathLst>
              <a:path w="442595" h="158750">
                <a:moveTo>
                  <a:pt x="413937" y="158632"/>
                </a:moveTo>
                <a:lnTo>
                  <a:pt x="426012" y="146621"/>
                </a:lnTo>
                <a:lnTo>
                  <a:pt x="434927" y="133809"/>
                </a:lnTo>
                <a:lnTo>
                  <a:pt x="440448" y="120307"/>
                </a:lnTo>
                <a:lnTo>
                  <a:pt x="442340" y="106228"/>
                </a:lnTo>
                <a:lnTo>
                  <a:pt x="434490" y="77868"/>
                </a:lnTo>
                <a:lnTo>
                  <a:pt x="377832" y="30983"/>
                </a:lnTo>
                <a:lnTo>
                  <a:pt x="333120" y="14426"/>
                </a:lnTo>
                <a:lnTo>
                  <a:pt x="280217" y="3770"/>
                </a:lnTo>
                <a:lnTo>
                  <a:pt x="221170" y="0"/>
                </a:lnTo>
                <a:lnTo>
                  <a:pt x="162123" y="3770"/>
                </a:lnTo>
                <a:lnTo>
                  <a:pt x="109220" y="14426"/>
                </a:lnTo>
                <a:lnTo>
                  <a:pt x="64508" y="30983"/>
                </a:lnTo>
                <a:lnTo>
                  <a:pt x="30035" y="52458"/>
                </a:lnTo>
                <a:lnTo>
                  <a:pt x="0" y="106228"/>
                </a:lnTo>
                <a:lnTo>
                  <a:pt x="0" y="113692"/>
                </a:lnTo>
                <a:lnTo>
                  <a:pt x="1572" y="120967"/>
                </a:lnTo>
                <a:lnTo>
                  <a:pt x="4568" y="127980"/>
                </a:lnTo>
              </a:path>
            </a:pathLst>
          </a:custGeom>
          <a:ln w="4297">
            <a:solidFill>
              <a:srgbClr val="805D00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4" name="object 283">
            <a:extLst>
              <a:ext uri="{FF2B5EF4-FFF2-40B4-BE49-F238E27FC236}">
                <a16:creationId xmlns:a16="http://schemas.microsoft.com/office/drawing/2014/main" id="{D4E071D0-C126-4781-AEF9-973111AA3896}"/>
              </a:ext>
            </a:extLst>
          </p:cNvPr>
          <p:cNvSpPr txBox="1"/>
          <p:nvPr/>
        </p:nvSpPr>
        <p:spPr>
          <a:xfrm>
            <a:off x="4518823" y="2630474"/>
            <a:ext cx="1367869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0"/>
              </a:spcBef>
            </a:pPr>
            <a:r>
              <a:rPr sz="1400" spc="-5" dirty="0">
                <a:latin typeface="+mn-lt"/>
                <a:ea typeface="+mn-ea"/>
                <a:cs typeface="+mn-ea"/>
                <a:sym typeface="+mn-lt"/>
              </a:rPr>
              <a:t>Cloud/Network</a:t>
            </a:r>
            <a:endParaRPr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5" name="object 284">
            <a:extLst>
              <a:ext uri="{FF2B5EF4-FFF2-40B4-BE49-F238E27FC236}">
                <a16:creationId xmlns:a16="http://schemas.microsoft.com/office/drawing/2014/main" id="{CD2FCB87-1233-4720-9879-620ADB5E10C9}"/>
              </a:ext>
            </a:extLst>
          </p:cNvPr>
          <p:cNvSpPr/>
          <p:nvPr/>
        </p:nvSpPr>
        <p:spPr>
          <a:xfrm>
            <a:off x="6543700" y="2943542"/>
            <a:ext cx="723900" cy="85725"/>
          </a:xfrm>
          <a:custGeom>
            <a:avLst/>
            <a:gdLst/>
            <a:ahLst/>
            <a:cxnLst/>
            <a:rect l="l" t="t" r="r" b="b"/>
            <a:pathLst>
              <a:path w="723900" h="85725">
                <a:moveTo>
                  <a:pt x="0" y="0"/>
                </a:moveTo>
                <a:lnTo>
                  <a:pt x="361645" y="0"/>
                </a:lnTo>
                <a:lnTo>
                  <a:pt x="327202" y="85623"/>
                </a:lnTo>
                <a:lnTo>
                  <a:pt x="723290" y="85623"/>
                </a:lnTo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6" name="object 285">
            <a:extLst>
              <a:ext uri="{FF2B5EF4-FFF2-40B4-BE49-F238E27FC236}">
                <a16:creationId xmlns:a16="http://schemas.microsoft.com/office/drawing/2014/main" id="{0956D23C-6D65-4865-AE41-8E21F6EA6631}"/>
              </a:ext>
            </a:extLst>
          </p:cNvPr>
          <p:cNvSpPr/>
          <p:nvPr/>
        </p:nvSpPr>
        <p:spPr>
          <a:xfrm>
            <a:off x="6530035" y="2712453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20077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7" name="object 286">
            <a:extLst>
              <a:ext uri="{FF2B5EF4-FFF2-40B4-BE49-F238E27FC236}">
                <a16:creationId xmlns:a16="http://schemas.microsoft.com/office/drawing/2014/main" id="{DA4A5006-2320-462C-A682-C91E17C08170}"/>
              </a:ext>
            </a:extLst>
          </p:cNvPr>
          <p:cNvSpPr txBox="1"/>
          <p:nvPr/>
        </p:nvSpPr>
        <p:spPr>
          <a:xfrm>
            <a:off x="7418628" y="2761869"/>
            <a:ext cx="362585" cy="2985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0"/>
              </a:spcBef>
            </a:pPr>
            <a:r>
              <a:rPr sz="1400" dirty="0">
                <a:latin typeface="+mn-lt"/>
                <a:ea typeface="+mn-ea"/>
                <a:cs typeface="+mn-ea"/>
                <a:sym typeface="+mn-lt"/>
              </a:rPr>
              <a:t>Li</a:t>
            </a:r>
            <a:r>
              <a:rPr sz="1400" spc="-5" dirty="0">
                <a:latin typeface="+mn-lt"/>
                <a:ea typeface="+mn-ea"/>
                <a:cs typeface="+mn-ea"/>
                <a:sym typeface="+mn-lt"/>
              </a:rPr>
              <a:t>ne</a:t>
            </a:r>
            <a:endParaRPr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3CD9E1BE-3731-49A0-A58F-DB033B5940F2}"/>
              </a:ext>
            </a:extLst>
          </p:cNvPr>
          <p:cNvGrpSpPr/>
          <p:nvPr/>
        </p:nvGrpSpPr>
        <p:grpSpPr>
          <a:xfrm>
            <a:off x="10557215" y="5618162"/>
            <a:ext cx="477520" cy="772160"/>
            <a:chOff x="4641695" y="5382543"/>
            <a:chExt cx="477520" cy="772160"/>
          </a:xfrm>
        </p:grpSpPr>
        <p:sp>
          <p:nvSpPr>
            <p:cNvPr id="289" name="object 26">
              <a:extLst>
                <a:ext uri="{FF2B5EF4-FFF2-40B4-BE49-F238E27FC236}">
                  <a16:creationId xmlns:a16="http://schemas.microsoft.com/office/drawing/2014/main" id="{22F51254-B6CF-4552-AB44-DB9C970D7A6F}"/>
                </a:ext>
              </a:extLst>
            </p:cNvPr>
            <p:cNvSpPr/>
            <p:nvPr/>
          </p:nvSpPr>
          <p:spPr>
            <a:xfrm>
              <a:off x="4641695" y="5382543"/>
              <a:ext cx="477520" cy="772160"/>
            </a:xfrm>
            <a:custGeom>
              <a:avLst/>
              <a:gdLst/>
              <a:ahLst/>
              <a:cxnLst/>
              <a:rect l="l" t="t" r="r" b="b"/>
              <a:pathLst>
                <a:path w="477520" h="772160">
                  <a:moveTo>
                    <a:pt x="0" y="772033"/>
                  </a:moveTo>
                  <a:lnTo>
                    <a:pt x="477079" y="772033"/>
                  </a:lnTo>
                  <a:lnTo>
                    <a:pt x="477079" y="0"/>
                  </a:lnTo>
                  <a:lnTo>
                    <a:pt x="0" y="0"/>
                  </a:lnTo>
                  <a:lnTo>
                    <a:pt x="0" y="77203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7">
              <a:extLst>
                <a:ext uri="{FF2B5EF4-FFF2-40B4-BE49-F238E27FC236}">
                  <a16:creationId xmlns:a16="http://schemas.microsoft.com/office/drawing/2014/main" id="{E3934664-5CDE-4BAF-93FA-DDE25F4C2BCA}"/>
                </a:ext>
              </a:extLst>
            </p:cNvPr>
            <p:cNvSpPr/>
            <p:nvPr/>
          </p:nvSpPr>
          <p:spPr>
            <a:xfrm>
              <a:off x="4641695" y="5382543"/>
              <a:ext cx="477520" cy="772160"/>
            </a:xfrm>
            <a:custGeom>
              <a:avLst/>
              <a:gdLst/>
              <a:ahLst/>
              <a:cxnLst/>
              <a:rect l="l" t="t" r="r" b="b"/>
              <a:pathLst>
                <a:path w="477520" h="772160">
                  <a:moveTo>
                    <a:pt x="0" y="772033"/>
                  </a:moveTo>
                  <a:lnTo>
                    <a:pt x="477079" y="772033"/>
                  </a:lnTo>
                  <a:lnTo>
                    <a:pt x="477079" y="0"/>
                  </a:lnTo>
                  <a:lnTo>
                    <a:pt x="0" y="0"/>
                  </a:lnTo>
                  <a:lnTo>
                    <a:pt x="0" y="772033"/>
                  </a:lnTo>
                  <a:close/>
                </a:path>
              </a:pathLst>
            </a:custGeom>
            <a:ln w="79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8">
              <a:extLst>
                <a:ext uri="{FF2B5EF4-FFF2-40B4-BE49-F238E27FC236}">
                  <a16:creationId xmlns:a16="http://schemas.microsoft.com/office/drawing/2014/main" id="{27C1D368-0C63-4390-9952-3CF26A26913B}"/>
                </a:ext>
              </a:extLst>
            </p:cNvPr>
            <p:cNvSpPr/>
            <p:nvPr/>
          </p:nvSpPr>
          <p:spPr>
            <a:xfrm>
              <a:off x="4999084" y="5765685"/>
              <a:ext cx="57150" cy="58419"/>
            </a:xfrm>
            <a:custGeom>
              <a:avLst/>
              <a:gdLst/>
              <a:ahLst/>
              <a:cxnLst/>
              <a:rect l="l" t="t" r="r" b="b"/>
              <a:pathLst>
                <a:path w="57150" h="58419">
                  <a:moveTo>
                    <a:pt x="31819" y="0"/>
                  </a:moveTo>
                  <a:lnTo>
                    <a:pt x="16707" y="2886"/>
                  </a:lnTo>
                  <a:lnTo>
                    <a:pt x="5816" y="10993"/>
                  </a:lnTo>
                  <a:lnTo>
                    <a:pt x="0" y="22839"/>
                  </a:lnTo>
                  <a:lnTo>
                    <a:pt x="2178" y="39407"/>
                  </a:lnTo>
                  <a:lnTo>
                    <a:pt x="9079" y="51244"/>
                  </a:lnTo>
                  <a:lnTo>
                    <a:pt x="19449" y="57933"/>
                  </a:lnTo>
                  <a:lnTo>
                    <a:pt x="36238" y="56224"/>
                  </a:lnTo>
                  <a:lnTo>
                    <a:pt x="48139" y="49739"/>
                  </a:lnTo>
                  <a:lnTo>
                    <a:pt x="55025" y="39711"/>
                  </a:lnTo>
                  <a:lnTo>
                    <a:pt x="56839" y="29532"/>
                  </a:lnTo>
                  <a:lnTo>
                    <a:pt x="53494" y="15575"/>
                  </a:lnTo>
                  <a:lnTo>
                    <a:pt x="44589" y="5142"/>
                  </a:lnTo>
                  <a:lnTo>
                    <a:pt x="31819" y="0"/>
                  </a:lnTo>
                  <a:close/>
                </a:path>
              </a:pathLst>
            </a:custGeom>
            <a:solidFill>
              <a:srgbClr val="AAD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">
              <a:extLst>
                <a:ext uri="{FF2B5EF4-FFF2-40B4-BE49-F238E27FC236}">
                  <a16:creationId xmlns:a16="http://schemas.microsoft.com/office/drawing/2014/main" id="{CCC39577-7404-4F3A-9E79-26FB5A02EF34}"/>
                </a:ext>
              </a:extLst>
            </p:cNvPr>
            <p:cNvSpPr/>
            <p:nvPr/>
          </p:nvSpPr>
          <p:spPr>
            <a:xfrm>
              <a:off x="4999084" y="5765685"/>
              <a:ext cx="57150" cy="58419"/>
            </a:xfrm>
            <a:custGeom>
              <a:avLst/>
              <a:gdLst/>
              <a:ahLst/>
              <a:cxnLst/>
              <a:rect l="l" t="t" r="r" b="b"/>
              <a:pathLst>
                <a:path w="57150" h="58419">
                  <a:moveTo>
                    <a:pt x="56839" y="29532"/>
                  </a:moveTo>
                  <a:lnTo>
                    <a:pt x="53494" y="15575"/>
                  </a:lnTo>
                  <a:lnTo>
                    <a:pt x="44589" y="5142"/>
                  </a:lnTo>
                  <a:lnTo>
                    <a:pt x="31819" y="0"/>
                  </a:lnTo>
                  <a:lnTo>
                    <a:pt x="16707" y="2886"/>
                  </a:lnTo>
                  <a:lnTo>
                    <a:pt x="5816" y="10993"/>
                  </a:lnTo>
                  <a:lnTo>
                    <a:pt x="0" y="22839"/>
                  </a:lnTo>
                  <a:lnTo>
                    <a:pt x="2178" y="39407"/>
                  </a:lnTo>
                  <a:lnTo>
                    <a:pt x="9079" y="51244"/>
                  </a:lnTo>
                  <a:lnTo>
                    <a:pt x="19449" y="57933"/>
                  </a:lnTo>
                  <a:lnTo>
                    <a:pt x="36238" y="56224"/>
                  </a:lnTo>
                  <a:lnTo>
                    <a:pt x="48139" y="49739"/>
                  </a:lnTo>
                  <a:lnTo>
                    <a:pt x="55025" y="39711"/>
                  </a:lnTo>
                  <a:lnTo>
                    <a:pt x="56839" y="29532"/>
                  </a:lnTo>
                  <a:close/>
                </a:path>
              </a:pathLst>
            </a:custGeom>
            <a:ln w="80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30">
              <a:extLst>
                <a:ext uri="{FF2B5EF4-FFF2-40B4-BE49-F238E27FC236}">
                  <a16:creationId xmlns:a16="http://schemas.microsoft.com/office/drawing/2014/main" id="{AC2EA9EC-A6F4-4DF6-90B2-0968E059AA88}"/>
                </a:ext>
              </a:extLst>
            </p:cNvPr>
            <p:cNvSpPr/>
            <p:nvPr/>
          </p:nvSpPr>
          <p:spPr>
            <a:xfrm>
              <a:off x="4823289" y="6018376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5">
                  <a:moveTo>
                    <a:pt x="0" y="0"/>
                  </a:moveTo>
                  <a:lnTo>
                    <a:pt x="232634" y="0"/>
                  </a:lnTo>
                </a:path>
              </a:pathLst>
            </a:custGeom>
            <a:ln w="20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31">
              <a:extLst>
                <a:ext uri="{FF2B5EF4-FFF2-40B4-BE49-F238E27FC236}">
                  <a16:creationId xmlns:a16="http://schemas.microsoft.com/office/drawing/2014/main" id="{22BE888E-20C3-4ABD-982D-B16E114BFF85}"/>
                </a:ext>
              </a:extLst>
            </p:cNvPr>
            <p:cNvSpPr/>
            <p:nvPr/>
          </p:nvSpPr>
          <p:spPr>
            <a:xfrm>
              <a:off x="4823289" y="5959847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5">
                  <a:moveTo>
                    <a:pt x="0" y="0"/>
                  </a:moveTo>
                  <a:lnTo>
                    <a:pt x="232634" y="0"/>
                  </a:lnTo>
                </a:path>
              </a:pathLst>
            </a:custGeom>
            <a:ln w="205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32">
              <a:extLst>
                <a:ext uri="{FF2B5EF4-FFF2-40B4-BE49-F238E27FC236}">
                  <a16:creationId xmlns:a16="http://schemas.microsoft.com/office/drawing/2014/main" id="{C902F1AF-AEED-4535-9F3E-6A2F207717A6}"/>
                </a:ext>
              </a:extLst>
            </p:cNvPr>
            <p:cNvSpPr/>
            <p:nvPr/>
          </p:nvSpPr>
          <p:spPr>
            <a:xfrm>
              <a:off x="4823289" y="5901296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5">
                  <a:moveTo>
                    <a:pt x="0" y="0"/>
                  </a:moveTo>
                  <a:lnTo>
                    <a:pt x="232634" y="0"/>
                  </a:lnTo>
                </a:path>
              </a:pathLst>
            </a:custGeom>
            <a:ln w="205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A98A3296-A47D-48BE-8C63-33E557C72067}"/>
              </a:ext>
            </a:extLst>
          </p:cNvPr>
          <p:cNvGrpSpPr/>
          <p:nvPr/>
        </p:nvGrpSpPr>
        <p:grpSpPr>
          <a:xfrm>
            <a:off x="9254049" y="5669597"/>
            <a:ext cx="747549" cy="669290"/>
            <a:chOff x="1472020" y="5382543"/>
            <a:chExt cx="747549" cy="669290"/>
          </a:xfrm>
        </p:grpSpPr>
        <p:sp>
          <p:nvSpPr>
            <p:cNvPr id="297" name="object 33">
              <a:extLst>
                <a:ext uri="{FF2B5EF4-FFF2-40B4-BE49-F238E27FC236}">
                  <a16:creationId xmlns:a16="http://schemas.microsoft.com/office/drawing/2014/main" id="{E326A6C0-B3E0-47F5-B45C-34D9F65E954F}"/>
                </a:ext>
              </a:extLst>
            </p:cNvPr>
            <p:cNvSpPr/>
            <p:nvPr/>
          </p:nvSpPr>
          <p:spPr>
            <a:xfrm>
              <a:off x="1472020" y="5382543"/>
              <a:ext cx="747395" cy="669290"/>
            </a:xfrm>
            <a:custGeom>
              <a:avLst/>
              <a:gdLst/>
              <a:ahLst/>
              <a:cxnLst/>
              <a:rect l="l" t="t" r="r" b="b"/>
              <a:pathLst>
                <a:path w="747394" h="669289">
                  <a:moveTo>
                    <a:pt x="544402" y="544637"/>
                  </a:moveTo>
                  <a:lnTo>
                    <a:pt x="96069" y="544637"/>
                  </a:lnTo>
                  <a:lnTo>
                    <a:pt x="0" y="669061"/>
                  </a:lnTo>
                  <a:lnTo>
                    <a:pt x="640472" y="669061"/>
                  </a:lnTo>
                  <a:lnTo>
                    <a:pt x="544402" y="544637"/>
                  </a:lnTo>
                  <a:close/>
                </a:path>
                <a:path w="747394" h="669289">
                  <a:moveTo>
                    <a:pt x="747298" y="0"/>
                  </a:moveTo>
                  <a:lnTo>
                    <a:pt x="506248" y="0"/>
                  </a:lnTo>
                  <a:lnTo>
                    <a:pt x="506248" y="84822"/>
                  </a:lnTo>
                  <a:lnTo>
                    <a:pt x="609679" y="84822"/>
                  </a:lnTo>
                  <a:lnTo>
                    <a:pt x="609679" y="479468"/>
                  </a:lnTo>
                  <a:lnTo>
                    <a:pt x="506248" y="479468"/>
                  </a:lnTo>
                  <a:lnTo>
                    <a:pt x="506248" y="544637"/>
                  </a:lnTo>
                  <a:lnTo>
                    <a:pt x="544402" y="544637"/>
                  </a:lnTo>
                  <a:lnTo>
                    <a:pt x="580468" y="591308"/>
                  </a:lnTo>
                  <a:lnTo>
                    <a:pt x="747298" y="591308"/>
                  </a:lnTo>
                  <a:lnTo>
                    <a:pt x="747298" y="0"/>
                  </a:lnTo>
                  <a:close/>
                </a:path>
                <a:path w="747394" h="669289">
                  <a:moveTo>
                    <a:pt x="370548" y="479468"/>
                  </a:moveTo>
                  <a:lnTo>
                    <a:pt x="269912" y="479468"/>
                  </a:lnTo>
                  <a:lnTo>
                    <a:pt x="269912" y="544637"/>
                  </a:lnTo>
                  <a:lnTo>
                    <a:pt x="370548" y="544637"/>
                  </a:lnTo>
                  <a:lnTo>
                    <a:pt x="370548" y="479468"/>
                  </a:lnTo>
                  <a:close/>
                </a:path>
                <a:path w="747394" h="669289">
                  <a:moveTo>
                    <a:pt x="609679" y="84822"/>
                  </a:moveTo>
                  <a:lnTo>
                    <a:pt x="37257" y="84822"/>
                  </a:lnTo>
                  <a:lnTo>
                    <a:pt x="37257" y="479468"/>
                  </a:lnTo>
                  <a:lnTo>
                    <a:pt x="609679" y="479468"/>
                  </a:lnTo>
                  <a:lnTo>
                    <a:pt x="609679" y="8482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34">
              <a:extLst>
                <a:ext uri="{FF2B5EF4-FFF2-40B4-BE49-F238E27FC236}">
                  <a16:creationId xmlns:a16="http://schemas.microsoft.com/office/drawing/2014/main" id="{3E0260C2-E120-404C-91C7-A324EF3A2562}"/>
                </a:ext>
              </a:extLst>
            </p:cNvPr>
            <p:cNvSpPr/>
            <p:nvPr/>
          </p:nvSpPr>
          <p:spPr>
            <a:xfrm>
              <a:off x="1978269" y="5382543"/>
              <a:ext cx="241300" cy="591820"/>
            </a:xfrm>
            <a:custGeom>
              <a:avLst/>
              <a:gdLst/>
              <a:ahLst/>
              <a:cxnLst/>
              <a:rect l="l" t="t" r="r" b="b"/>
              <a:pathLst>
                <a:path w="241300" h="591819">
                  <a:moveTo>
                    <a:pt x="0" y="479468"/>
                  </a:moveTo>
                  <a:lnTo>
                    <a:pt x="0" y="544637"/>
                  </a:lnTo>
                  <a:lnTo>
                    <a:pt x="38153" y="544637"/>
                  </a:lnTo>
                  <a:lnTo>
                    <a:pt x="74219" y="591308"/>
                  </a:lnTo>
                  <a:lnTo>
                    <a:pt x="241049" y="591308"/>
                  </a:lnTo>
                  <a:lnTo>
                    <a:pt x="241049" y="0"/>
                  </a:lnTo>
                  <a:lnTo>
                    <a:pt x="0" y="0"/>
                  </a:lnTo>
                  <a:lnTo>
                    <a:pt x="0" y="84822"/>
                  </a:lnTo>
                  <a:lnTo>
                    <a:pt x="103430" y="84822"/>
                  </a:lnTo>
                  <a:lnTo>
                    <a:pt x="103430" y="479468"/>
                  </a:lnTo>
                  <a:lnTo>
                    <a:pt x="0" y="479468"/>
                  </a:lnTo>
                  <a:close/>
                </a:path>
              </a:pathLst>
            </a:custGeom>
            <a:ln w="7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35">
              <a:extLst>
                <a:ext uri="{FF2B5EF4-FFF2-40B4-BE49-F238E27FC236}">
                  <a16:creationId xmlns:a16="http://schemas.microsoft.com/office/drawing/2014/main" id="{7231382E-7132-4612-AEEF-CAA0AF5ADBF6}"/>
                </a:ext>
              </a:extLst>
            </p:cNvPr>
            <p:cNvSpPr/>
            <p:nvPr/>
          </p:nvSpPr>
          <p:spPr>
            <a:xfrm>
              <a:off x="1509277" y="5467366"/>
              <a:ext cx="572770" cy="394970"/>
            </a:xfrm>
            <a:custGeom>
              <a:avLst/>
              <a:gdLst/>
              <a:ahLst/>
              <a:cxnLst/>
              <a:rect l="l" t="t" r="r" b="b"/>
              <a:pathLst>
                <a:path w="572769" h="394969">
                  <a:moveTo>
                    <a:pt x="572421" y="0"/>
                  </a:moveTo>
                  <a:lnTo>
                    <a:pt x="0" y="0"/>
                  </a:lnTo>
                  <a:lnTo>
                    <a:pt x="0" y="394645"/>
                  </a:lnTo>
                  <a:lnTo>
                    <a:pt x="572421" y="394645"/>
                  </a:lnTo>
                  <a:lnTo>
                    <a:pt x="572421" y="0"/>
                  </a:lnTo>
                  <a:close/>
                </a:path>
              </a:pathLst>
            </a:custGeom>
            <a:ln w="80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6">
              <a:extLst>
                <a:ext uri="{FF2B5EF4-FFF2-40B4-BE49-F238E27FC236}">
                  <a16:creationId xmlns:a16="http://schemas.microsoft.com/office/drawing/2014/main" id="{17F0A5A9-DB99-42AA-BF72-F5D830D2079A}"/>
                </a:ext>
              </a:extLst>
            </p:cNvPr>
            <p:cNvSpPr/>
            <p:nvPr/>
          </p:nvSpPr>
          <p:spPr>
            <a:xfrm>
              <a:off x="1472020" y="5927181"/>
              <a:ext cx="640715" cy="124460"/>
            </a:xfrm>
            <a:custGeom>
              <a:avLst/>
              <a:gdLst/>
              <a:ahLst/>
              <a:cxnLst/>
              <a:rect l="l" t="t" r="r" b="b"/>
              <a:pathLst>
                <a:path w="640715" h="124460">
                  <a:moveTo>
                    <a:pt x="640472" y="124423"/>
                  </a:moveTo>
                  <a:lnTo>
                    <a:pt x="544402" y="0"/>
                  </a:lnTo>
                  <a:lnTo>
                    <a:pt x="96069" y="0"/>
                  </a:lnTo>
                  <a:lnTo>
                    <a:pt x="0" y="124423"/>
                  </a:lnTo>
                  <a:lnTo>
                    <a:pt x="640472" y="124423"/>
                  </a:lnTo>
                  <a:close/>
                </a:path>
              </a:pathLst>
            </a:custGeom>
            <a:ln w="81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7">
              <a:extLst>
                <a:ext uri="{FF2B5EF4-FFF2-40B4-BE49-F238E27FC236}">
                  <a16:creationId xmlns:a16="http://schemas.microsoft.com/office/drawing/2014/main" id="{F80B9CA8-32C6-4E19-8563-47627E17DE44}"/>
                </a:ext>
              </a:extLst>
            </p:cNvPr>
            <p:cNvSpPr/>
            <p:nvPr/>
          </p:nvSpPr>
          <p:spPr>
            <a:xfrm>
              <a:off x="1741933" y="5862011"/>
              <a:ext cx="100965" cy="65405"/>
            </a:xfrm>
            <a:custGeom>
              <a:avLst/>
              <a:gdLst/>
              <a:ahLst/>
              <a:cxnLst/>
              <a:rect l="l" t="t" r="r" b="b"/>
              <a:pathLst>
                <a:path w="100965" h="65405">
                  <a:moveTo>
                    <a:pt x="100636" y="0"/>
                  </a:moveTo>
                  <a:lnTo>
                    <a:pt x="0" y="0"/>
                  </a:lnTo>
                  <a:lnTo>
                    <a:pt x="0" y="65169"/>
                  </a:lnTo>
                  <a:lnTo>
                    <a:pt x="100636" y="65169"/>
                  </a:lnTo>
                  <a:lnTo>
                    <a:pt x="100636" y="0"/>
                  </a:lnTo>
                  <a:close/>
                </a:path>
              </a:pathLst>
            </a:custGeom>
            <a:ln w="81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8">
              <a:extLst>
                <a:ext uri="{FF2B5EF4-FFF2-40B4-BE49-F238E27FC236}">
                  <a16:creationId xmlns:a16="http://schemas.microsoft.com/office/drawing/2014/main" id="{C8494E2C-60EE-4527-A81A-83837D7A9DEA}"/>
                </a:ext>
              </a:extLst>
            </p:cNvPr>
            <p:cNvSpPr/>
            <p:nvPr/>
          </p:nvSpPr>
          <p:spPr>
            <a:xfrm>
              <a:off x="1546397" y="5506498"/>
              <a:ext cx="499109" cy="320040"/>
            </a:xfrm>
            <a:custGeom>
              <a:avLst/>
              <a:gdLst/>
              <a:ahLst/>
              <a:cxnLst/>
              <a:rect l="l" t="t" r="r" b="b"/>
              <a:pathLst>
                <a:path w="499109" h="320039">
                  <a:moveTo>
                    <a:pt x="0" y="319954"/>
                  </a:moveTo>
                  <a:lnTo>
                    <a:pt x="498972" y="319954"/>
                  </a:lnTo>
                  <a:lnTo>
                    <a:pt x="498972" y="0"/>
                  </a:lnTo>
                  <a:lnTo>
                    <a:pt x="0" y="0"/>
                  </a:lnTo>
                  <a:lnTo>
                    <a:pt x="0" y="31995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9">
              <a:extLst>
                <a:ext uri="{FF2B5EF4-FFF2-40B4-BE49-F238E27FC236}">
                  <a16:creationId xmlns:a16="http://schemas.microsoft.com/office/drawing/2014/main" id="{24038A9B-BB12-4FC7-8889-2407EC27C347}"/>
                </a:ext>
              </a:extLst>
            </p:cNvPr>
            <p:cNvSpPr/>
            <p:nvPr/>
          </p:nvSpPr>
          <p:spPr>
            <a:xfrm>
              <a:off x="1546397" y="5506498"/>
              <a:ext cx="499109" cy="320040"/>
            </a:xfrm>
            <a:custGeom>
              <a:avLst/>
              <a:gdLst/>
              <a:ahLst/>
              <a:cxnLst/>
              <a:rect l="l" t="t" r="r" b="b"/>
              <a:pathLst>
                <a:path w="499109" h="320039">
                  <a:moveTo>
                    <a:pt x="0" y="319954"/>
                  </a:moveTo>
                  <a:lnTo>
                    <a:pt x="498972" y="319954"/>
                  </a:lnTo>
                  <a:lnTo>
                    <a:pt x="498972" y="0"/>
                  </a:lnTo>
                  <a:lnTo>
                    <a:pt x="0" y="0"/>
                  </a:lnTo>
                  <a:lnTo>
                    <a:pt x="0" y="319954"/>
                  </a:lnTo>
                  <a:close/>
                </a:path>
              </a:pathLst>
            </a:custGeom>
            <a:ln w="81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40">
              <a:extLst>
                <a:ext uri="{FF2B5EF4-FFF2-40B4-BE49-F238E27FC236}">
                  <a16:creationId xmlns:a16="http://schemas.microsoft.com/office/drawing/2014/main" id="{AB1980D5-3383-45E2-934D-080987E954C3}"/>
                </a:ext>
              </a:extLst>
            </p:cNvPr>
            <p:cNvSpPr/>
            <p:nvPr/>
          </p:nvSpPr>
          <p:spPr>
            <a:xfrm>
              <a:off x="1559179" y="5428005"/>
              <a:ext cx="615315" cy="598170"/>
            </a:xfrm>
            <a:custGeom>
              <a:avLst/>
              <a:gdLst/>
              <a:ahLst/>
              <a:cxnLst/>
              <a:rect l="l" t="t" r="r" b="b"/>
              <a:pathLst>
                <a:path w="615315" h="598169">
                  <a:moveTo>
                    <a:pt x="615215" y="0"/>
                  </a:moveTo>
                  <a:lnTo>
                    <a:pt x="563648" y="0"/>
                  </a:lnTo>
                  <a:lnTo>
                    <a:pt x="563648" y="20731"/>
                  </a:lnTo>
                  <a:lnTo>
                    <a:pt x="615215" y="20731"/>
                  </a:lnTo>
                  <a:lnTo>
                    <a:pt x="615215" y="0"/>
                  </a:lnTo>
                  <a:close/>
                </a:path>
                <a:path w="615315" h="598169">
                  <a:moveTo>
                    <a:pt x="615215" y="37029"/>
                  </a:moveTo>
                  <a:lnTo>
                    <a:pt x="563648" y="37029"/>
                  </a:lnTo>
                  <a:lnTo>
                    <a:pt x="563648" y="57761"/>
                  </a:lnTo>
                  <a:lnTo>
                    <a:pt x="615215" y="57761"/>
                  </a:lnTo>
                  <a:lnTo>
                    <a:pt x="615215" y="37029"/>
                  </a:lnTo>
                  <a:close/>
                </a:path>
                <a:path w="615315" h="598169">
                  <a:moveTo>
                    <a:pt x="437344" y="549670"/>
                  </a:moveTo>
                  <a:lnTo>
                    <a:pt x="408902" y="549670"/>
                  </a:lnTo>
                  <a:lnTo>
                    <a:pt x="424816" y="567951"/>
                  </a:lnTo>
                  <a:lnTo>
                    <a:pt x="455493" y="567951"/>
                  </a:lnTo>
                  <a:lnTo>
                    <a:pt x="437344" y="549670"/>
                  </a:lnTo>
                  <a:close/>
                </a:path>
                <a:path w="615315" h="598169">
                  <a:moveTo>
                    <a:pt x="367448" y="517205"/>
                  </a:moveTo>
                  <a:lnTo>
                    <a:pt x="342930" y="517205"/>
                  </a:lnTo>
                  <a:lnTo>
                    <a:pt x="356365" y="536870"/>
                  </a:lnTo>
                  <a:lnTo>
                    <a:pt x="383277" y="536870"/>
                  </a:lnTo>
                  <a:lnTo>
                    <a:pt x="367448" y="517205"/>
                  </a:lnTo>
                  <a:close/>
                </a:path>
                <a:path w="615315" h="598169">
                  <a:moveTo>
                    <a:pt x="405159" y="517205"/>
                  </a:moveTo>
                  <a:lnTo>
                    <a:pt x="380640" y="517205"/>
                  </a:lnTo>
                  <a:lnTo>
                    <a:pt x="397777" y="536870"/>
                  </a:lnTo>
                  <a:lnTo>
                    <a:pt x="424679" y="536870"/>
                  </a:lnTo>
                  <a:lnTo>
                    <a:pt x="405159" y="517205"/>
                  </a:lnTo>
                  <a:close/>
                </a:path>
                <a:path w="615315" h="598169">
                  <a:moveTo>
                    <a:pt x="393569" y="549670"/>
                  </a:moveTo>
                  <a:lnTo>
                    <a:pt x="365107" y="549670"/>
                  </a:lnTo>
                  <a:lnTo>
                    <a:pt x="377603" y="567951"/>
                  </a:lnTo>
                  <a:lnTo>
                    <a:pt x="408291" y="567951"/>
                  </a:lnTo>
                  <a:lnTo>
                    <a:pt x="393569" y="549670"/>
                  </a:lnTo>
                  <a:close/>
                </a:path>
                <a:path w="615315" h="598169">
                  <a:moveTo>
                    <a:pt x="349784" y="549670"/>
                  </a:moveTo>
                  <a:lnTo>
                    <a:pt x="321311" y="549670"/>
                  </a:lnTo>
                  <a:lnTo>
                    <a:pt x="330402" y="567951"/>
                  </a:lnTo>
                  <a:lnTo>
                    <a:pt x="361100" y="567951"/>
                  </a:lnTo>
                  <a:lnTo>
                    <a:pt x="349784" y="549670"/>
                  </a:lnTo>
                  <a:close/>
                </a:path>
                <a:path w="615315" h="598169">
                  <a:moveTo>
                    <a:pt x="329800" y="517205"/>
                  </a:moveTo>
                  <a:lnTo>
                    <a:pt x="305272" y="517205"/>
                  </a:lnTo>
                  <a:lnTo>
                    <a:pt x="315089" y="537284"/>
                  </a:lnTo>
                  <a:lnTo>
                    <a:pt x="342054" y="537284"/>
                  </a:lnTo>
                  <a:lnTo>
                    <a:pt x="329800" y="517205"/>
                  </a:lnTo>
                  <a:close/>
                </a:path>
                <a:path w="615315" h="598169">
                  <a:moveTo>
                    <a:pt x="306010" y="549670"/>
                  </a:moveTo>
                  <a:lnTo>
                    <a:pt x="277537" y="549670"/>
                  </a:lnTo>
                  <a:lnTo>
                    <a:pt x="283200" y="567951"/>
                  </a:lnTo>
                  <a:lnTo>
                    <a:pt x="313908" y="567951"/>
                  </a:lnTo>
                  <a:lnTo>
                    <a:pt x="306010" y="549670"/>
                  </a:lnTo>
                  <a:close/>
                </a:path>
                <a:path w="615315" h="598169">
                  <a:moveTo>
                    <a:pt x="292606" y="518578"/>
                  </a:moveTo>
                  <a:lnTo>
                    <a:pt x="267909" y="518578"/>
                  </a:lnTo>
                  <a:lnTo>
                    <a:pt x="273698" y="537284"/>
                  </a:lnTo>
                  <a:lnTo>
                    <a:pt x="300674" y="537284"/>
                  </a:lnTo>
                  <a:lnTo>
                    <a:pt x="292606" y="518578"/>
                  </a:lnTo>
                  <a:close/>
                </a:path>
                <a:path w="615315" h="598169">
                  <a:moveTo>
                    <a:pt x="262225" y="549670"/>
                  </a:moveTo>
                  <a:lnTo>
                    <a:pt x="233762" y="549670"/>
                  </a:lnTo>
                  <a:lnTo>
                    <a:pt x="236008" y="567951"/>
                  </a:lnTo>
                  <a:lnTo>
                    <a:pt x="266696" y="567951"/>
                  </a:lnTo>
                  <a:lnTo>
                    <a:pt x="262225" y="549670"/>
                  </a:lnTo>
                  <a:close/>
                </a:path>
                <a:path w="615315" h="598169">
                  <a:moveTo>
                    <a:pt x="255012" y="520125"/>
                  </a:moveTo>
                  <a:lnTo>
                    <a:pt x="230135" y="520125"/>
                  </a:lnTo>
                  <a:lnTo>
                    <a:pt x="232381" y="538427"/>
                  </a:lnTo>
                  <a:lnTo>
                    <a:pt x="259483" y="538427"/>
                  </a:lnTo>
                  <a:lnTo>
                    <a:pt x="255012" y="520125"/>
                  </a:lnTo>
                  <a:close/>
                </a:path>
                <a:path w="615315" h="598169">
                  <a:moveTo>
                    <a:pt x="216742" y="520125"/>
                  </a:moveTo>
                  <a:lnTo>
                    <a:pt x="191865" y="520125"/>
                  </a:lnTo>
                  <a:lnTo>
                    <a:pt x="190684" y="538427"/>
                  </a:lnTo>
                  <a:lnTo>
                    <a:pt x="217786" y="538427"/>
                  </a:lnTo>
                  <a:lnTo>
                    <a:pt x="216742" y="520125"/>
                  </a:lnTo>
                  <a:close/>
                </a:path>
                <a:path w="615315" h="598169">
                  <a:moveTo>
                    <a:pt x="218440" y="549670"/>
                  </a:moveTo>
                  <a:lnTo>
                    <a:pt x="189977" y="549670"/>
                  </a:lnTo>
                  <a:lnTo>
                    <a:pt x="188796" y="567951"/>
                  </a:lnTo>
                  <a:lnTo>
                    <a:pt x="219494" y="567951"/>
                  </a:lnTo>
                  <a:lnTo>
                    <a:pt x="218440" y="549670"/>
                  </a:lnTo>
                  <a:close/>
                </a:path>
                <a:path w="615315" h="598169">
                  <a:moveTo>
                    <a:pt x="178483" y="520125"/>
                  </a:moveTo>
                  <a:lnTo>
                    <a:pt x="153606" y="520125"/>
                  </a:lnTo>
                  <a:lnTo>
                    <a:pt x="149008" y="538427"/>
                  </a:lnTo>
                  <a:lnTo>
                    <a:pt x="176110" y="538427"/>
                  </a:lnTo>
                  <a:lnTo>
                    <a:pt x="178483" y="520125"/>
                  </a:lnTo>
                  <a:close/>
                </a:path>
                <a:path w="615315" h="598169">
                  <a:moveTo>
                    <a:pt x="174665" y="549670"/>
                  </a:moveTo>
                  <a:lnTo>
                    <a:pt x="146192" y="549670"/>
                  </a:lnTo>
                  <a:lnTo>
                    <a:pt x="141605" y="567951"/>
                  </a:lnTo>
                  <a:lnTo>
                    <a:pt x="172292" y="567951"/>
                  </a:lnTo>
                  <a:lnTo>
                    <a:pt x="174665" y="549670"/>
                  </a:lnTo>
                  <a:close/>
                </a:path>
                <a:path w="615315" h="598169">
                  <a:moveTo>
                    <a:pt x="330802" y="579630"/>
                  </a:moveTo>
                  <a:lnTo>
                    <a:pt x="129952" y="579630"/>
                  </a:lnTo>
                  <a:lnTo>
                    <a:pt x="124753" y="597921"/>
                  </a:lnTo>
                  <a:lnTo>
                    <a:pt x="339502" y="597921"/>
                  </a:lnTo>
                  <a:lnTo>
                    <a:pt x="330802" y="579630"/>
                  </a:lnTo>
                  <a:close/>
                </a:path>
                <a:path w="615315" h="598169">
                  <a:moveTo>
                    <a:pt x="140213" y="520125"/>
                  </a:moveTo>
                  <a:lnTo>
                    <a:pt x="115336" y="520125"/>
                  </a:lnTo>
                  <a:lnTo>
                    <a:pt x="107332" y="538427"/>
                  </a:lnTo>
                  <a:lnTo>
                    <a:pt x="134434" y="538427"/>
                  </a:lnTo>
                  <a:lnTo>
                    <a:pt x="140213" y="520125"/>
                  </a:lnTo>
                  <a:close/>
                </a:path>
                <a:path w="615315" h="598169">
                  <a:moveTo>
                    <a:pt x="130880" y="549670"/>
                  </a:moveTo>
                  <a:lnTo>
                    <a:pt x="102407" y="549670"/>
                  </a:lnTo>
                  <a:lnTo>
                    <a:pt x="94393" y="567951"/>
                  </a:lnTo>
                  <a:lnTo>
                    <a:pt x="125091" y="567951"/>
                  </a:lnTo>
                  <a:lnTo>
                    <a:pt x="130880" y="549670"/>
                  </a:lnTo>
                  <a:close/>
                </a:path>
                <a:path w="615315" h="598169">
                  <a:moveTo>
                    <a:pt x="101954" y="520125"/>
                  </a:moveTo>
                  <a:lnTo>
                    <a:pt x="77077" y="520125"/>
                  </a:lnTo>
                  <a:lnTo>
                    <a:pt x="65645" y="538427"/>
                  </a:lnTo>
                  <a:lnTo>
                    <a:pt x="92747" y="538427"/>
                  </a:lnTo>
                  <a:lnTo>
                    <a:pt x="101954" y="520125"/>
                  </a:lnTo>
                  <a:close/>
                </a:path>
                <a:path w="615315" h="598169">
                  <a:moveTo>
                    <a:pt x="87106" y="549670"/>
                  </a:moveTo>
                  <a:lnTo>
                    <a:pt x="58633" y="549670"/>
                  </a:lnTo>
                  <a:lnTo>
                    <a:pt x="47201" y="567951"/>
                  </a:lnTo>
                  <a:lnTo>
                    <a:pt x="77889" y="567951"/>
                  </a:lnTo>
                  <a:lnTo>
                    <a:pt x="87106" y="549670"/>
                  </a:lnTo>
                  <a:close/>
                </a:path>
                <a:path w="615315" h="598169">
                  <a:moveTo>
                    <a:pt x="63684" y="520125"/>
                  </a:moveTo>
                  <a:lnTo>
                    <a:pt x="38818" y="520125"/>
                  </a:lnTo>
                  <a:lnTo>
                    <a:pt x="23959" y="538427"/>
                  </a:lnTo>
                  <a:lnTo>
                    <a:pt x="51061" y="538427"/>
                  </a:lnTo>
                  <a:lnTo>
                    <a:pt x="63684" y="520125"/>
                  </a:lnTo>
                  <a:close/>
                </a:path>
                <a:path w="615315" h="598169">
                  <a:moveTo>
                    <a:pt x="43310" y="549670"/>
                  </a:moveTo>
                  <a:lnTo>
                    <a:pt x="14848" y="549670"/>
                  </a:lnTo>
                  <a:lnTo>
                    <a:pt x="0" y="567951"/>
                  </a:lnTo>
                  <a:lnTo>
                    <a:pt x="30687" y="567951"/>
                  </a:lnTo>
                  <a:lnTo>
                    <a:pt x="43310" y="549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027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C3F799C-752C-4B43-A937-F8073ACCAB1C}"/>
              </a:ext>
            </a:extLst>
          </p:cNvPr>
          <p:cNvSpPr/>
          <p:nvPr/>
        </p:nvSpPr>
        <p:spPr>
          <a:xfrm>
            <a:off x="3143757" y="3263519"/>
            <a:ext cx="1927860" cy="1551305"/>
          </a:xfrm>
          <a:custGeom>
            <a:avLst/>
            <a:gdLst/>
            <a:ahLst/>
            <a:cxnLst/>
            <a:rect l="l" t="t" r="r" b="b"/>
            <a:pathLst>
              <a:path w="1927860" h="1551304">
                <a:moveTo>
                  <a:pt x="0" y="1551177"/>
                </a:moveTo>
                <a:lnTo>
                  <a:pt x="1927479" y="1551177"/>
                </a:lnTo>
                <a:lnTo>
                  <a:pt x="1927479" y="0"/>
                </a:lnTo>
                <a:lnTo>
                  <a:pt x="0" y="0"/>
                </a:lnTo>
                <a:lnTo>
                  <a:pt x="0" y="155117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49EE491-154B-44CC-9B69-7A6688368EC4}"/>
              </a:ext>
            </a:extLst>
          </p:cNvPr>
          <p:cNvSpPr/>
          <p:nvPr/>
        </p:nvSpPr>
        <p:spPr>
          <a:xfrm>
            <a:off x="4252214" y="3454184"/>
            <a:ext cx="751204" cy="496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B87CAA5-1EAC-4031-8F32-07020CDDDF25}"/>
              </a:ext>
            </a:extLst>
          </p:cNvPr>
          <p:cNvSpPr/>
          <p:nvPr/>
        </p:nvSpPr>
        <p:spPr>
          <a:xfrm>
            <a:off x="3142869" y="3449650"/>
            <a:ext cx="878840" cy="500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E199EDA-B639-4A43-846E-3B4008BF082F}"/>
              </a:ext>
            </a:extLst>
          </p:cNvPr>
          <p:cNvSpPr/>
          <p:nvPr/>
        </p:nvSpPr>
        <p:spPr>
          <a:xfrm>
            <a:off x="3142869" y="1545208"/>
            <a:ext cx="1928495" cy="1659255"/>
          </a:xfrm>
          <a:custGeom>
            <a:avLst/>
            <a:gdLst/>
            <a:ahLst/>
            <a:cxnLst/>
            <a:rect l="l" t="t" r="r" b="b"/>
            <a:pathLst>
              <a:path w="1928495" h="1659255">
                <a:moveTo>
                  <a:pt x="0" y="1659001"/>
                </a:moveTo>
                <a:lnTo>
                  <a:pt x="1928368" y="1659001"/>
                </a:lnTo>
                <a:lnTo>
                  <a:pt x="1928368" y="0"/>
                </a:lnTo>
                <a:lnTo>
                  <a:pt x="0" y="0"/>
                </a:lnTo>
                <a:lnTo>
                  <a:pt x="0" y="165900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F9FCDDC-FA35-4689-8A58-C5A9881F95DC}"/>
              </a:ext>
            </a:extLst>
          </p:cNvPr>
          <p:cNvSpPr/>
          <p:nvPr/>
        </p:nvSpPr>
        <p:spPr>
          <a:xfrm>
            <a:off x="4236592" y="1664233"/>
            <a:ext cx="542912" cy="98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F88C6C9D-D037-46B9-B77F-690E60F121CE}"/>
              </a:ext>
            </a:extLst>
          </p:cNvPr>
          <p:cNvSpPr/>
          <p:nvPr/>
        </p:nvSpPr>
        <p:spPr>
          <a:xfrm>
            <a:off x="3532123" y="1632610"/>
            <a:ext cx="542912" cy="98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47C104A-A2E8-481C-B55E-46D57A32AFAC}"/>
              </a:ext>
            </a:extLst>
          </p:cNvPr>
          <p:cNvSpPr/>
          <p:nvPr/>
        </p:nvSpPr>
        <p:spPr>
          <a:xfrm>
            <a:off x="706259" y="1535683"/>
            <a:ext cx="1816735" cy="1679575"/>
          </a:xfrm>
          <a:custGeom>
            <a:avLst/>
            <a:gdLst/>
            <a:ahLst/>
            <a:cxnLst/>
            <a:rect l="l" t="t" r="r" b="b"/>
            <a:pathLst>
              <a:path w="1816735" h="1679575">
                <a:moveTo>
                  <a:pt x="0" y="1679194"/>
                </a:moveTo>
                <a:lnTo>
                  <a:pt x="1816608" y="1679194"/>
                </a:lnTo>
                <a:lnTo>
                  <a:pt x="1816608" y="0"/>
                </a:lnTo>
                <a:lnTo>
                  <a:pt x="0" y="0"/>
                </a:lnTo>
                <a:lnTo>
                  <a:pt x="0" y="16791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1D69EDAE-6823-4CFE-907F-F4BA2C71A56E}"/>
              </a:ext>
            </a:extLst>
          </p:cNvPr>
          <p:cNvSpPr/>
          <p:nvPr/>
        </p:nvSpPr>
        <p:spPr>
          <a:xfrm>
            <a:off x="1445641" y="1909826"/>
            <a:ext cx="635" cy="347980"/>
          </a:xfrm>
          <a:custGeom>
            <a:avLst/>
            <a:gdLst/>
            <a:ahLst/>
            <a:cxnLst/>
            <a:rect l="l" t="t" r="r" b="b"/>
            <a:pathLst>
              <a:path w="634" h="347980">
                <a:moveTo>
                  <a:pt x="381" y="3474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8400C0CC-9DDB-4BD8-81AD-1CC438B0E16B}"/>
              </a:ext>
            </a:extLst>
          </p:cNvPr>
          <p:cNvSpPr/>
          <p:nvPr/>
        </p:nvSpPr>
        <p:spPr>
          <a:xfrm>
            <a:off x="1352803" y="2072258"/>
            <a:ext cx="160020" cy="60960"/>
          </a:xfrm>
          <a:custGeom>
            <a:avLst/>
            <a:gdLst/>
            <a:ahLst/>
            <a:cxnLst/>
            <a:rect l="l" t="t" r="r" b="b"/>
            <a:pathLst>
              <a:path w="160019" h="60960">
                <a:moveTo>
                  <a:pt x="0" y="30352"/>
                </a:moveTo>
                <a:lnTo>
                  <a:pt x="32179" y="5986"/>
                </a:lnTo>
                <a:lnTo>
                  <a:pt x="79756" y="0"/>
                </a:lnTo>
                <a:lnTo>
                  <a:pt x="98784" y="868"/>
                </a:lnTo>
                <a:lnTo>
                  <a:pt x="143786" y="12249"/>
                </a:lnTo>
                <a:lnTo>
                  <a:pt x="159512" y="30352"/>
                </a:lnTo>
                <a:lnTo>
                  <a:pt x="157230" y="37592"/>
                </a:lnTo>
                <a:lnTo>
                  <a:pt x="150747" y="44203"/>
                </a:lnTo>
                <a:lnTo>
                  <a:pt x="111482" y="58211"/>
                </a:lnTo>
                <a:lnTo>
                  <a:pt x="79756" y="60705"/>
                </a:lnTo>
                <a:lnTo>
                  <a:pt x="60727" y="59837"/>
                </a:lnTo>
                <a:lnTo>
                  <a:pt x="43352" y="57368"/>
                </a:lnTo>
                <a:lnTo>
                  <a:pt x="6552" y="42423"/>
                </a:lnTo>
                <a:lnTo>
                  <a:pt x="0" y="30352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F891F2A8-02F8-4562-AB25-1CA0EF4CF486}"/>
              </a:ext>
            </a:extLst>
          </p:cNvPr>
          <p:cNvSpPr/>
          <p:nvPr/>
        </p:nvSpPr>
        <p:spPr>
          <a:xfrm>
            <a:off x="1389888" y="1949195"/>
            <a:ext cx="315468" cy="280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F80B9A7B-D3C9-4070-99AF-78AED75E07EC}"/>
              </a:ext>
            </a:extLst>
          </p:cNvPr>
          <p:cNvSpPr/>
          <p:nvPr/>
        </p:nvSpPr>
        <p:spPr>
          <a:xfrm>
            <a:off x="1595500" y="1825879"/>
            <a:ext cx="179705" cy="1905"/>
          </a:xfrm>
          <a:custGeom>
            <a:avLst/>
            <a:gdLst/>
            <a:ahLst/>
            <a:cxnLst/>
            <a:rect l="l" t="t" r="r" b="b"/>
            <a:pathLst>
              <a:path w="179705" h="1905">
                <a:moveTo>
                  <a:pt x="179578" y="0"/>
                </a:moveTo>
                <a:lnTo>
                  <a:pt x="0" y="1397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28365323-2B0A-48BC-8ABF-40B4F58F807D}"/>
              </a:ext>
            </a:extLst>
          </p:cNvPr>
          <p:cNvSpPr/>
          <p:nvPr/>
        </p:nvSpPr>
        <p:spPr>
          <a:xfrm>
            <a:off x="1417827" y="1899539"/>
            <a:ext cx="635" cy="347345"/>
          </a:xfrm>
          <a:custGeom>
            <a:avLst/>
            <a:gdLst/>
            <a:ahLst/>
            <a:cxnLst/>
            <a:rect l="l" t="t" r="r" b="b"/>
            <a:pathLst>
              <a:path w="634" h="347344">
                <a:moveTo>
                  <a:pt x="381" y="34734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BFB199F9-E6B0-4064-87C2-96E04427AAC8}"/>
              </a:ext>
            </a:extLst>
          </p:cNvPr>
          <p:cNvSpPr/>
          <p:nvPr/>
        </p:nvSpPr>
        <p:spPr>
          <a:xfrm>
            <a:off x="1931670" y="1908429"/>
            <a:ext cx="635" cy="347980"/>
          </a:xfrm>
          <a:custGeom>
            <a:avLst/>
            <a:gdLst/>
            <a:ahLst/>
            <a:cxnLst/>
            <a:rect l="l" t="t" r="r" b="b"/>
            <a:pathLst>
              <a:path w="635" h="347980">
                <a:moveTo>
                  <a:pt x="381" y="3474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13242B09-C0BA-472F-8AC7-F329A167D39B}"/>
              </a:ext>
            </a:extLst>
          </p:cNvPr>
          <p:cNvSpPr/>
          <p:nvPr/>
        </p:nvSpPr>
        <p:spPr>
          <a:xfrm>
            <a:off x="1896872" y="1898014"/>
            <a:ext cx="635" cy="347980"/>
          </a:xfrm>
          <a:custGeom>
            <a:avLst/>
            <a:gdLst/>
            <a:ahLst/>
            <a:cxnLst/>
            <a:rect l="l" t="t" r="r" b="b"/>
            <a:pathLst>
              <a:path w="635" h="347980">
                <a:moveTo>
                  <a:pt x="380" y="3474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1A16D021-4566-49A9-B763-BA15C0E77169}"/>
              </a:ext>
            </a:extLst>
          </p:cNvPr>
          <p:cNvSpPr/>
          <p:nvPr/>
        </p:nvSpPr>
        <p:spPr>
          <a:xfrm>
            <a:off x="1832482" y="2089023"/>
            <a:ext cx="160020" cy="59690"/>
          </a:xfrm>
          <a:custGeom>
            <a:avLst/>
            <a:gdLst/>
            <a:ahLst/>
            <a:cxnLst/>
            <a:rect l="l" t="t" r="r" b="b"/>
            <a:pathLst>
              <a:path w="160019" h="59689">
                <a:moveTo>
                  <a:pt x="0" y="29717"/>
                </a:moveTo>
                <a:lnTo>
                  <a:pt x="32333" y="5790"/>
                </a:lnTo>
                <a:lnTo>
                  <a:pt x="79756" y="0"/>
                </a:lnTo>
                <a:lnTo>
                  <a:pt x="98832" y="849"/>
                </a:lnTo>
                <a:lnTo>
                  <a:pt x="143900" y="12009"/>
                </a:lnTo>
                <a:lnTo>
                  <a:pt x="159512" y="29717"/>
                </a:lnTo>
                <a:lnTo>
                  <a:pt x="157219" y="36813"/>
                </a:lnTo>
                <a:lnTo>
                  <a:pt x="150702" y="43297"/>
                </a:lnTo>
                <a:lnTo>
                  <a:pt x="111258" y="57024"/>
                </a:lnTo>
                <a:lnTo>
                  <a:pt x="79756" y="59436"/>
                </a:lnTo>
                <a:lnTo>
                  <a:pt x="60679" y="58579"/>
                </a:lnTo>
                <a:lnTo>
                  <a:pt x="43266" y="56146"/>
                </a:lnTo>
                <a:lnTo>
                  <a:pt x="6456" y="41440"/>
                </a:lnTo>
                <a:lnTo>
                  <a:pt x="0" y="29717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776EEDF7-4DE8-4F80-9D08-1799EAD49A09}"/>
              </a:ext>
            </a:extLst>
          </p:cNvPr>
          <p:cNvSpPr/>
          <p:nvPr/>
        </p:nvSpPr>
        <p:spPr>
          <a:xfrm>
            <a:off x="1869948" y="1964435"/>
            <a:ext cx="315468" cy="280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5814AFD4-E45C-4337-818F-D1E8A9E33CBD}"/>
              </a:ext>
            </a:extLst>
          </p:cNvPr>
          <p:cNvSpPr/>
          <p:nvPr/>
        </p:nvSpPr>
        <p:spPr>
          <a:xfrm>
            <a:off x="1296797" y="2247188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E5E24096-3988-40A0-9DE1-5F11659F4D2D}"/>
              </a:ext>
            </a:extLst>
          </p:cNvPr>
          <p:cNvSpPr/>
          <p:nvPr/>
        </p:nvSpPr>
        <p:spPr>
          <a:xfrm>
            <a:off x="1789557" y="2245664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DF63B200-6A1E-4EE4-AB8B-DF68BB42470A}"/>
              </a:ext>
            </a:extLst>
          </p:cNvPr>
          <p:cNvSpPr/>
          <p:nvPr/>
        </p:nvSpPr>
        <p:spPr>
          <a:xfrm>
            <a:off x="1595247" y="2455672"/>
            <a:ext cx="194310" cy="1905"/>
          </a:xfrm>
          <a:custGeom>
            <a:avLst/>
            <a:gdLst/>
            <a:ahLst/>
            <a:cxnLst/>
            <a:rect l="l" t="t" r="r" b="b"/>
            <a:pathLst>
              <a:path w="194310" h="1905">
                <a:moveTo>
                  <a:pt x="0" y="1524"/>
                </a:moveTo>
                <a:lnTo>
                  <a:pt x="194309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FE48778C-7FC0-4735-8C9D-6C992CFD2BBE}"/>
              </a:ext>
            </a:extLst>
          </p:cNvPr>
          <p:cNvSpPr/>
          <p:nvPr/>
        </p:nvSpPr>
        <p:spPr>
          <a:xfrm>
            <a:off x="993305" y="2888843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9CFCB29D-A775-4C08-AB8F-B55ED0085F10}"/>
              </a:ext>
            </a:extLst>
          </p:cNvPr>
          <p:cNvSpPr/>
          <p:nvPr/>
        </p:nvSpPr>
        <p:spPr>
          <a:xfrm>
            <a:off x="1345946" y="2887319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087056A8-A113-456F-91B1-5F8A7EB8E255}"/>
              </a:ext>
            </a:extLst>
          </p:cNvPr>
          <p:cNvSpPr/>
          <p:nvPr/>
        </p:nvSpPr>
        <p:spPr>
          <a:xfrm>
            <a:off x="1205839" y="3035680"/>
            <a:ext cx="140335" cy="1905"/>
          </a:xfrm>
          <a:custGeom>
            <a:avLst/>
            <a:gdLst/>
            <a:ahLst/>
            <a:cxnLst/>
            <a:rect l="l" t="t" r="r" b="b"/>
            <a:pathLst>
              <a:path w="140334" h="1905">
                <a:moveTo>
                  <a:pt x="0" y="1524"/>
                </a:moveTo>
                <a:lnTo>
                  <a:pt x="140106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16ADCAA7-3AA9-4F34-8072-C0BD2350D26E}"/>
              </a:ext>
            </a:extLst>
          </p:cNvPr>
          <p:cNvSpPr/>
          <p:nvPr/>
        </p:nvSpPr>
        <p:spPr>
          <a:xfrm>
            <a:off x="1786382" y="2905099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34BBA688-1031-42F2-98FF-C7C076CAF4E7}"/>
              </a:ext>
            </a:extLst>
          </p:cNvPr>
          <p:cNvSpPr/>
          <p:nvPr/>
        </p:nvSpPr>
        <p:spPr>
          <a:xfrm>
            <a:off x="2138933" y="2903702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7B8C169-FF9E-41D1-8BEC-01DA1DB34FDB}"/>
              </a:ext>
            </a:extLst>
          </p:cNvPr>
          <p:cNvSpPr/>
          <p:nvPr/>
        </p:nvSpPr>
        <p:spPr>
          <a:xfrm>
            <a:off x="1998852" y="3052064"/>
            <a:ext cx="140335" cy="1905"/>
          </a:xfrm>
          <a:custGeom>
            <a:avLst/>
            <a:gdLst/>
            <a:ahLst/>
            <a:cxnLst/>
            <a:rect l="l" t="t" r="r" b="b"/>
            <a:pathLst>
              <a:path w="140335" h="1905">
                <a:moveTo>
                  <a:pt x="0" y="1397"/>
                </a:moveTo>
                <a:lnTo>
                  <a:pt x="140081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E005415E-F361-4220-8878-245D7DC0DC4B}"/>
              </a:ext>
            </a:extLst>
          </p:cNvPr>
          <p:cNvSpPr/>
          <p:nvPr/>
        </p:nvSpPr>
        <p:spPr>
          <a:xfrm>
            <a:off x="1099566" y="2634614"/>
            <a:ext cx="346710" cy="254635"/>
          </a:xfrm>
          <a:custGeom>
            <a:avLst/>
            <a:gdLst/>
            <a:ahLst/>
            <a:cxnLst/>
            <a:rect l="l" t="t" r="r" b="b"/>
            <a:pathLst>
              <a:path w="346709" h="254635">
                <a:moveTo>
                  <a:pt x="346456" y="0"/>
                </a:moveTo>
                <a:lnTo>
                  <a:pt x="0" y="254254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DA1DA4FC-3988-4E54-86CC-1EFFD11D1E66}"/>
              </a:ext>
            </a:extLst>
          </p:cNvPr>
          <p:cNvSpPr/>
          <p:nvPr/>
        </p:nvSpPr>
        <p:spPr>
          <a:xfrm>
            <a:off x="1446022" y="2634614"/>
            <a:ext cx="447040" cy="270510"/>
          </a:xfrm>
          <a:custGeom>
            <a:avLst/>
            <a:gdLst/>
            <a:ahLst/>
            <a:cxnLst/>
            <a:rect l="l" t="t" r="r" b="b"/>
            <a:pathLst>
              <a:path w="447039" h="270510">
                <a:moveTo>
                  <a:pt x="0" y="0"/>
                </a:moveTo>
                <a:lnTo>
                  <a:pt x="446532" y="270510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68C3B0EC-16F9-4803-A470-061F6AB2A25F}"/>
              </a:ext>
            </a:extLst>
          </p:cNvPr>
          <p:cNvSpPr/>
          <p:nvPr/>
        </p:nvSpPr>
        <p:spPr>
          <a:xfrm>
            <a:off x="1938782" y="2633217"/>
            <a:ext cx="306705" cy="270510"/>
          </a:xfrm>
          <a:custGeom>
            <a:avLst/>
            <a:gdLst/>
            <a:ahLst/>
            <a:cxnLst/>
            <a:rect l="l" t="t" r="r" b="b"/>
            <a:pathLst>
              <a:path w="306705" h="270510">
                <a:moveTo>
                  <a:pt x="0" y="0"/>
                </a:moveTo>
                <a:lnTo>
                  <a:pt x="306450" y="270510"/>
                </a:lnTo>
              </a:path>
            </a:pathLst>
          </a:custGeom>
          <a:ln w="952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B97E2697-CC19-4CBF-9AFE-0A2ED37857CC}"/>
              </a:ext>
            </a:extLst>
          </p:cNvPr>
          <p:cNvSpPr/>
          <p:nvPr/>
        </p:nvSpPr>
        <p:spPr>
          <a:xfrm>
            <a:off x="1452117" y="2614167"/>
            <a:ext cx="415925" cy="273685"/>
          </a:xfrm>
          <a:custGeom>
            <a:avLst/>
            <a:gdLst/>
            <a:ahLst/>
            <a:cxnLst/>
            <a:rect l="l" t="t" r="r" b="b"/>
            <a:pathLst>
              <a:path w="415925" h="273685">
                <a:moveTo>
                  <a:pt x="415544" y="0"/>
                </a:moveTo>
                <a:lnTo>
                  <a:pt x="0" y="273177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D65E1A62-6A13-4B4D-AEAA-133C23E03F09}"/>
              </a:ext>
            </a:extLst>
          </p:cNvPr>
          <p:cNvSpPr txBox="1"/>
          <p:nvPr/>
        </p:nvSpPr>
        <p:spPr>
          <a:xfrm>
            <a:off x="780694" y="1683571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7E7E7E"/>
                </a:solidFill>
                <a:latin typeface="微软雅黑"/>
                <a:cs typeface="微软雅黑"/>
              </a:rPr>
              <a:t>核心层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75A0A4E2-A038-4341-B8DD-231B7827E648}"/>
              </a:ext>
            </a:extLst>
          </p:cNvPr>
          <p:cNvSpPr/>
          <p:nvPr/>
        </p:nvSpPr>
        <p:spPr>
          <a:xfrm>
            <a:off x="1286128" y="1586572"/>
            <a:ext cx="299961" cy="41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9774CC90-A706-4719-AAA0-46820A048EE1}"/>
              </a:ext>
            </a:extLst>
          </p:cNvPr>
          <p:cNvSpPr/>
          <p:nvPr/>
        </p:nvSpPr>
        <p:spPr>
          <a:xfrm>
            <a:off x="1756282" y="1585302"/>
            <a:ext cx="299961" cy="41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DAF1B643-E343-4ED0-AC2E-8CF958FCAE49}"/>
              </a:ext>
            </a:extLst>
          </p:cNvPr>
          <p:cNvSpPr txBox="1"/>
          <p:nvPr/>
        </p:nvSpPr>
        <p:spPr>
          <a:xfrm>
            <a:off x="760882" y="2368228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7E7E7E"/>
                </a:solidFill>
                <a:latin typeface="微软雅黑"/>
                <a:cs typeface="微软雅黑"/>
              </a:rPr>
              <a:t>汇聚层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3EBFDF0A-791C-4123-9D20-11DD1E74F1A3}"/>
              </a:ext>
            </a:extLst>
          </p:cNvPr>
          <p:cNvSpPr/>
          <p:nvPr/>
        </p:nvSpPr>
        <p:spPr>
          <a:xfrm>
            <a:off x="4034535" y="1838832"/>
            <a:ext cx="179705" cy="1905"/>
          </a:xfrm>
          <a:custGeom>
            <a:avLst/>
            <a:gdLst/>
            <a:ahLst/>
            <a:cxnLst/>
            <a:rect l="l" t="t" r="r" b="b"/>
            <a:pathLst>
              <a:path w="179704" h="1905">
                <a:moveTo>
                  <a:pt x="179704" y="0"/>
                </a:moveTo>
                <a:lnTo>
                  <a:pt x="0" y="1524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792172BB-8FC9-4C0F-8CD9-EA9462747CB9}"/>
              </a:ext>
            </a:extLst>
          </p:cNvPr>
          <p:cNvSpPr/>
          <p:nvPr/>
        </p:nvSpPr>
        <p:spPr>
          <a:xfrm>
            <a:off x="4034282" y="2468626"/>
            <a:ext cx="194310" cy="1905"/>
          </a:xfrm>
          <a:custGeom>
            <a:avLst/>
            <a:gdLst/>
            <a:ahLst/>
            <a:cxnLst/>
            <a:rect l="l" t="t" r="r" b="b"/>
            <a:pathLst>
              <a:path w="194310" h="1905">
                <a:moveTo>
                  <a:pt x="0" y="1524"/>
                </a:moveTo>
                <a:lnTo>
                  <a:pt x="194309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FDE90FEA-0881-43D7-BF12-7C05574F1CB9}"/>
              </a:ext>
            </a:extLst>
          </p:cNvPr>
          <p:cNvSpPr/>
          <p:nvPr/>
        </p:nvSpPr>
        <p:spPr>
          <a:xfrm>
            <a:off x="3432302" y="2804769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D51BF040-9A60-4A5B-97AC-341326523B1B}"/>
              </a:ext>
            </a:extLst>
          </p:cNvPr>
          <p:cNvSpPr/>
          <p:nvPr/>
        </p:nvSpPr>
        <p:spPr>
          <a:xfrm>
            <a:off x="3784980" y="2803372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274577CB-1286-49EB-8B93-AF2B213B0758}"/>
              </a:ext>
            </a:extLst>
          </p:cNvPr>
          <p:cNvSpPr/>
          <p:nvPr/>
        </p:nvSpPr>
        <p:spPr>
          <a:xfrm>
            <a:off x="3644900" y="2951733"/>
            <a:ext cx="140335" cy="1905"/>
          </a:xfrm>
          <a:custGeom>
            <a:avLst/>
            <a:gdLst/>
            <a:ahLst/>
            <a:cxnLst/>
            <a:rect l="l" t="t" r="r" b="b"/>
            <a:pathLst>
              <a:path w="140335" h="1905">
                <a:moveTo>
                  <a:pt x="0" y="1396"/>
                </a:moveTo>
                <a:lnTo>
                  <a:pt x="140080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49317FCE-1919-48F4-A0C6-52F4868C62C6}"/>
              </a:ext>
            </a:extLst>
          </p:cNvPr>
          <p:cNvSpPr/>
          <p:nvPr/>
        </p:nvSpPr>
        <p:spPr>
          <a:xfrm>
            <a:off x="4225416" y="2821152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2CDC775D-9E08-4E2B-8AA2-953FD7F4FFF9}"/>
              </a:ext>
            </a:extLst>
          </p:cNvPr>
          <p:cNvSpPr/>
          <p:nvPr/>
        </p:nvSpPr>
        <p:spPr>
          <a:xfrm>
            <a:off x="4577969" y="2819628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35B1BC0-7601-4E50-BAC1-8310C04260B3}"/>
              </a:ext>
            </a:extLst>
          </p:cNvPr>
          <p:cNvSpPr/>
          <p:nvPr/>
        </p:nvSpPr>
        <p:spPr>
          <a:xfrm>
            <a:off x="4437888" y="2967989"/>
            <a:ext cx="140335" cy="1905"/>
          </a:xfrm>
          <a:custGeom>
            <a:avLst/>
            <a:gdLst/>
            <a:ahLst/>
            <a:cxnLst/>
            <a:rect l="l" t="t" r="r" b="b"/>
            <a:pathLst>
              <a:path w="140335" h="1905">
                <a:moveTo>
                  <a:pt x="0" y="1524"/>
                </a:moveTo>
                <a:lnTo>
                  <a:pt x="140081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05AE2556-787F-4A49-B75B-08534BC535C0}"/>
              </a:ext>
            </a:extLst>
          </p:cNvPr>
          <p:cNvSpPr/>
          <p:nvPr/>
        </p:nvSpPr>
        <p:spPr>
          <a:xfrm>
            <a:off x="3538601" y="2550667"/>
            <a:ext cx="346710" cy="254635"/>
          </a:xfrm>
          <a:custGeom>
            <a:avLst/>
            <a:gdLst/>
            <a:ahLst/>
            <a:cxnLst/>
            <a:rect l="l" t="t" r="r" b="b"/>
            <a:pathLst>
              <a:path w="346710" h="254635">
                <a:moveTo>
                  <a:pt x="346456" y="0"/>
                </a:moveTo>
                <a:lnTo>
                  <a:pt x="0" y="254127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ED54F0C0-2775-47A0-97A6-C6DB4317A748}"/>
              </a:ext>
            </a:extLst>
          </p:cNvPr>
          <p:cNvSpPr/>
          <p:nvPr/>
        </p:nvSpPr>
        <p:spPr>
          <a:xfrm>
            <a:off x="3885057" y="2550667"/>
            <a:ext cx="447040" cy="270510"/>
          </a:xfrm>
          <a:custGeom>
            <a:avLst/>
            <a:gdLst/>
            <a:ahLst/>
            <a:cxnLst/>
            <a:rect l="l" t="t" r="r" b="b"/>
            <a:pathLst>
              <a:path w="447039" h="270510">
                <a:moveTo>
                  <a:pt x="0" y="0"/>
                </a:moveTo>
                <a:lnTo>
                  <a:pt x="446531" y="270510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15EE22D8-69CE-4DCE-8A63-33BE3E31B4AA}"/>
              </a:ext>
            </a:extLst>
          </p:cNvPr>
          <p:cNvSpPr/>
          <p:nvPr/>
        </p:nvSpPr>
        <p:spPr>
          <a:xfrm>
            <a:off x="4377816" y="2549144"/>
            <a:ext cx="306705" cy="270510"/>
          </a:xfrm>
          <a:custGeom>
            <a:avLst/>
            <a:gdLst/>
            <a:ahLst/>
            <a:cxnLst/>
            <a:rect l="l" t="t" r="r" b="b"/>
            <a:pathLst>
              <a:path w="306704" h="270510">
                <a:moveTo>
                  <a:pt x="0" y="0"/>
                </a:moveTo>
                <a:lnTo>
                  <a:pt x="306450" y="270509"/>
                </a:lnTo>
              </a:path>
            </a:pathLst>
          </a:custGeom>
          <a:ln w="952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4">
            <a:extLst>
              <a:ext uri="{FF2B5EF4-FFF2-40B4-BE49-F238E27FC236}">
                <a16:creationId xmlns:a16="http://schemas.microsoft.com/office/drawing/2014/main" id="{A80023B4-275E-43A4-B7A0-79D8435F1A85}"/>
              </a:ext>
            </a:extLst>
          </p:cNvPr>
          <p:cNvSpPr/>
          <p:nvPr/>
        </p:nvSpPr>
        <p:spPr>
          <a:xfrm>
            <a:off x="3891153" y="2530220"/>
            <a:ext cx="415925" cy="273685"/>
          </a:xfrm>
          <a:custGeom>
            <a:avLst/>
            <a:gdLst/>
            <a:ahLst/>
            <a:cxnLst/>
            <a:rect l="l" t="t" r="r" b="b"/>
            <a:pathLst>
              <a:path w="415925" h="273685">
                <a:moveTo>
                  <a:pt x="415544" y="0"/>
                </a:moveTo>
                <a:lnTo>
                  <a:pt x="0" y="273176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5">
            <a:extLst>
              <a:ext uri="{FF2B5EF4-FFF2-40B4-BE49-F238E27FC236}">
                <a16:creationId xmlns:a16="http://schemas.microsoft.com/office/drawing/2014/main" id="{D75FCAB5-7D86-4D4B-BC83-D87A293B58D9}"/>
              </a:ext>
            </a:extLst>
          </p:cNvPr>
          <p:cNvSpPr txBox="1"/>
          <p:nvPr/>
        </p:nvSpPr>
        <p:spPr>
          <a:xfrm>
            <a:off x="3136773" y="2422203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7E7E7E"/>
                </a:solidFill>
                <a:latin typeface="微软雅黑"/>
                <a:cs typeface="微软雅黑"/>
              </a:rPr>
              <a:t>汇聚层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50" name="object 56">
            <a:extLst>
              <a:ext uri="{FF2B5EF4-FFF2-40B4-BE49-F238E27FC236}">
                <a16:creationId xmlns:a16="http://schemas.microsoft.com/office/drawing/2014/main" id="{C6E3F1AD-C17E-4DE5-8B0B-8DF96595FC35}"/>
              </a:ext>
            </a:extLst>
          </p:cNvPr>
          <p:cNvSpPr txBox="1"/>
          <p:nvPr/>
        </p:nvSpPr>
        <p:spPr>
          <a:xfrm>
            <a:off x="3163951" y="1710495"/>
            <a:ext cx="368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7E7E7E"/>
                </a:solidFill>
                <a:latin typeface="微软雅黑"/>
                <a:cs typeface="微软雅黑"/>
              </a:rPr>
              <a:t>核心层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51" name="object 57">
            <a:extLst>
              <a:ext uri="{FF2B5EF4-FFF2-40B4-BE49-F238E27FC236}">
                <a16:creationId xmlns:a16="http://schemas.microsoft.com/office/drawing/2014/main" id="{126DDBD7-7F1D-4499-9A24-18BE00EB2248}"/>
              </a:ext>
            </a:extLst>
          </p:cNvPr>
          <p:cNvSpPr/>
          <p:nvPr/>
        </p:nvSpPr>
        <p:spPr>
          <a:xfrm>
            <a:off x="733971" y="3295777"/>
            <a:ext cx="1816735" cy="1515745"/>
          </a:xfrm>
          <a:custGeom>
            <a:avLst/>
            <a:gdLst/>
            <a:ahLst/>
            <a:cxnLst/>
            <a:rect l="l" t="t" r="r" b="b"/>
            <a:pathLst>
              <a:path w="1816735" h="1515745">
                <a:moveTo>
                  <a:pt x="0" y="1515491"/>
                </a:moveTo>
                <a:lnTo>
                  <a:pt x="1816608" y="1515491"/>
                </a:lnTo>
                <a:lnTo>
                  <a:pt x="1816608" y="0"/>
                </a:lnTo>
                <a:lnTo>
                  <a:pt x="0" y="0"/>
                </a:lnTo>
                <a:lnTo>
                  <a:pt x="0" y="151549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8">
            <a:extLst>
              <a:ext uri="{FF2B5EF4-FFF2-40B4-BE49-F238E27FC236}">
                <a16:creationId xmlns:a16="http://schemas.microsoft.com/office/drawing/2014/main" id="{5C58CD98-D769-4AD9-B283-553847E813E7}"/>
              </a:ext>
            </a:extLst>
          </p:cNvPr>
          <p:cNvSpPr/>
          <p:nvPr/>
        </p:nvSpPr>
        <p:spPr>
          <a:xfrm>
            <a:off x="1473327" y="3944746"/>
            <a:ext cx="635" cy="347980"/>
          </a:xfrm>
          <a:custGeom>
            <a:avLst/>
            <a:gdLst/>
            <a:ahLst/>
            <a:cxnLst/>
            <a:rect l="l" t="t" r="r" b="b"/>
            <a:pathLst>
              <a:path w="634" h="347979">
                <a:moveTo>
                  <a:pt x="381" y="34747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9">
            <a:extLst>
              <a:ext uri="{FF2B5EF4-FFF2-40B4-BE49-F238E27FC236}">
                <a16:creationId xmlns:a16="http://schemas.microsoft.com/office/drawing/2014/main" id="{E651429C-68FB-4ED5-AA1B-4AFD00D45E56}"/>
              </a:ext>
            </a:extLst>
          </p:cNvPr>
          <p:cNvSpPr/>
          <p:nvPr/>
        </p:nvSpPr>
        <p:spPr>
          <a:xfrm>
            <a:off x="1380489" y="4107179"/>
            <a:ext cx="160020" cy="60960"/>
          </a:xfrm>
          <a:custGeom>
            <a:avLst/>
            <a:gdLst/>
            <a:ahLst/>
            <a:cxnLst/>
            <a:rect l="l" t="t" r="r" b="b"/>
            <a:pathLst>
              <a:path w="160019" h="60960">
                <a:moveTo>
                  <a:pt x="0" y="30353"/>
                </a:moveTo>
                <a:lnTo>
                  <a:pt x="32179" y="5986"/>
                </a:lnTo>
                <a:lnTo>
                  <a:pt x="79756" y="0"/>
                </a:lnTo>
                <a:lnTo>
                  <a:pt x="98784" y="868"/>
                </a:lnTo>
                <a:lnTo>
                  <a:pt x="143786" y="12249"/>
                </a:lnTo>
                <a:lnTo>
                  <a:pt x="159512" y="30353"/>
                </a:lnTo>
                <a:lnTo>
                  <a:pt x="157230" y="37592"/>
                </a:lnTo>
                <a:lnTo>
                  <a:pt x="150747" y="44203"/>
                </a:lnTo>
                <a:lnTo>
                  <a:pt x="111482" y="58211"/>
                </a:lnTo>
                <a:lnTo>
                  <a:pt x="79756" y="60706"/>
                </a:lnTo>
                <a:lnTo>
                  <a:pt x="60727" y="59837"/>
                </a:lnTo>
                <a:lnTo>
                  <a:pt x="43352" y="57368"/>
                </a:lnTo>
                <a:lnTo>
                  <a:pt x="6552" y="42423"/>
                </a:lnTo>
                <a:lnTo>
                  <a:pt x="0" y="30353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60">
            <a:extLst>
              <a:ext uri="{FF2B5EF4-FFF2-40B4-BE49-F238E27FC236}">
                <a16:creationId xmlns:a16="http://schemas.microsoft.com/office/drawing/2014/main" id="{59C08666-7555-4964-A871-EC14751EF19A}"/>
              </a:ext>
            </a:extLst>
          </p:cNvPr>
          <p:cNvSpPr/>
          <p:nvPr/>
        </p:nvSpPr>
        <p:spPr>
          <a:xfrm>
            <a:off x="1417319" y="3983735"/>
            <a:ext cx="315468" cy="280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61">
            <a:extLst>
              <a:ext uri="{FF2B5EF4-FFF2-40B4-BE49-F238E27FC236}">
                <a16:creationId xmlns:a16="http://schemas.microsoft.com/office/drawing/2014/main" id="{282CC403-5014-4408-A30A-32286360C025}"/>
              </a:ext>
            </a:extLst>
          </p:cNvPr>
          <p:cNvSpPr/>
          <p:nvPr/>
        </p:nvSpPr>
        <p:spPr>
          <a:xfrm>
            <a:off x="1182319" y="3859276"/>
            <a:ext cx="180340" cy="1905"/>
          </a:xfrm>
          <a:custGeom>
            <a:avLst/>
            <a:gdLst/>
            <a:ahLst/>
            <a:cxnLst/>
            <a:rect l="l" t="t" r="r" b="b"/>
            <a:pathLst>
              <a:path w="180340" h="1904">
                <a:moveTo>
                  <a:pt x="179755" y="0"/>
                </a:moveTo>
                <a:lnTo>
                  <a:pt x="0" y="1524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62">
            <a:extLst>
              <a:ext uri="{FF2B5EF4-FFF2-40B4-BE49-F238E27FC236}">
                <a16:creationId xmlns:a16="http://schemas.microsoft.com/office/drawing/2014/main" id="{1F3FAEA2-C78F-45FE-8310-76DC80043A56}"/>
              </a:ext>
            </a:extLst>
          </p:cNvPr>
          <p:cNvSpPr/>
          <p:nvPr/>
        </p:nvSpPr>
        <p:spPr>
          <a:xfrm>
            <a:off x="1445513" y="3934333"/>
            <a:ext cx="635" cy="347980"/>
          </a:xfrm>
          <a:custGeom>
            <a:avLst/>
            <a:gdLst/>
            <a:ahLst/>
            <a:cxnLst/>
            <a:rect l="l" t="t" r="r" b="b"/>
            <a:pathLst>
              <a:path w="634" h="347979">
                <a:moveTo>
                  <a:pt x="381" y="3474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3">
            <a:extLst>
              <a:ext uri="{FF2B5EF4-FFF2-40B4-BE49-F238E27FC236}">
                <a16:creationId xmlns:a16="http://schemas.microsoft.com/office/drawing/2014/main" id="{2E96D56A-C36F-465F-8105-B65221F77066}"/>
              </a:ext>
            </a:extLst>
          </p:cNvPr>
          <p:cNvSpPr/>
          <p:nvPr/>
        </p:nvSpPr>
        <p:spPr>
          <a:xfrm>
            <a:off x="1959355" y="3943350"/>
            <a:ext cx="635" cy="347345"/>
          </a:xfrm>
          <a:custGeom>
            <a:avLst/>
            <a:gdLst/>
            <a:ahLst/>
            <a:cxnLst/>
            <a:rect l="l" t="t" r="r" b="b"/>
            <a:pathLst>
              <a:path w="635" h="347345">
                <a:moveTo>
                  <a:pt x="507" y="347344"/>
                </a:moveTo>
                <a:lnTo>
                  <a:pt x="0" y="0"/>
                </a:lnTo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4">
            <a:extLst>
              <a:ext uri="{FF2B5EF4-FFF2-40B4-BE49-F238E27FC236}">
                <a16:creationId xmlns:a16="http://schemas.microsoft.com/office/drawing/2014/main" id="{E9CB0D15-7333-4831-9212-49EA4A2E5E6B}"/>
              </a:ext>
            </a:extLst>
          </p:cNvPr>
          <p:cNvSpPr/>
          <p:nvPr/>
        </p:nvSpPr>
        <p:spPr>
          <a:xfrm>
            <a:off x="1924557" y="3932935"/>
            <a:ext cx="635" cy="347980"/>
          </a:xfrm>
          <a:custGeom>
            <a:avLst/>
            <a:gdLst/>
            <a:ahLst/>
            <a:cxnLst/>
            <a:rect l="l" t="t" r="r" b="b"/>
            <a:pathLst>
              <a:path w="635" h="347979">
                <a:moveTo>
                  <a:pt x="381" y="34747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5">
            <a:extLst>
              <a:ext uri="{FF2B5EF4-FFF2-40B4-BE49-F238E27FC236}">
                <a16:creationId xmlns:a16="http://schemas.microsoft.com/office/drawing/2014/main" id="{AE07FF33-8B1E-4C96-98A1-A2CDAA32BC4C}"/>
              </a:ext>
            </a:extLst>
          </p:cNvPr>
          <p:cNvSpPr/>
          <p:nvPr/>
        </p:nvSpPr>
        <p:spPr>
          <a:xfrm>
            <a:off x="1860169" y="4123816"/>
            <a:ext cx="160020" cy="59690"/>
          </a:xfrm>
          <a:custGeom>
            <a:avLst/>
            <a:gdLst/>
            <a:ahLst/>
            <a:cxnLst/>
            <a:rect l="l" t="t" r="r" b="b"/>
            <a:pathLst>
              <a:path w="160019" h="59689">
                <a:moveTo>
                  <a:pt x="0" y="29844"/>
                </a:moveTo>
                <a:lnTo>
                  <a:pt x="32302" y="5844"/>
                </a:lnTo>
                <a:lnTo>
                  <a:pt x="79756" y="0"/>
                </a:lnTo>
                <a:lnTo>
                  <a:pt x="98822" y="856"/>
                </a:lnTo>
                <a:lnTo>
                  <a:pt x="143878" y="12079"/>
                </a:lnTo>
                <a:lnTo>
                  <a:pt x="159512" y="29844"/>
                </a:lnTo>
                <a:lnTo>
                  <a:pt x="157219" y="36940"/>
                </a:lnTo>
                <a:lnTo>
                  <a:pt x="150702" y="43424"/>
                </a:lnTo>
                <a:lnTo>
                  <a:pt x="111258" y="57151"/>
                </a:lnTo>
                <a:lnTo>
                  <a:pt x="79756" y="59562"/>
                </a:lnTo>
                <a:lnTo>
                  <a:pt x="60679" y="58706"/>
                </a:lnTo>
                <a:lnTo>
                  <a:pt x="43266" y="56273"/>
                </a:lnTo>
                <a:lnTo>
                  <a:pt x="6456" y="41567"/>
                </a:lnTo>
                <a:lnTo>
                  <a:pt x="0" y="29844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6">
            <a:extLst>
              <a:ext uri="{FF2B5EF4-FFF2-40B4-BE49-F238E27FC236}">
                <a16:creationId xmlns:a16="http://schemas.microsoft.com/office/drawing/2014/main" id="{9901128C-F7C3-40B3-97DF-643B0FE20156}"/>
              </a:ext>
            </a:extLst>
          </p:cNvPr>
          <p:cNvSpPr/>
          <p:nvPr/>
        </p:nvSpPr>
        <p:spPr>
          <a:xfrm>
            <a:off x="1897379" y="4000500"/>
            <a:ext cx="315468" cy="28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7">
            <a:extLst>
              <a:ext uri="{FF2B5EF4-FFF2-40B4-BE49-F238E27FC236}">
                <a16:creationId xmlns:a16="http://schemas.microsoft.com/office/drawing/2014/main" id="{4BF0C22D-3BA5-41F5-A1D9-6B1B6EDF0C9F}"/>
              </a:ext>
            </a:extLst>
          </p:cNvPr>
          <p:cNvSpPr/>
          <p:nvPr/>
        </p:nvSpPr>
        <p:spPr>
          <a:xfrm>
            <a:off x="1324483" y="4282109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8">
            <a:extLst>
              <a:ext uri="{FF2B5EF4-FFF2-40B4-BE49-F238E27FC236}">
                <a16:creationId xmlns:a16="http://schemas.microsoft.com/office/drawing/2014/main" id="{75160380-0F2E-4239-B653-911955BC9575}"/>
              </a:ext>
            </a:extLst>
          </p:cNvPr>
          <p:cNvSpPr/>
          <p:nvPr/>
        </p:nvSpPr>
        <p:spPr>
          <a:xfrm>
            <a:off x="1167726" y="4489069"/>
            <a:ext cx="194945" cy="1905"/>
          </a:xfrm>
          <a:custGeom>
            <a:avLst/>
            <a:gdLst/>
            <a:ahLst/>
            <a:cxnLst/>
            <a:rect l="l" t="t" r="r" b="b"/>
            <a:pathLst>
              <a:path w="194944" h="1904">
                <a:moveTo>
                  <a:pt x="0" y="1523"/>
                </a:moveTo>
                <a:lnTo>
                  <a:pt x="194348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9">
            <a:extLst>
              <a:ext uri="{FF2B5EF4-FFF2-40B4-BE49-F238E27FC236}">
                <a16:creationId xmlns:a16="http://schemas.microsoft.com/office/drawing/2014/main" id="{7442C359-4C88-4E8C-A0B9-1ABFBDEA16F3}"/>
              </a:ext>
            </a:extLst>
          </p:cNvPr>
          <p:cNvSpPr/>
          <p:nvPr/>
        </p:nvSpPr>
        <p:spPr>
          <a:xfrm>
            <a:off x="1313814" y="3621379"/>
            <a:ext cx="299961" cy="41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70">
            <a:extLst>
              <a:ext uri="{FF2B5EF4-FFF2-40B4-BE49-F238E27FC236}">
                <a16:creationId xmlns:a16="http://schemas.microsoft.com/office/drawing/2014/main" id="{54EBB99F-5A17-4515-A885-A22D1980A0D6}"/>
              </a:ext>
            </a:extLst>
          </p:cNvPr>
          <p:cNvSpPr/>
          <p:nvPr/>
        </p:nvSpPr>
        <p:spPr>
          <a:xfrm>
            <a:off x="1783969" y="3620236"/>
            <a:ext cx="299961" cy="41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71">
            <a:extLst>
              <a:ext uri="{FF2B5EF4-FFF2-40B4-BE49-F238E27FC236}">
                <a16:creationId xmlns:a16="http://schemas.microsoft.com/office/drawing/2014/main" id="{7F5CE6C8-3E72-4E7A-99DF-F93DBD93C7EC}"/>
              </a:ext>
            </a:extLst>
          </p:cNvPr>
          <p:cNvSpPr/>
          <p:nvPr/>
        </p:nvSpPr>
        <p:spPr>
          <a:xfrm>
            <a:off x="933589" y="3620236"/>
            <a:ext cx="299961" cy="41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72">
            <a:extLst>
              <a:ext uri="{FF2B5EF4-FFF2-40B4-BE49-F238E27FC236}">
                <a16:creationId xmlns:a16="http://schemas.microsoft.com/office/drawing/2014/main" id="{8255D449-C10F-453C-935D-664E066FA7F1}"/>
              </a:ext>
            </a:extLst>
          </p:cNvPr>
          <p:cNvSpPr/>
          <p:nvPr/>
        </p:nvSpPr>
        <p:spPr>
          <a:xfrm>
            <a:off x="928611" y="4257725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73">
            <a:extLst>
              <a:ext uri="{FF2B5EF4-FFF2-40B4-BE49-F238E27FC236}">
                <a16:creationId xmlns:a16="http://schemas.microsoft.com/office/drawing/2014/main" id="{2AC0A042-EE26-4CB9-9370-9410F17D48F3}"/>
              </a:ext>
            </a:extLst>
          </p:cNvPr>
          <p:cNvSpPr/>
          <p:nvPr/>
        </p:nvSpPr>
        <p:spPr>
          <a:xfrm>
            <a:off x="1083259" y="3958971"/>
            <a:ext cx="635" cy="347980"/>
          </a:xfrm>
          <a:custGeom>
            <a:avLst/>
            <a:gdLst/>
            <a:ahLst/>
            <a:cxnLst/>
            <a:rect l="l" t="t" r="r" b="b"/>
            <a:pathLst>
              <a:path w="634" h="347979">
                <a:moveTo>
                  <a:pt x="431" y="34747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4">
            <a:extLst>
              <a:ext uri="{FF2B5EF4-FFF2-40B4-BE49-F238E27FC236}">
                <a16:creationId xmlns:a16="http://schemas.microsoft.com/office/drawing/2014/main" id="{CFC4DDA6-ED60-4ADF-9D67-71A05DD4E0A3}"/>
              </a:ext>
            </a:extLst>
          </p:cNvPr>
          <p:cNvSpPr/>
          <p:nvPr/>
        </p:nvSpPr>
        <p:spPr>
          <a:xfrm>
            <a:off x="1048448" y="3948557"/>
            <a:ext cx="635" cy="347980"/>
          </a:xfrm>
          <a:custGeom>
            <a:avLst/>
            <a:gdLst/>
            <a:ahLst/>
            <a:cxnLst/>
            <a:rect l="l" t="t" r="r" b="b"/>
            <a:pathLst>
              <a:path w="634" h="347979">
                <a:moveTo>
                  <a:pt x="444" y="3474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5">
            <a:extLst>
              <a:ext uri="{FF2B5EF4-FFF2-40B4-BE49-F238E27FC236}">
                <a16:creationId xmlns:a16="http://schemas.microsoft.com/office/drawing/2014/main" id="{A3CE8596-6610-46AC-BDC6-3DE8E58DD539}"/>
              </a:ext>
            </a:extLst>
          </p:cNvPr>
          <p:cNvSpPr/>
          <p:nvPr/>
        </p:nvSpPr>
        <p:spPr>
          <a:xfrm>
            <a:off x="984072" y="4139565"/>
            <a:ext cx="160020" cy="59690"/>
          </a:xfrm>
          <a:custGeom>
            <a:avLst/>
            <a:gdLst/>
            <a:ahLst/>
            <a:cxnLst/>
            <a:rect l="l" t="t" r="r" b="b"/>
            <a:pathLst>
              <a:path w="160019" h="59689">
                <a:moveTo>
                  <a:pt x="0" y="29718"/>
                </a:moveTo>
                <a:lnTo>
                  <a:pt x="32344" y="5827"/>
                </a:lnTo>
                <a:lnTo>
                  <a:pt x="79756" y="0"/>
                </a:lnTo>
                <a:lnTo>
                  <a:pt x="98826" y="856"/>
                </a:lnTo>
                <a:lnTo>
                  <a:pt x="143891" y="12067"/>
                </a:lnTo>
                <a:lnTo>
                  <a:pt x="159499" y="29718"/>
                </a:lnTo>
                <a:lnTo>
                  <a:pt x="157207" y="36860"/>
                </a:lnTo>
                <a:lnTo>
                  <a:pt x="150694" y="43376"/>
                </a:lnTo>
                <a:lnTo>
                  <a:pt x="111278" y="57144"/>
                </a:lnTo>
                <a:lnTo>
                  <a:pt x="79756" y="59562"/>
                </a:lnTo>
                <a:lnTo>
                  <a:pt x="60697" y="58706"/>
                </a:lnTo>
                <a:lnTo>
                  <a:pt x="43295" y="56273"/>
                </a:lnTo>
                <a:lnTo>
                  <a:pt x="6479" y="41531"/>
                </a:lnTo>
                <a:lnTo>
                  <a:pt x="0" y="29718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6">
            <a:extLst>
              <a:ext uri="{FF2B5EF4-FFF2-40B4-BE49-F238E27FC236}">
                <a16:creationId xmlns:a16="http://schemas.microsoft.com/office/drawing/2014/main" id="{B6D7551A-EBCA-4439-BDBF-94A94E84DD65}"/>
              </a:ext>
            </a:extLst>
          </p:cNvPr>
          <p:cNvSpPr/>
          <p:nvPr/>
        </p:nvSpPr>
        <p:spPr>
          <a:xfrm>
            <a:off x="1021080" y="4015740"/>
            <a:ext cx="315468" cy="28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7">
            <a:extLst>
              <a:ext uri="{FF2B5EF4-FFF2-40B4-BE49-F238E27FC236}">
                <a16:creationId xmlns:a16="http://schemas.microsoft.com/office/drawing/2014/main" id="{F2ACA316-DAAE-496E-8394-EC08212E2223}"/>
              </a:ext>
            </a:extLst>
          </p:cNvPr>
          <p:cNvSpPr/>
          <p:nvPr/>
        </p:nvSpPr>
        <p:spPr>
          <a:xfrm>
            <a:off x="2344420" y="3941826"/>
            <a:ext cx="635" cy="347980"/>
          </a:xfrm>
          <a:custGeom>
            <a:avLst/>
            <a:gdLst/>
            <a:ahLst/>
            <a:cxnLst/>
            <a:rect l="l" t="t" r="r" b="b"/>
            <a:pathLst>
              <a:path w="635" h="347979">
                <a:moveTo>
                  <a:pt x="381" y="3474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8">
            <a:extLst>
              <a:ext uri="{FF2B5EF4-FFF2-40B4-BE49-F238E27FC236}">
                <a16:creationId xmlns:a16="http://schemas.microsoft.com/office/drawing/2014/main" id="{7ADE23EA-4C6E-4A2C-AA48-E09300341794}"/>
              </a:ext>
            </a:extLst>
          </p:cNvPr>
          <p:cNvSpPr/>
          <p:nvPr/>
        </p:nvSpPr>
        <p:spPr>
          <a:xfrm>
            <a:off x="2309622" y="3931411"/>
            <a:ext cx="635" cy="347980"/>
          </a:xfrm>
          <a:custGeom>
            <a:avLst/>
            <a:gdLst/>
            <a:ahLst/>
            <a:cxnLst/>
            <a:rect l="l" t="t" r="r" b="b"/>
            <a:pathLst>
              <a:path w="635" h="347979">
                <a:moveTo>
                  <a:pt x="380" y="34747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9">
            <a:extLst>
              <a:ext uri="{FF2B5EF4-FFF2-40B4-BE49-F238E27FC236}">
                <a16:creationId xmlns:a16="http://schemas.microsoft.com/office/drawing/2014/main" id="{66DC209A-6298-4EF5-850E-64205E640B7C}"/>
              </a:ext>
            </a:extLst>
          </p:cNvPr>
          <p:cNvSpPr/>
          <p:nvPr/>
        </p:nvSpPr>
        <p:spPr>
          <a:xfrm>
            <a:off x="2245232" y="4122420"/>
            <a:ext cx="160020" cy="59690"/>
          </a:xfrm>
          <a:custGeom>
            <a:avLst/>
            <a:gdLst/>
            <a:ahLst/>
            <a:cxnLst/>
            <a:rect l="l" t="t" r="r" b="b"/>
            <a:pathLst>
              <a:path w="160019" h="59689">
                <a:moveTo>
                  <a:pt x="0" y="29717"/>
                </a:moveTo>
                <a:lnTo>
                  <a:pt x="32333" y="5827"/>
                </a:lnTo>
                <a:lnTo>
                  <a:pt x="79756" y="0"/>
                </a:lnTo>
                <a:lnTo>
                  <a:pt x="98791" y="856"/>
                </a:lnTo>
                <a:lnTo>
                  <a:pt x="143863" y="12063"/>
                </a:lnTo>
                <a:lnTo>
                  <a:pt x="159512" y="29717"/>
                </a:lnTo>
                <a:lnTo>
                  <a:pt x="157211" y="36855"/>
                </a:lnTo>
                <a:lnTo>
                  <a:pt x="150679" y="43353"/>
                </a:lnTo>
                <a:lnTo>
                  <a:pt x="111205" y="57043"/>
                </a:lnTo>
                <a:lnTo>
                  <a:pt x="79756" y="59435"/>
                </a:lnTo>
                <a:lnTo>
                  <a:pt x="60679" y="58586"/>
                </a:lnTo>
                <a:lnTo>
                  <a:pt x="43266" y="56170"/>
                </a:lnTo>
                <a:lnTo>
                  <a:pt x="6456" y="41494"/>
                </a:lnTo>
                <a:lnTo>
                  <a:pt x="0" y="29717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80">
            <a:extLst>
              <a:ext uri="{FF2B5EF4-FFF2-40B4-BE49-F238E27FC236}">
                <a16:creationId xmlns:a16="http://schemas.microsoft.com/office/drawing/2014/main" id="{3476B7A0-59B5-4CAB-868C-2D3C27DA27DA}"/>
              </a:ext>
            </a:extLst>
          </p:cNvPr>
          <p:cNvSpPr/>
          <p:nvPr/>
        </p:nvSpPr>
        <p:spPr>
          <a:xfrm>
            <a:off x="2282951" y="3998976"/>
            <a:ext cx="315468" cy="28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81">
            <a:extLst>
              <a:ext uri="{FF2B5EF4-FFF2-40B4-BE49-F238E27FC236}">
                <a16:creationId xmlns:a16="http://schemas.microsoft.com/office/drawing/2014/main" id="{24F16396-4365-4D8D-987E-BC5DA925468B}"/>
              </a:ext>
            </a:extLst>
          </p:cNvPr>
          <p:cNvSpPr/>
          <p:nvPr/>
        </p:nvSpPr>
        <p:spPr>
          <a:xfrm>
            <a:off x="2169032" y="3618712"/>
            <a:ext cx="299961" cy="41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82">
            <a:extLst>
              <a:ext uri="{FF2B5EF4-FFF2-40B4-BE49-F238E27FC236}">
                <a16:creationId xmlns:a16="http://schemas.microsoft.com/office/drawing/2014/main" id="{E419CBA5-7900-49FA-995B-9AAA01CCEC39}"/>
              </a:ext>
            </a:extLst>
          </p:cNvPr>
          <p:cNvSpPr/>
          <p:nvPr/>
        </p:nvSpPr>
        <p:spPr>
          <a:xfrm>
            <a:off x="2036952" y="3857752"/>
            <a:ext cx="179705" cy="1905"/>
          </a:xfrm>
          <a:custGeom>
            <a:avLst/>
            <a:gdLst/>
            <a:ahLst/>
            <a:cxnLst/>
            <a:rect l="l" t="t" r="r" b="b"/>
            <a:pathLst>
              <a:path w="179705" h="1904">
                <a:moveTo>
                  <a:pt x="179705" y="0"/>
                </a:moveTo>
                <a:lnTo>
                  <a:pt x="0" y="1524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83">
            <a:extLst>
              <a:ext uri="{FF2B5EF4-FFF2-40B4-BE49-F238E27FC236}">
                <a16:creationId xmlns:a16="http://schemas.microsoft.com/office/drawing/2014/main" id="{BE768FAD-5E95-48BC-95F1-857AF5A43D2E}"/>
              </a:ext>
            </a:extLst>
          </p:cNvPr>
          <p:cNvSpPr/>
          <p:nvPr/>
        </p:nvSpPr>
        <p:spPr>
          <a:xfrm>
            <a:off x="2041779" y="4490592"/>
            <a:ext cx="194310" cy="1905"/>
          </a:xfrm>
          <a:custGeom>
            <a:avLst/>
            <a:gdLst/>
            <a:ahLst/>
            <a:cxnLst/>
            <a:rect l="l" t="t" r="r" b="b"/>
            <a:pathLst>
              <a:path w="194310" h="1904">
                <a:moveTo>
                  <a:pt x="0" y="1523"/>
                </a:moveTo>
                <a:lnTo>
                  <a:pt x="194309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84">
            <a:extLst>
              <a:ext uri="{FF2B5EF4-FFF2-40B4-BE49-F238E27FC236}">
                <a16:creationId xmlns:a16="http://schemas.microsoft.com/office/drawing/2014/main" id="{B3F1DC47-886E-40C0-83E9-3EDE2D123AEA}"/>
              </a:ext>
            </a:extLst>
          </p:cNvPr>
          <p:cNvSpPr/>
          <p:nvPr/>
        </p:nvSpPr>
        <p:spPr>
          <a:xfrm>
            <a:off x="2202179" y="4279188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85">
            <a:extLst>
              <a:ext uri="{FF2B5EF4-FFF2-40B4-BE49-F238E27FC236}">
                <a16:creationId xmlns:a16="http://schemas.microsoft.com/office/drawing/2014/main" id="{467A3EB1-1E90-4806-8610-4145504BE03F}"/>
              </a:ext>
            </a:extLst>
          </p:cNvPr>
          <p:cNvSpPr/>
          <p:nvPr/>
        </p:nvSpPr>
        <p:spPr>
          <a:xfrm>
            <a:off x="1817242" y="4280585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6">
            <a:extLst>
              <a:ext uri="{FF2B5EF4-FFF2-40B4-BE49-F238E27FC236}">
                <a16:creationId xmlns:a16="http://schemas.microsoft.com/office/drawing/2014/main" id="{6464FFCA-820D-4244-81DC-9734ABAB078C}"/>
              </a:ext>
            </a:extLst>
          </p:cNvPr>
          <p:cNvSpPr/>
          <p:nvPr/>
        </p:nvSpPr>
        <p:spPr>
          <a:xfrm>
            <a:off x="3883533" y="3994403"/>
            <a:ext cx="447040" cy="333375"/>
          </a:xfrm>
          <a:custGeom>
            <a:avLst/>
            <a:gdLst/>
            <a:ahLst/>
            <a:cxnLst/>
            <a:rect l="l" t="t" r="r" b="b"/>
            <a:pathLst>
              <a:path w="447039" h="333375">
                <a:moveTo>
                  <a:pt x="0" y="333121"/>
                </a:moveTo>
                <a:lnTo>
                  <a:pt x="446531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7">
            <a:extLst>
              <a:ext uri="{FF2B5EF4-FFF2-40B4-BE49-F238E27FC236}">
                <a16:creationId xmlns:a16="http://schemas.microsoft.com/office/drawing/2014/main" id="{A39CF02C-18D0-4617-95FD-6FB606A73687}"/>
              </a:ext>
            </a:extLst>
          </p:cNvPr>
          <p:cNvSpPr/>
          <p:nvPr/>
        </p:nvSpPr>
        <p:spPr>
          <a:xfrm>
            <a:off x="3893311" y="4196588"/>
            <a:ext cx="160020" cy="60960"/>
          </a:xfrm>
          <a:custGeom>
            <a:avLst/>
            <a:gdLst/>
            <a:ahLst/>
            <a:cxnLst/>
            <a:rect l="l" t="t" r="r" b="b"/>
            <a:pathLst>
              <a:path w="160020" h="60960">
                <a:moveTo>
                  <a:pt x="0" y="30353"/>
                </a:moveTo>
                <a:lnTo>
                  <a:pt x="32233" y="5986"/>
                </a:lnTo>
                <a:lnTo>
                  <a:pt x="79755" y="0"/>
                </a:lnTo>
                <a:lnTo>
                  <a:pt x="98784" y="868"/>
                </a:lnTo>
                <a:lnTo>
                  <a:pt x="143786" y="12249"/>
                </a:lnTo>
                <a:lnTo>
                  <a:pt x="159512" y="30353"/>
                </a:lnTo>
                <a:lnTo>
                  <a:pt x="157230" y="37592"/>
                </a:lnTo>
                <a:lnTo>
                  <a:pt x="150747" y="44203"/>
                </a:lnTo>
                <a:lnTo>
                  <a:pt x="111482" y="58211"/>
                </a:lnTo>
                <a:lnTo>
                  <a:pt x="79755" y="60706"/>
                </a:lnTo>
                <a:lnTo>
                  <a:pt x="60768" y="59837"/>
                </a:lnTo>
                <a:lnTo>
                  <a:pt x="43408" y="57368"/>
                </a:lnTo>
                <a:lnTo>
                  <a:pt x="6571" y="42423"/>
                </a:lnTo>
                <a:lnTo>
                  <a:pt x="0" y="30353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8">
            <a:extLst>
              <a:ext uri="{FF2B5EF4-FFF2-40B4-BE49-F238E27FC236}">
                <a16:creationId xmlns:a16="http://schemas.microsoft.com/office/drawing/2014/main" id="{83A0A133-62AF-45AE-BA09-A0B2A2CD400D}"/>
              </a:ext>
            </a:extLst>
          </p:cNvPr>
          <p:cNvSpPr/>
          <p:nvPr/>
        </p:nvSpPr>
        <p:spPr>
          <a:xfrm>
            <a:off x="3930396" y="4073652"/>
            <a:ext cx="315467" cy="28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9">
            <a:extLst>
              <a:ext uri="{FF2B5EF4-FFF2-40B4-BE49-F238E27FC236}">
                <a16:creationId xmlns:a16="http://schemas.microsoft.com/office/drawing/2014/main" id="{38E2AD3F-806A-4325-B294-446A07A72811}"/>
              </a:ext>
            </a:extLst>
          </p:cNvPr>
          <p:cNvSpPr/>
          <p:nvPr/>
        </p:nvSpPr>
        <p:spPr>
          <a:xfrm>
            <a:off x="3911219" y="3585083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297941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90">
            <a:extLst>
              <a:ext uri="{FF2B5EF4-FFF2-40B4-BE49-F238E27FC236}">
                <a16:creationId xmlns:a16="http://schemas.microsoft.com/office/drawing/2014/main" id="{F877FA3A-E8D9-455F-91ED-762ED311C70D}"/>
              </a:ext>
            </a:extLst>
          </p:cNvPr>
          <p:cNvSpPr/>
          <p:nvPr/>
        </p:nvSpPr>
        <p:spPr>
          <a:xfrm>
            <a:off x="3855720" y="3994911"/>
            <a:ext cx="414655" cy="313055"/>
          </a:xfrm>
          <a:custGeom>
            <a:avLst/>
            <a:gdLst/>
            <a:ahLst/>
            <a:cxnLst/>
            <a:rect l="l" t="t" r="r" b="b"/>
            <a:pathLst>
              <a:path w="414654" h="313054">
                <a:moveTo>
                  <a:pt x="0" y="313055"/>
                </a:moveTo>
                <a:lnTo>
                  <a:pt x="414274" y="0"/>
                </a:lnTo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91">
            <a:extLst>
              <a:ext uri="{FF2B5EF4-FFF2-40B4-BE49-F238E27FC236}">
                <a16:creationId xmlns:a16="http://schemas.microsoft.com/office/drawing/2014/main" id="{767FB05E-50AE-4B38-A621-DD540360FBE2}"/>
              </a:ext>
            </a:extLst>
          </p:cNvPr>
          <p:cNvSpPr/>
          <p:nvPr/>
        </p:nvSpPr>
        <p:spPr>
          <a:xfrm>
            <a:off x="3784980" y="4070858"/>
            <a:ext cx="591185" cy="245110"/>
          </a:xfrm>
          <a:custGeom>
            <a:avLst/>
            <a:gdLst/>
            <a:ahLst/>
            <a:cxnLst/>
            <a:rect l="l" t="t" r="r" b="b"/>
            <a:pathLst>
              <a:path w="591185" h="245110">
                <a:moveTo>
                  <a:pt x="591185" y="24511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92">
            <a:extLst>
              <a:ext uri="{FF2B5EF4-FFF2-40B4-BE49-F238E27FC236}">
                <a16:creationId xmlns:a16="http://schemas.microsoft.com/office/drawing/2014/main" id="{3AAD47B0-DD13-4F1D-892F-F0938932D9A8}"/>
              </a:ext>
            </a:extLst>
          </p:cNvPr>
          <p:cNvSpPr/>
          <p:nvPr/>
        </p:nvSpPr>
        <p:spPr>
          <a:xfrm>
            <a:off x="3857625" y="4055617"/>
            <a:ext cx="582295" cy="252729"/>
          </a:xfrm>
          <a:custGeom>
            <a:avLst/>
            <a:gdLst/>
            <a:ahLst/>
            <a:cxnLst/>
            <a:rect l="l" t="t" r="r" b="b"/>
            <a:pathLst>
              <a:path w="582295" h="252729">
                <a:moveTo>
                  <a:pt x="581913" y="25234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93">
            <a:extLst>
              <a:ext uri="{FF2B5EF4-FFF2-40B4-BE49-F238E27FC236}">
                <a16:creationId xmlns:a16="http://schemas.microsoft.com/office/drawing/2014/main" id="{178C10AC-9274-4DD8-8475-B53C8EC37B7E}"/>
              </a:ext>
            </a:extLst>
          </p:cNvPr>
          <p:cNvSpPr/>
          <p:nvPr/>
        </p:nvSpPr>
        <p:spPr>
          <a:xfrm>
            <a:off x="4172077" y="4200016"/>
            <a:ext cx="160020" cy="59690"/>
          </a:xfrm>
          <a:custGeom>
            <a:avLst/>
            <a:gdLst/>
            <a:ahLst/>
            <a:cxnLst/>
            <a:rect l="l" t="t" r="r" b="b"/>
            <a:pathLst>
              <a:path w="160020" h="59689">
                <a:moveTo>
                  <a:pt x="0" y="29717"/>
                </a:moveTo>
                <a:lnTo>
                  <a:pt x="32333" y="5827"/>
                </a:lnTo>
                <a:lnTo>
                  <a:pt x="79756" y="0"/>
                </a:lnTo>
                <a:lnTo>
                  <a:pt x="98832" y="856"/>
                </a:lnTo>
                <a:lnTo>
                  <a:pt x="143900" y="12063"/>
                </a:lnTo>
                <a:lnTo>
                  <a:pt x="159512" y="29717"/>
                </a:lnTo>
                <a:lnTo>
                  <a:pt x="157219" y="36813"/>
                </a:lnTo>
                <a:lnTo>
                  <a:pt x="150702" y="43297"/>
                </a:lnTo>
                <a:lnTo>
                  <a:pt x="111258" y="57024"/>
                </a:lnTo>
                <a:lnTo>
                  <a:pt x="79756" y="59435"/>
                </a:lnTo>
                <a:lnTo>
                  <a:pt x="60679" y="58579"/>
                </a:lnTo>
                <a:lnTo>
                  <a:pt x="43266" y="56146"/>
                </a:lnTo>
                <a:lnTo>
                  <a:pt x="6456" y="41440"/>
                </a:lnTo>
                <a:lnTo>
                  <a:pt x="0" y="29717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94">
            <a:extLst>
              <a:ext uri="{FF2B5EF4-FFF2-40B4-BE49-F238E27FC236}">
                <a16:creationId xmlns:a16="http://schemas.microsoft.com/office/drawing/2014/main" id="{67299CCE-F758-45AA-B3D0-9E84992E9E6D}"/>
              </a:ext>
            </a:extLst>
          </p:cNvPr>
          <p:cNvSpPr/>
          <p:nvPr/>
        </p:nvSpPr>
        <p:spPr>
          <a:xfrm>
            <a:off x="4209288" y="4075176"/>
            <a:ext cx="315467" cy="28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95">
            <a:extLst>
              <a:ext uri="{FF2B5EF4-FFF2-40B4-BE49-F238E27FC236}">
                <a16:creationId xmlns:a16="http://schemas.microsoft.com/office/drawing/2014/main" id="{97015DCE-BE46-434A-B376-12C7184F8398}"/>
              </a:ext>
            </a:extLst>
          </p:cNvPr>
          <p:cNvSpPr/>
          <p:nvPr/>
        </p:nvSpPr>
        <p:spPr>
          <a:xfrm>
            <a:off x="3734308" y="4317415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6">
            <a:extLst>
              <a:ext uri="{FF2B5EF4-FFF2-40B4-BE49-F238E27FC236}">
                <a16:creationId xmlns:a16="http://schemas.microsoft.com/office/drawing/2014/main" id="{9C419D23-88CD-43DC-A931-0B79869D0716}"/>
              </a:ext>
            </a:extLst>
          </p:cNvPr>
          <p:cNvSpPr/>
          <p:nvPr/>
        </p:nvSpPr>
        <p:spPr>
          <a:xfrm>
            <a:off x="3577463" y="4524502"/>
            <a:ext cx="194310" cy="1905"/>
          </a:xfrm>
          <a:custGeom>
            <a:avLst/>
            <a:gdLst/>
            <a:ahLst/>
            <a:cxnLst/>
            <a:rect l="l" t="t" r="r" b="b"/>
            <a:pathLst>
              <a:path w="194310" h="1904">
                <a:moveTo>
                  <a:pt x="0" y="1397"/>
                </a:moveTo>
                <a:lnTo>
                  <a:pt x="194310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7">
            <a:extLst>
              <a:ext uri="{FF2B5EF4-FFF2-40B4-BE49-F238E27FC236}">
                <a16:creationId xmlns:a16="http://schemas.microsoft.com/office/drawing/2014/main" id="{302FEF1C-5F96-4F06-82A0-94034B13AE80}"/>
              </a:ext>
            </a:extLst>
          </p:cNvPr>
          <p:cNvSpPr/>
          <p:nvPr/>
        </p:nvSpPr>
        <p:spPr>
          <a:xfrm>
            <a:off x="3338448" y="4293031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8">
            <a:extLst>
              <a:ext uri="{FF2B5EF4-FFF2-40B4-BE49-F238E27FC236}">
                <a16:creationId xmlns:a16="http://schemas.microsoft.com/office/drawing/2014/main" id="{1F8D3C48-D292-4DDF-AB6E-8512FA077AA4}"/>
              </a:ext>
            </a:extLst>
          </p:cNvPr>
          <p:cNvSpPr/>
          <p:nvPr/>
        </p:nvSpPr>
        <p:spPr>
          <a:xfrm>
            <a:off x="3493008" y="3994403"/>
            <a:ext cx="635" cy="347345"/>
          </a:xfrm>
          <a:custGeom>
            <a:avLst/>
            <a:gdLst/>
            <a:ahLst/>
            <a:cxnLst/>
            <a:rect l="l" t="t" r="r" b="b"/>
            <a:pathLst>
              <a:path w="635" h="347345">
                <a:moveTo>
                  <a:pt x="507" y="34734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9">
            <a:extLst>
              <a:ext uri="{FF2B5EF4-FFF2-40B4-BE49-F238E27FC236}">
                <a16:creationId xmlns:a16="http://schemas.microsoft.com/office/drawing/2014/main" id="{6E67C466-DB39-4459-8AF8-10302382ED6F}"/>
              </a:ext>
            </a:extLst>
          </p:cNvPr>
          <p:cNvSpPr/>
          <p:nvPr/>
        </p:nvSpPr>
        <p:spPr>
          <a:xfrm>
            <a:off x="3458209" y="3983990"/>
            <a:ext cx="635" cy="347345"/>
          </a:xfrm>
          <a:custGeom>
            <a:avLst/>
            <a:gdLst/>
            <a:ahLst/>
            <a:cxnLst/>
            <a:rect l="l" t="t" r="r" b="b"/>
            <a:pathLst>
              <a:path w="635" h="347345">
                <a:moveTo>
                  <a:pt x="507" y="34734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100">
            <a:extLst>
              <a:ext uri="{FF2B5EF4-FFF2-40B4-BE49-F238E27FC236}">
                <a16:creationId xmlns:a16="http://schemas.microsoft.com/office/drawing/2014/main" id="{E6AABE25-5E00-4053-A9FB-6102143F074D}"/>
              </a:ext>
            </a:extLst>
          </p:cNvPr>
          <p:cNvSpPr/>
          <p:nvPr/>
        </p:nvSpPr>
        <p:spPr>
          <a:xfrm>
            <a:off x="3393821" y="4174871"/>
            <a:ext cx="160020" cy="59690"/>
          </a:xfrm>
          <a:custGeom>
            <a:avLst/>
            <a:gdLst/>
            <a:ahLst/>
            <a:cxnLst/>
            <a:rect l="l" t="t" r="r" b="b"/>
            <a:pathLst>
              <a:path w="160020" h="59689">
                <a:moveTo>
                  <a:pt x="0" y="29844"/>
                </a:moveTo>
                <a:lnTo>
                  <a:pt x="32302" y="5844"/>
                </a:lnTo>
                <a:lnTo>
                  <a:pt x="79755" y="0"/>
                </a:lnTo>
                <a:lnTo>
                  <a:pt x="98822" y="856"/>
                </a:lnTo>
                <a:lnTo>
                  <a:pt x="143878" y="12079"/>
                </a:lnTo>
                <a:lnTo>
                  <a:pt x="159512" y="29844"/>
                </a:lnTo>
                <a:lnTo>
                  <a:pt x="157219" y="36940"/>
                </a:lnTo>
                <a:lnTo>
                  <a:pt x="150702" y="43424"/>
                </a:lnTo>
                <a:lnTo>
                  <a:pt x="111258" y="57151"/>
                </a:lnTo>
                <a:lnTo>
                  <a:pt x="79755" y="59562"/>
                </a:lnTo>
                <a:lnTo>
                  <a:pt x="60679" y="58706"/>
                </a:lnTo>
                <a:lnTo>
                  <a:pt x="43266" y="56273"/>
                </a:lnTo>
                <a:lnTo>
                  <a:pt x="6456" y="41567"/>
                </a:lnTo>
                <a:lnTo>
                  <a:pt x="0" y="29844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01">
            <a:extLst>
              <a:ext uri="{FF2B5EF4-FFF2-40B4-BE49-F238E27FC236}">
                <a16:creationId xmlns:a16="http://schemas.microsoft.com/office/drawing/2014/main" id="{31BDA7F5-6F33-40C4-8261-3371DB2276D9}"/>
              </a:ext>
            </a:extLst>
          </p:cNvPr>
          <p:cNvSpPr/>
          <p:nvPr/>
        </p:nvSpPr>
        <p:spPr>
          <a:xfrm>
            <a:off x="3430523" y="4050791"/>
            <a:ext cx="315467" cy="28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102">
            <a:extLst>
              <a:ext uri="{FF2B5EF4-FFF2-40B4-BE49-F238E27FC236}">
                <a16:creationId xmlns:a16="http://schemas.microsoft.com/office/drawing/2014/main" id="{A5127FFC-6A1B-449F-8282-A3DC01AE00FD}"/>
              </a:ext>
            </a:extLst>
          </p:cNvPr>
          <p:cNvSpPr/>
          <p:nvPr/>
        </p:nvSpPr>
        <p:spPr>
          <a:xfrm>
            <a:off x="4746878" y="3999103"/>
            <a:ext cx="635" cy="347980"/>
          </a:xfrm>
          <a:custGeom>
            <a:avLst/>
            <a:gdLst/>
            <a:ahLst/>
            <a:cxnLst/>
            <a:rect l="l" t="t" r="r" b="b"/>
            <a:pathLst>
              <a:path w="635" h="347979">
                <a:moveTo>
                  <a:pt x="381" y="3474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103">
            <a:extLst>
              <a:ext uri="{FF2B5EF4-FFF2-40B4-BE49-F238E27FC236}">
                <a16:creationId xmlns:a16="http://schemas.microsoft.com/office/drawing/2014/main" id="{EC124C73-66DC-44CD-A47B-6F1FED808944}"/>
              </a:ext>
            </a:extLst>
          </p:cNvPr>
          <p:cNvSpPr/>
          <p:nvPr/>
        </p:nvSpPr>
        <p:spPr>
          <a:xfrm>
            <a:off x="4719320" y="3904360"/>
            <a:ext cx="635" cy="347980"/>
          </a:xfrm>
          <a:custGeom>
            <a:avLst/>
            <a:gdLst/>
            <a:ahLst/>
            <a:cxnLst/>
            <a:rect l="l" t="t" r="r" b="b"/>
            <a:pathLst>
              <a:path w="635" h="347979">
                <a:moveTo>
                  <a:pt x="507" y="347471"/>
                </a:moveTo>
                <a:lnTo>
                  <a:pt x="0" y="0"/>
                </a:lnTo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104">
            <a:extLst>
              <a:ext uri="{FF2B5EF4-FFF2-40B4-BE49-F238E27FC236}">
                <a16:creationId xmlns:a16="http://schemas.microsoft.com/office/drawing/2014/main" id="{83E09498-0219-4B23-A678-001326D58340}"/>
              </a:ext>
            </a:extLst>
          </p:cNvPr>
          <p:cNvSpPr/>
          <p:nvPr/>
        </p:nvSpPr>
        <p:spPr>
          <a:xfrm>
            <a:off x="4654930" y="4157726"/>
            <a:ext cx="160020" cy="59690"/>
          </a:xfrm>
          <a:custGeom>
            <a:avLst/>
            <a:gdLst/>
            <a:ahLst/>
            <a:cxnLst/>
            <a:rect l="l" t="t" r="r" b="b"/>
            <a:pathLst>
              <a:path w="160020" h="59689">
                <a:moveTo>
                  <a:pt x="0" y="29718"/>
                </a:moveTo>
                <a:lnTo>
                  <a:pt x="32333" y="5827"/>
                </a:lnTo>
                <a:lnTo>
                  <a:pt x="79756" y="0"/>
                </a:lnTo>
                <a:lnTo>
                  <a:pt x="98832" y="856"/>
                </a:lnTo>
                <a:lnTo>
                  <a:pt x="143900" y="12063"/>
                </a:lnTo>
                <a:lnTo>
                  <a:pt x="159512" y="29718"/>
                </a:lnTo>
                <a:lnTo>
                  <a:pt x="157221" y="36859"/>
                </a:lnTo>
                <a:lnTo>
                  <a:pt x="150711" y="43374"/>
                </a:lnTo>
                <a:lnTo>
                  <a:pt x="111303" y="57142"/>
                </a:lnTo>
                <a:lnTo>
                  <a:pt x="79756" y="59562"/>
                </a:lnTo>
                <a:lnTo>
                  <a:pt x="60689" y="58706"/>
                </a:lnTo>
                <a:lnTo>
                  <a:pt x="43284" y="56273"/>
                </a:lnTo>
                <a:lnTo>
                  <a:pt x="6475" y="41531"/>
                </a:lnTo>
                <a:lnTo>
                  <a:pt x="0" y="29718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105">
            <a:extLst>
              <a:ext uri="{FF2B5EF4-FFF2-40B4-BE49-F238E27FC236}">
                <a16:creationId xmlns:a16="http://schemas.microsoft.com/office/drawing/2014/main" id="{385C3134-DC3E-45A0-BF08-9002F8376A63}"/>
              </a:ext>
            </a:extLst>
          </p:cNvPr>
          <p:cNvSpPr/>
          <p:nvPr/>
        </p:nvSpPr>
        <p:spPr>
          <a:xfrm>
            <a:off x="4692396" y="4034028"/>
            <a:ext cx="315467" cy="28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6">
            <a:extLst>
              <a:ext uri="{FF2B5EF4-FFF2-40B4-BE49-F238E27FC236}">
                <a16:creationId xmlns:a16="http://schemas.microsoft.com/office/drawing/2014/main" id="{370D60E3-F845-47ED-A896-B1AE802D2F30}"/>
              </a:ext>
            </a:extLst>
          </p:cNvPr>
          <p:cNvSpPr/>
          <p:nvPr/>
        </p:nvSpPr>
        <p:spPr>
          <a:xfrm>
            <a:off x="4451603" y="4525898"/>
            <a:ext cx="194310" cy="1905"/>
          </a:xfrm>
          <a:custGeom>
            <a:avLst/>
            <a:gdLst/>
            <a:ahLst/>
            <a:cxnLst/>
            <a:rect l="l" t="t" r="r" b="b"/>
            <a:pathLst>
              <a:path w="194310" h="1904">
                <a:moveTo>
                  <a:pt x="0" y="1524"/>
                </a:moveTo>
                <a:lnTo>
                  <a:pt x="194183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7">
            <a:extLst>
              <a:ext uri="{FF2B5EF4-FFF2-40B4-BE49-F238E27FC236}">
                <a16:creationId xmlns:a16="http://schemas.microsoft.com/office/drawing/2014/main" id="{7C24BFAA-828B-439E-9E6B-209D0AF1830C}"/>
              </a:ext>
            </a:extLst>
          </p:cNvPr>
          <p:cNvSpPr/>
          <p:nvPr/>
        </p:nvSpPr>
        <p:spPr>
          <a:xfrm>
            <a:off x="4612004" y="4314494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8">
            <a:extLst>
              <a:ext uri="{FF2B5EF4-FFF2-40B4-BE49-F238E27FC236}">
                <a16:creationId xmlns:a16="http://schemas.microsoft.com/office/drawing/2014/main" id="{139BCC48-F650-4037-A769-054E753689D7}"/>
              </a:ext>
            </a:extLst>
          </p:cNvPr>
          <p:cNvSpPr/>
          <p:nvPr/>
        </p:nvSpPr>
        <p:spPr>
          <a:xfrm>
            <a:off x="4227067" y="4316018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9">
            <a:extLst>
              <a:ext uri="{FF2B5EF4-FFF2-40B4-BE49-F238E27FC236}">
                <a16:creationId xmlns:a16="http://schemas.microsoft.com/office/drawing/2014/main" id="{9F5276F1-2AA2-4A14-84FC-ABDCAFBE1D40}"/>
              </a:ext>
            </a:extLst>
          </p:cNvPr>
          <p:cNvSpPr/>
          <p:nvPr/>
        </p:nvSpPr>
        <p:spPr>
          <a:xfrm>
            <a:off x="1467611" y="3322573"/>
            <a:ext cx="2762885" cy="284480"/>
          </a:xfrm>
          <a:custGeom>
            <a:avLst/>
            <a:gdLst/>
            <a:ahLst/>
            <a:cxnLst/>
            <a:rect l="l" t="t" r="r" b="b"/>
            <a:pathLst>
              <a:path w="2762885" h="284479">
                <a:moveTo>
                  <a:pt x="35432" y="258572"/>
                </a:moveTo>
                <a:lnTo>
                  <a:pt x="0" y="272668"/>
                </a:lnTo>
                <a:lnTo>
                  <a:pt x="4699" y="284480"/>
                </a:lnTo>
                <a:lnTo>
                  <a:pt x="40131" y="270383"/>
                </a:lnTo>
                <a:lnTo>
                  <a:pt x="35432" y="258572"/>
                </a:lnTo>
                <a:close/>
              </a:path>
              <a:path w="2762885" h="284479">
                <a:moveTo>
                  <a:pt x="82803" y="240156"/>
                </a:moveTo>
                <a:lnTo>
                  <a:pt x="60959" y="248538"/>
                </a:lnTo>
                <a:lnTo>
                  <a:pt x="47243" y="254000"/>
                </a:lnTo>
                <a:lnTo>
                  <a:pt x="51943" y="265811"/>
                </a:lnTo>
                <a:lnTo>
                  <a:pt x="65659" y="260350"/>
                </a:lnTo>
                <a:lnTo>
                  <a:pt x="87375" y="251967"/>
                </a:lnTo>
                <a:lnTo>
                  <a:pt x="82803" y="240156"/>
                </a:lnTo>
                <a:close/>
              </a:path>
              <a:path w="2762885" h="284479">
                <a:moveTo>
                  <a:pt x="130556" y="222250"/>
                </a:moveTo>
                <a:lnTo>
                  <a:pt x="124078" y="224536"/>
                </a:lnTo>
                <a:lnTo>
                  <a:pt x="94741" y="235585"/>
                </a:lnTo>
                <a:lnTo>
                  <a:pt x="99187" y="247396"/>
                </a:lnTo>
                <a:lnTo>
                  <a:pt x="128524" y="236474"/>
                </a:lnTo>
                <a:lnTo>
                  <a:pt x="134874" y="234187"/>
                </a:lnTo>
                <a:lnTo>
                  <a:pt x="130556" y="222250"/>
                </a:lnTo>
                <a:close/>
              </a:path>
              <a:path w="2762885" h="284479">
                <a:moveTo>
                  <a:pt x="178562" y="205359"/>
                </a:moveTo>
                <a:lnTo>
                  <a:pt x="156972" y="212725"/>
                </a:lnTo>
                <a:lnTo>
                  <a:pt x="142494" y="217931"/>
                </a:lnTo>
                <a:lnTo>
                  <a:pt x="146812" y="229870"/>
                </a:lnTo>
                <a:lnTo>
                  <a:pt x="161162" y="224662"/>
                </a:lnTo>
                <a:lnTo>
                  <a:pt x="182625" y="217424"/>
                </a:lnTo>
                <a:lnTo>
                  <a:pt x="178562" y="205359"/>
                </a:lnTo>
                <a:close/>
              </a:path>
              <a:path w="2762885" h="284479">
                <a:moveTo>
                  <a:pt x="227075" y="189484"/>
                </a:moveTo>
                <a:lnTo>
                  <a:pt x="191007" y="201040"/>
                </a:lnTo>
                <a:lnTo>
                  <a:pt x="190626" y="201295"/>
                </a:lnTo>
                <a:lnTo>
                  <a:pt x="194690" y="213233"/>
                </a:lnTo>
                <a:lnTo>
                  <a:pt x="230505" y="201675"/>
                </a:lnTo>
                <a:lnTo>
                  <a:pt x="230758" y="201675"/>
                </a:lnTo>
                <a:lnTo>
                  <a:pt x="227075" y="189484"/>
                </a:lnTo>
                <a:close/>
              </a:path>
              <a:path w="2762885" h="284479">
                <a:moveTo>
                  <a:pt x="275844" y="174878"/>
                </a:moveTo>
                <a:lnTo>
                  <a:pt x="263906" y="178308"/>
                </a:lnTo>
                <a:lnTo>
                  <a:pt x="239140" y="185800"/>
                </a:lnTo>
                <a:lnTo>
                  <a:pt x="242950" y="197992"/>
                </a:lnTo>
                <a:lnTo>
                  <a:pt x="267588" y="190373"/>
                </a:lnTo>
                <a:lnTo>
                  <a:pt x="279273" y="187071"/>
                </a:lnTo>
                <a:lnTo>
                  <a:pt x="275844" y="174878"/>
                </a:lnTo>
                <a:close/>
              </a:path>
              <a:path w="2762885" h="284479">
                <a:moveTo>
                  <a:pt x="324993" y="161416"/>
                </a:moveTo>
                <a:lnTo>
                  <a:pt x="323595" y="161671"/>
                </a:lnTo>
                <a:lnTo>
                  <a:pt x="303149" y="167131"/>
                </a:lnTo>
                <a:lnTo>
                  <a:pt x="288036" y="171450"/>
                </a:lnTo>
                <a:lnTo>
                  <a:pt x="291464" y="183641"/>
                </a:lnTo>
                <a:lnTo>
                  <a:pt x="326898" y="173989"/>
                </a:lnTo>
                <a:lnTo>
                  <a:pt x="328168" y="173736"/>
                </a:lnTo>
                <a:lnTo>
                  <a:pt x="324993" y="161416"/>
                </a:lnTo>
                <a:close/>
              </a:path>
              <a:path w="2762885" h="284479">
                <a:moveTo>
                  <a:pt x="374395" y="149098"/>
                </a:moveTo>
                <a:lnTo>
                  <a:pt x="366268" y="151002"/>
                </a:lnTo>
                <a:lnTo>
                  <a:pt x="344677" y="156337"/>
                </a:lnTo>
                <a:lnTo>
                  <a:pt x="337312" y="158241"/>
                </a:lnTo>
                <a:lnTo>
                  <a:pt x="340360" y="170561"/>
                </a:lnTo>
                <a:lnTo>
                  <a:pt x="369315" y="163322"/>
                </a:lnTo>
                <a:lnTo>
                  <a:pt x="377317" y="161543"/>
                </a:lnTo>
                <a:lnTo>
                  <a:pt x="374395" y="149098"/>
                </a:lnTo>
                <a:close/>
              </a:path>
              <a:path w="2762885" h="284479">
                <a:moveTo>
                  <a:pt x="424052" y="138049"/>
                </a:moveTo>
                <a:lnTo>
                  <a:pt x="411480" y="140715"/>
                </a:lnTo>
                <a:lnTo>
                  <a:pt x="386842" y="146303"/>
                </a:lnTo>
                <a:lnTo>
                  <a:pt x="389636" y="158623"/>
                </a:lnTo>
                <a:lnTo>
                  <a:pt x="426719" y="150367"/>
                </a:lnTo>
                <a:lnTo>
                  <a:pt x="424052" y="138049"/>
                </a:lnTo>
                <a:close/>
              </a:path>
              <a:path w="2762885" h="284479">
                <a:moveTo>
                  <a:pt x="473963" y="127762"/>
                </a:moveTo>
                <a:lnTo>
                  <a:pt x="459358" y="130555"/>
                </a:lnTo>
                <a:lnTo>
                  <a:pt x="436499" y="135381"/>
                </a:lnTo>
                <a:lnTo>
                  <a:pt x="439165" y="147700"/>
                </a:lnTo>
                <a:lnTo>
                  <a:pt x="461899" y="143001"/>
                </a:lnTo>
                <a:lnTo>
                  <a:pt x="476376" y="140208"/>
                </a:lnTo>
                <a:lnTo>
                  <a:pt x="473963" y="127762"/>
                </a:lnTo>
                <a:close/>
              </a:path>
              <a:path w="2762885" h="284479">
                <a:moveTo>
                  <a:pt x="524001" y="118490"/>
                </a:moveTo>
                <a:lnTo>
                  <a:pt x="510286" y="120903"/>
                </a:lnTo>
                <a:lnTo>
                  <a:pt x="486537" y="125349"/>
                </a:lnTo>
                <a:lnTo>
                  <a:pt x="488823" y="137795"/>
                </a:lnTo>
                <a:lnTo>
                  <a:pt x="526288" y="131063"/>
                </a:lnTo>
                <a:lnTo>
                  <a:pt x="524001" y="118490"/>
                </a:lnTo>
                <a:close/>
              </a:path>
              <a:path w="2762885" h="284479">
                <a:moveTo>
                  <a:pt x="574294" y="110109"/>
                </a:moveTo>
                <a:lnTo>
                  <a:pt x="537082" y="116204"/>
                </a:lnTo>
                <a:lnTo>
                  <a:pt x="536575" y="116331"/>
                </a:lnTo>
                <a:lnTo>
                  <a:pt x="538733" y="128777"/>
                </a:lnTo>
                <a:lnTo>
                  <a:pt x="539242" y="128650"/>
                </a:lnTo>
                <a:lnTo>
                  <a:pt x="566674" y="124078"/>
                </a:lnTo>
                <a:lnTo>
                  <a:pt x="576199" y="122681"/>
                </a:lnTo>
                <a:lnTo>
                  <a:pt x="574294" y="110109"/>
                </a:lnTo>
                <a:close/>
              </a:path>
              <a:path w="2762885" h="284479">
                <a:moveTo>
                  <a:pt x="624586" y="102362"/>
                </a:moveTo>
                <a:lnTo>
                  <a:pt x="622426" y="102742"/>
                </a:lnTo>
                <a:lnTo>
                  <a:pt x="593089" y="107061"/>
                </a:lnTo>
                <a:lnTo>
                  <a:pt x="586739" y="108076"/>
                </a:lnTo>
                <a:lnTo>
                  <a:pt x="588771" y="120650"/>
                </a:lnTo>
                <a:lnTo>
                  <a:pt x="595121" y="119634"/>
                </a:lnTo>
                <a:lnTo>
                  <a:pt x="624332" y="115315"/>
                </a:lnTo>
                <a:lnTo>
                  <a:pt x="626363" y="114935"/>
                </a:lnTo>
                <a:lnTo>
                  <a:pt x="624586" y="102362"/>
                </a:lnTo>
                <a:close/>
              </a:path>
              <a:path w="2762885" h="284479">
                <a:moveTo>
                  <a:pt x="674877" y="95376"/>
                </a:moveTo>
                <a:lnTo>
                  <a:pt x="637158" y="100584"/>
                </a:lnTo>
                <a:lnTo>
                  <a:pt x="638937" y="113156"/>
                </a:lnTo>
                <a:lnTo>
                  <a:pt x="676656" y="107950"/>
                </a:lnTo>
                <a:lnTo>
                  <a:pt x="674877" y="95376"/>
                </a:lnTo>
                <a:close/>
              </a:path>
              <a:path w="2762885" h="284479">
                <a:moveTo>
                  <a:pt x="725296" y="88773"/>
                </a:moveTo>
                <a:lnTo>
                  <a:pt x="687577" y="93725"/>
                </a:lnTo>
                <a:lnTo>
                  <a:pt x="689229" y="106299"/>
                </a:lnTo>
                <a:lnTo>
                  <a:pt x="726948" y="101346"/>
                </a:lnTo>
                <a:lnTo>
                  <a:pt x="725296" y="88773"/>
                </a:lnTo>
                <a:close/>
              </a:path>
              <a:path w="2762885" h="284479">
                <a:moveTo>
                  <a:pt x="775715" y="82423"/>
                </a:moveTo>
                <a:lnTo>
                  <a:pt x="737869" y="87122"/>
                </a:lnTo>
                <a:lnTo>
                  <a:pt x="739520" y="99695"/>
                </a:lnTo>
                <a:lnTo>
                  <a:pt x="777367" y="94996"/>
                </a:lnTo>
                <a:lnTo>
                  <a:pt x="775715" y="82423"/>
                </a:lnTo>
                <a:close/>
              </a:path>
              <a:path w="2762885" h="284479">
                <a:moveTo>
                  <a:pt x="826262" y="76326"/>
                </a:moveTo>
                <a:lnTo>
                  <a:pt x="788924" y="80772"/>
                </a:lnTo>
                <a:lnTo>
                  <a:pt x="788415" y="80899"/>
                </a:lnTo>
                <a:lnTo>
                  <a:pt x="789939" y="93472"/>
                </a:lnTo>
                <a:lnTo>
                  <a:pt x="790448" y="93345"/>
                </a:lnTo>
                <a:lnTo>
                  <a:pt x="827786" y="88900"/>
                </a:lnTo>
                <a:lnTo>
                  <a:pt x="826262" y="76326"/>
                </a:lnTo>
                <a:close/>
              </a:path>
              <a:path w="2762885" h="284479">
                <a:moveTo>
                  <a:pt x="876681" y="70358"/>
                </a:moveTo>
                <a:lnTo>
                  <a:pt x="838835" y="74802"/>
                </a:lnTo>
                <a:lnTo>
                  <a:pt x="840358" y="87375"/>
                </a:lnTo>
                <a:lnTo>
                  <a:pt x="867282" y="84200"/>
                </a:lnTo>
                <a:lnTo>
                  <a:pt x="878077" y="83058"/>
                </a:lnTo>
                <a:lnTo>
                  <a:pt x="876681" y="70358"/>
                </a:lnTo>
                <a:close/>
              </a:path>
              <a:path w="2762885" h="284479">
                <a:moveTo>
                  <a:pt x="927226" y="64642"/>
                </a:moveTo>
                <a:lnTo>
                  <a:pt x="889381" y="68961"/>
                </a:lnTo>
                <a:lnTo>
                  <a:pt x="890777" y="81534"/>
                </a:lnTo>
                <a:lnTo>
                  <a:pt x="928624" y="77342"/>
                </a:lnTo>
                <a:lnTo>
                  <a:pt x="927226" y="64642"/>
                </a:lnTo>
                <a:close/>
              </a:path>
              <a:path w="2762885" h="284479">
                <a:moveTo>
                  <a:pt x="977773" y="59181"/>
                </a:moveTo>
                <a:lnTo>
                  <a:pt x="939800" y="63246"/>
                </a:lnTo>
                <a:lnTo>
                  <a:pt x="941196" y="75946"/>
                </a:lnTo>
                <a:lnTo>
                  <a:pt x="948563" y="75056"/>
                </a:lnTo>
                <a:lnTo>
                  <a:pt x="979043" y="71754"/>
                </a:lnTo>
                <a:lnTo>
                  <a:pt x="977773" y="59181"/>
                </a:lnTo>
                <a:close/>
              </a:path>
              <a:path w="2762885" h="284479">
                <a:moveTo>
                  <a:pt x="1028319" y="53848"/>
                </a:moveTo>
                <a:lnTo>
                  <a:pt x="990345" y="57785"/>
                </a:lnTo>
                <a:lnTo>
                  <a:pt x="991743" y="70485"/>
                </a:lnTo>
                <a:lnTo>
                  <a:pt x="1029588" y="66421"/>
                </a:lnTo>
                <a:lnTo>
                  <a:pt x="1028319" y="53848"/>
                </a:lnTo>
                <a:close/>
              </a:path>
              <a:path w="2762885" h="284479">
                <a:moveTo>
                  <a:pt x="1078864" y="48640"/>
                </a:moveTo>
                <a:lnTo>
                  <a:pt x="1075944" y="48895"/>
                </a:lnTo>
                <a:lnTo>
                  <a:pt x="1040892" y="52577"/>
                </a:lnTo>
                <a:lnTo>
                  <a:pt x="1042162" y="65150"/>
                </a:lnTo>
                <a:lnTo>
                  <a:pt x="1077214" y="61595"/>
                </a:lnTo>
                <a:lnTo>
                  <a:pt x="1080008" y="61340"/>
                </a:lnTo>
                <a:lnTo>
                  <a:pt x="1078864" y="48640"/>
                </a:lnTo>
                <a:close/>
              </a:path>
              <a:path w="2762885" h="284479">
                <a:moveTo>
                  <a:pt x="1129411" y="43814"/>
                </a:moveTo>
                <a:lnTo>
                  <a:pt x="1091438" y="47498"/>
                </a:lnTo>
                <a:lnTo>
                  <a:pt x="1092708" y="60071"/>
                </a:lnTo>
                <a:lnTo>
                  <a:pt x="1121537" y="57276"/>
                </a:lnTo>
                <a:lnTo>
                  <a:pt x="1130554" y="56514"/>
                </a:lnTo>
                <a:lnTo>
                  <a:pt x="1129411" y="43814"/>
                </a:lnTo>
                <a:close/>
              </a:path>
              <a:path w="2762885" h="284479">
                <a:moveTo>
                  <a:pt x="1179957" y="39115"/>
                </a:moveTo>
                <a:lnTo>
                  <a:pt x="1142111" y="42672"/>
                </a:lnTo>
                <a:lnTo>
                  <a:pt x="1143254" y="55245"/>
                </a:lnTo>
                <a:lnTo>
                  <a:pt x="1181227" y="51688"/>
                </a:lnTo>
                <a:lnTo>
                  <a:pt x="1179957" y="39115"/>
                </a:lnTo>
                <a:close/>
              </a:path>
              <a:path w="2762885" h="284479">
                <a:moveTo>
                  <a:pt x="1230630" y="34543"/>
                </a:moveTo>
                <a:lnTo>
                  <a:pt x="1192657" y="37973"/>
                </a:lnTo>
                <a:lnTo>
                  <a:pt x="1193800" y="50546"/>
                </a:lnTo>
                <a:lnTo>
                  <a:pt x="1231773" y="47116"/>
                </a:lnTo>
                <a:lnTo>
                  <a:pt x="1230630" y="34543"/>
                </a:lnTo>
                <a:close/>
              </a:path>
              <a:path w="2762885" h="284479">
                <a:moveTo>
                  <a:pt x="1281302" y="30099"/>
                </a:moveTo>
                <a:lnTo>
                  <a:pt x="1243330" y="33400"/>
                </a:lnTo>
                <a:lnTo>
                  <a:pt x="1244345" y="46100"/>
                </a:lnTo>
                <a:lnTo>
                  <a:pt x="1282319" y="42799"/>
                </a:lnTo>
                <a:lnTo>
                  <a:pt x="1281302" y="30099"/>
                </a:lnTo>
                <a:close/>
              </a:path>
              <a:path w="2762885" h="284479">
                <a:moveTo>
                  <a:pt x="1331976" y="26035"/>
                </a:moveTo>
                <a:lnTo>
                  <a:pt x="1301495" y="28321"/>
                </a:lnTo>
                <a:lnTo>
                  <a:pt x="1293876" y="29083"/>
                </a:lnTo>
                <a:lnTo>
                  <a:pt x="1295019" y="41655"/>
                </a:lnTo>
                <a:lnTo>
                  <a:pt x="1332992" y="38608"/>
                </a:lnTo>
                <a:lnTo>
                  <a:pt x="1331976" y="26035"/>
                </a:lnTo>
                <a:close/>
              </a:path>
              <a:path w="2762885" h="284479">
                <a:moveTo>
                  <a:pt x="1382649" y="22098"/>
                </a:moveTo>
                <a:lnTo>
                  <a:pt x="1344549" y="25018"/>
                </a:lnTo>
                <a:lnTo>
                  <a:pt x="1345564" y="37718"/>
                </a:lnTo>
                <a:lnTo>
                  <a:pt x="1383538" y="34671"/>
                </a:lnTo>
                <a:lnTo>
                  <a:pt x="1382649" y="22098"/>
                </a:lnTo>
                <a:close/>
              </a:path>
              <a:path w="2762885" h="284479">
                <a:moveTo>
                  <a:pt x="1433321" y="18414"/>
                </a:moveTo>
                <a:lnTo>
                  <a:pt x="1395349" y="21081"/>
                </a:lnTo>
                <a:lnTo>
                  <a:pt x="1396238" y="33781"/>
                </a:lnTo>
                <a:lnTo>
                  <a:pt x="1434211" y="31114"/>
                </a:lnTo>
                <a:lnTo>
                  <a:pt x="1433321" y="18414"/>
                </a:lnTo>
                <a:close/>
              </a:path>
              <a:path w="2762885" h="284479">
                <a:moveTo>
                  <a:pt x="1483995" y="14859"/>
                </a:moveTo>
                <a:lnTo>
                  <a:pt x="1446021" y="17525"/>
                </a:lnTo>
                <a:lnTo>
                  <a:pt x="1446911" y="30225"/>
                </a:lnTo>
                <a:lnTo>
                  <a:pt x="1484883" y="27559"/>
                </a:lnTo>
                <a:lnTo>
                  <a:pt x="1483995" y="14859"/>
                </a:lnTo>
                <a:close/>
              </a:path>
              <a:path w="2762885" h="284479">
                <a:moveTo>
                  <a:pt x="1534795" y="11684"/>
                </a:moveTo>
                <a:lnTo>
                  <a:pt x="1528826" y="11937"/>
                </a:lnTo>
                <a:lnTo>
                  <a:pt x="1496695" y="13970"/>
                </a:lnTo>
                <a:lnTo>
                  <a:pt x="1497457" y="26670"/>
                </a:lnTo>
                <a:lnTo>
                  <a:pt x="1535557" y="24256"/>
                </a:lnTo>
                <a:lnTo>
                  <a:pt x="1534795" y="11684"/>
                </a:lnTo>
                <a:close/>
              </a:path>
              <a:path w="2762885" h="284479">
                <a:moveTo>
                  <a:pt x="1585468" y="8762"/>
                </a:moveTo>
                <a:lnTo>
                  <a:pt x="1547495" y="10922"/>
                </a:lnTo>
                <a:lnTo>
                  <a:pt x="1548130" y="23622"/>
                </a:lnTo>
                <a:lnTo>
                  <a:pt x="1586230" y="21462"/>
                </a:lnTo>
                <a:lnTo>
                  <a:pt x="1585468" y="8762"/>
                </a:lnTo>
                <a:close/>
              </a:path>
              <a:path w="2762885" h="284479">
                <a:moveTo>
                  <a:pt x="1636268" y="6223"/>
                </a:moveTo>
                <a:lnTo>
                  <a:pt x="1598168" y="8127"/>
                </a:lnTo>
                <a:lnTo>
                  <a:pt x="1598802" y="20827"/>
                </a:lnTo>
                <a:lnTo>
                  <a:pt x="1636902" y="18923"/>
                </a:lnTo>
                <a:lnTo>
                  <a:pt x="1636268" y="6223"/>
                </a:lnTo>
                <a:close/>
              </a:path>
              <a:path w="2762885" h="284479">
                <a:moveTo>
                  <a:pt x="1687068" y="4063"/>
                </a:moveTo>
                <a:lnTo>
                  <a:pt x="1648968" y="5587"/>
                </a:lnTo>
                <a:lnTo>
                  <a:pt x="1649602" y="18287"/>
                </a:lnTo>
                <a:lnTo>
                  <a:pt x="1687576" y="16763"/>
                </a:lnTo>
                <a:lnTo>
                  <a:pt x="1687068" y="4063"/>
                </a:lnTo>
                <a:close/>
              </a:path>
              <a:path w="2762885" h="284479">
                <a:moveTo>
                  <a:pt x="1737868" y="2159"/>
                </a:moveTo>
                <a:lnTo>
                  <a:pt x="1699768" y="3555"/>
                </a:lnTo>
                <a:lnTo>
                  <a:pt x="1700276" y="16255"/>
                </a:lnTo>
                <a:lnTo>
                  <a:pt x="1738376" y="14859"/>
                </a:lnTo>
                <a:lnTo>
                  <a:pt x="1737868" y="2159"/>
                </a:lnTo>
                <a:close/>
              </a:path>
              <a:path w="2762885" h="284479">
                <a:moveTo>
                  <a:pt x="1788795" y="888"/>
                </a:moveTo>
                <a:lnTo>
                  <a:pt x="1784858" y="888"/>
                </a:lnTo>
                <a:lnTo>
                  <a:pt x="1750568" y="1777"/>
                </a:lnTo>
                <a:lnTo>
                  <a:pt x="1750949" y="14477"/>
                </a:lnTo>
                <a:lnTo>
                  <a:pt x="1785239" y="13588"/>
                </a:lnTo>
                <a:lnTo>
                  <a:pt x="1789049" y="13588"/>
                </a:lnTo>
                <a:lnTo>
                  <a:pt x="1788795" y="888"/>
                </a:lnTo>
                <a:close/>
              </a:path>
              <a:path w="2762885" h="284479">
                <a:moveTo>
                  <a:pt x="1839595" y="126"/>
                </a:moveTo>
                <a:lnTo>
                  <a:pt x="1801495" y="635"/>
                </a:lnTo>
                <a:lnTo>
                  <a:pt x="1801749" y="13335"/>
                </a:lnTo>
                <a:lnTo>
                  <a:pt x="1839722" y="12826"/>
                </a:lnTo>
                <a:lnTo>
                  <a:pt x="1839595" y="126"/>
                </a:lnTo>
                <a:close/>
              </a:path>
              <a:path w="2762885" h="284479">
                <a:moveTo>
                  <a:pt x="1890522" y="0"/>
                </a:moveTo>
                <a:lnTo>
                  <a:pt x="1852295" y="0"/>
                </a:lnTo>
                <a:lnTo>
                  <a:pt x="1852422" y="12700"/>
                </a:lnTo>
                <a:lnTo>
                  <a:pt x="1890522" y="12700"/>
                </a:lnTo>
                <a:lnTo>
                  <a:pt x="1890522" y="0"/>
                </a:lnTo>
                <a:close/>
              </a:path>
              <a:path w="2762885" h="284479">
                <a:moveTo>
                  <a:pt x="1903222" y="126"/>
                </a:moveTo>
                <a:lnTo>
                  <a:pt x="1903095" y="12826"/>
                </a:lnTo>
                <a:lnTo>
                  <a:pt x="1941067" y="13462"/>
                </a:lnTo>
                <a:lnTo>
                  <a:pt x="1941449" y="762"/>
                </a:lnTo>
                <a:lnTo>
                  <a:pt x="1903222" y="126"/>
                </a:lnTo>
                <a:close/>
              </a:path>
              <a:path w="2762885" h="284479">
                <a:moveTo>
                  <a:pt x="1954149" y="1142"/>
                </a:moveTo>
                <a:lnTo>
                  <a:pt x="1953767" y="13842"/>
                </a:lnTo>
                <a:lnTo>
                  <a:pt x="1968118" y="14224"/>
                </a:lnTo>
                <a:lnTo>
                  <a:pt x="1991740" y="15239"/>
                </a:lnTo>
                <a:lnTo>
                  <a:pt x="1992249" y="2539"/>
                </a:lnTo>
                <a:lnTo>
                  <a:pt x="1954149" y="1142"/>
                </a:lnTo>
                <a:close/>
              </a:path>
              <a:path w="2762885" h="284479">
                <a:moveTo>
                  <a:pt x="2005076" y="3175"/>
                </a:moveTo>
                <a:lnTo>
                  <a:pt x="2004314" y="15875"/>
                </a:lnTo>
                <a:lnTo>
                  <a:pt x="2042287" y="18034"/>
                </a:lnTo>
                <a:lnTo>
                  <a:pt x="2043176" y="5461"/>
                </a:lnTo>
                <a:lnTo>
                  <a:pt x="2033142" y="4699"/>
                </a:lnTo>
                <a:lnTo>
                  <a:pt x="2005076" y="3175"/>
                </a:lnTo>
                <a:close/>
              </a:path>
              <a:path w="2762885" h="284479">
                <a:moveTo>
                  <a:pt x="2055876" y="6223"/>
                </a:moveTo>
                <a:lnTo>
                  <a:pt x="2054987" y="18923"/>
                </a:lnTo>
                <a:lnTo>
                  <a:pt x="2092833" y="21971"/>
                </a:lnTo>
                <a:lnTo>
                  <a:pt x="2093976" y="9271"/>
                </a:lnTo>
                <a:lnTo>
                  <a:pt x="2055876" y="6223"/>
                </a:lnTo>
                <a:close/>
              </a:path>
              <a:path w="2762885" h="284479">
                <a:moveTo>
                  <a:pt x="2106676" y="10413"/>
                </a:moveTo>
                <a:lnTo>
                  <a:pt x="2105533" y="23113"/>
                </a:lnTo>
                <a:lnTo>
                  <a:pt x="2123440" y="24764"/>
                </a:lnTo>
                <a:lnTo>
                  <a:pt x="2143252" y="26924"/>
                </a:lnTo>
                <a:lnTo>
                  <a:pt x="2144649" y="14224"/>
                </a:lnTo>
                <a:lnTo>
                  <a:pt x="2124710" y="12064"/>
                </a:lnTo>
                <a:lnTo>
                  <a:pt x="2106676" y="10413"/>
                </a:lnTo>
                <a:close/>
              </a:path>
              <a:path w="2762885" h="284479">
                <a:moveTo>
                  <a:pt x="2157349" y="15621"/>
                </a:moveTo>
                <a:lnTo>
                  <a:pt x="2155825" y="28321"/>
                </a:lnTo>
                <a:lnTo>
                  <a:pt x="2180971" y="31368"/>
                </a:lnTo>
                <a:lnTo>
                  <a:pt x="2193543" y="33020"/>
                </a:lnTo>
                <a:lnTo>
                  <a:pt x="2195195" y="20447"/>
                </a:lnTo>
                <a:lnTo>
                  <a:pt x="2157349" y="15621"/>
                </a:lnTo>
                <a:close/>
              </a:path>
              <a:path w="2762885" h="284479">
                <a:moveTo>
                  <a:pt x="2207767" y="22098"/>
                </a:moveTo>
                <a:lnTo>
                  <a:pt x="2206116" y="34798"/>
                </a:lnTo>
                <a:lnTo>
                  <a:pt x="2208784" y="35051"/>
                </a:lnTo>
                <a:lnTo>
                  <a:pt x="2235962" y="39115"/>
                </a:lnTo>
                <a:lnTo>
                  <a:pt x="2243582" y="40386"/>
                </a:lnTo>
                <a:lnTo>
                  <a:pt x="2245614" y="27939"/>
                </a:lnTo>
                <a:lnTo>
                  <a:pt x="2210435" y="22478"/>
                </a:lnTo>
                <a:lnTo>
                  <a:pt x="2207767" y="22098"/>
                </a:lnTo>
                <a:close/>
              </a:path>
              <a:path w="2762885" h="284479">
                <a:moveTo>
                  <a:pt x="2258187" y="29972"/>
                </a:moveTo>
                <a:lnTo>
                  <a:pt x="2256154" y="42417"/>
                </a:lnTo>
                <a:lnTo>
                  <a:pt x="2293492" y="49149"/>
                </a:lnTo>
                <a:lnTo>
                  <a:pt x="2295779" y="36702"/>
                </a:lnTo>
                <a:lnTo>
                  <a:pt x="2264791" y="30987"/>
                </a:lnTo>
                <a:lnTo>
                  <a:pt x="2258187" y="29972"/>
                </a:lnTo>
                <a:close/>
              </a:path>
              <a:path w="2762885" h="284479">
                <a:moveTo>
                  <a:pt x="2308352" y="38862"/>
                </a:moveTo>
                <a:lnTo>
                  <a:pt x="2306066" y="51435"/>
                </a:lnTo>
                <a:lnTo>
                  <a:pt x="2314575" y="52959"/>
                </a:lnTo>
                <a:lnTo>
                  <a:pt x="2343277" y="58927"/>
                </a:lnTo>
                <a:lnTo>
                  <a:pt x="2345816" y="46481"/>
                </a:lnTo>
                <a:lnTo>
                  <a:pt x="2316861" y="40512"/>
                </a:lnTo>
                <a:lnTo>
                  <a:pt x="2308352" y="38862"/>
                </a:lnTo>
                <a:close/>
              </a:path>
              <a:path w="2762885" h="284479">
                <a:moveTo>
                  <a:pt x="2358263" y="49149"/>
                </a:moveTo>
                <a:lnTo>
                  <a:pt x="2355596" y="61595"/>
                </a:lnTo>
                <a:lnTo>
                  <a:pt x="2364486" y="63373"/>
                </a:lnTo>
                <a:lnTo>
                  <a:pt x="2392679" y="69976"/>
                </a:lnTo>
                <a:lnTo>
                  <a:pt x="2395601" y="57658"/>
                </a:lnTo>
                <a:lnTo>
                  <a:pt x="2367153" y="50926"/>
                </a:lnTo>
                <a:lnTo>
                  <a:pt x="2358263" y="49149"/>
                </a:lnTo>
                <a:close/>
              </a:path>
              <a:path w="2762885" h="284479">
                <a:moveTo>
                  <a:pt x="2407920" y="60578"/>
                </a:moveTo>
                <a:lnTo>
                  <a:pt x="2404999" y="72898"/>
                </a:lnTo>
                <a:lnTo>
                  <a:pt x="2412746" y="74802"/>
                </a:lnTo>
                <a:lnTo>
                  <a:pt x="2441829" y="82296"/>
                </a:lnTo>
                <a:lnTo>
                  <a:pt x="2445004" y="69976"/>
                </a:lnTo>
                <a:lnTo>
                  <a:pt x="2407920" y="60578"/>
                </a:lnTo>
                <a:close/>
              </a:path>
              <a:path w="2762885" h="284479">
                <a:moveTo>
                  <a:pt x="2457196" y="73151"/>
                </a:moveTo>
                <a:lnTo>
                  <a:pt x="2454021" y="85471"/>
                </a:lnTo>
                <a:lnTo>
                  <a:pt x="2459482" y="86867"/>
                </a:lnTo>
                <a:lnTo>
                  <a:pt x="2490597" y="95630"/>
                </a:lnTo>
                <a:lnTo>
                  <a:pt x="2494026" y="83438"/>
                </a:lnTo>
                <a:lnTo>
                  <a:pt x="2462657" y="74549"/>
                </a:lnTo>
                <a:lnTo>
                  <a:pt x="2457196" y="73151"/>
                </a:lnTo>
                <a:close/>
              </a:path>
              <a:path w="2762885" h="284479">
                <a:moveTo>
                  <a:pt x="2506345" y="86867"/>
                </a:moveTo>
                <a:lnTo>
                  <a:pt x="2502789" y="99187"/>
                </a:lnTo>
                <a:lnTo>
                  <a:pt x="2504821" y="99695"/>
                </a:lnTo>
                <a:lnTo>
                  <a:pt x="2539238" y="110109"/>
                </a:lnTo>
                <a:lnTo>
                  <a:pt x="2542921" y="97916"/>
                </a:lnTo>
                <a:lnTo>
                  <a:pt x="2508250" y="87502"/>
                </a:lnTo>
                <a:lnTo>
                  <a:pt x="2506345" y="86867"/>
                </a:lnTo>
                <a:close/>
              </a:path>
              <a:path w="2762885" h="284479">
                <a:moveTo>
                  <a:pt x="2555113" y="101726"/>
                </a:moveTo>
                <a:lnTo>
                  <a:pt x="2551303" y="113791"/>
                </a:lnTo>
                <a:lnTo>
                  <a:pt x="2587498" y="125349"/>
                </a:lnTo>
                <a:lnTo>
                  <a:pt x="2591435" y="113284"/>
                </a:lnTo>
                <a:lnTo>
                  <a:pt x="2555113" y="101726"/>
                </a:lnTo>
                <a:close/>
              </a:path>
              <a:path w="2762885" h="284479">
                <a:moveTo>
                  <a:pt x="2603627" y="117348"/>
                </a:moveTo>
                <a:lnTo>
                  <a:pt x="2599563" y="129286"/>
                </a:lnTo>
                <a:lnTo>
                  <a:pt x="2634996" y="141224"/>
                </a:lnTo>
                <a:lnTo>
                  <a:pt x="2635630" y="141477"/>
                </a:lnTo>
                <a:lnTo>
                  <a:pt x="2639822" y="129412"/>
                </a:lnTo>
                <a:lnTo>
                  <a:pt x="2603627" y="117348"/>
                </a:lnTo>
                <a:close/>
              </a:path>
              <a:path w="2762885" h="284479">
                <a:moveTo>
                  <a:pt x="2703449" y="118110"/>
                </a:moveTo>
                <a:lnTo>
                  <a:pt x="2677795" y="189864"/>
                </a:lnTo>
                <a:lnTo>
                  <a:pt x="2762377" y="179577"/>
                </a:lnTo>
                <a:lnTo>
                  <a:pt x="2747645" y="164211"/>
                </a:lnTo>
                <a:lnTo>
                  <a:pt x="2700401" y="164211"/>
                </a:lnTo>
                <a:lnTo>
                  <a:pt x="2695448" y="162433"/>
                </a:lnTo>
                <a:lnTo>
                  <a:pt x="2699766" y="150495"/>
                </a:lnTo>
                <a:lnTo>
                  <a:pt x="2734495" y="150495"/>
                </a:lnTo>
                <a:lnTo>
                  <a:pt x="2703449" y="118110"/>
                </a:lnTo>
                <a:close/>
              </a:path>
              <a:path w="2762885" h="284479">
                <a:moveTo>
                  <a:pt x="2699766" y="150495"/>
                </a:moveTo>
                <a:lnTo>
                  <a:pt x="2695448" y="162433"/>
                </a:lnTo>
                <a:lnTo>
                  <a:pt x="2700401" y="164211"/>
                </a:lnTo>
                <a:lnTo>
                  <a:pt x="2704718" y="152273"/>
                </a:lnTo>
                <a:lnTo>
                  <a:pt x="2699766" y="150495"/>
                </a:lnTo>
                <a:close/>
              </a:path>
              <a:path w="2762885" h="284479">
                <a:moveTo>
                  <a:pt x="2734495" y="150495"/>
                </a:moveTo>
                <a:lnTo>
                  <a:pt x="2699766" y="150495"/>
                </a:lnTo>
                <a:lnTo>
                  <a:pt x="2704718" y="152273"/>
                </a:lnTo>
                <a:lnTo>
                  <a:pt x="2700401" y="164211"/>
                </a:lnTo>
                <a:lnTo>
                  <a:pt x="2747645" y="164211"/>
                </a:lnTo>
                <a:lnTo>
                  <a:pt x="2734495" y="150495"/>
                </a:lnTo>
                <a:close/>
              </a:path>
              <a:path w="2762885" h="284479">
                <a:moveTo>
                  <a:pt x="2651760" y="133603"/>
                </a:moveTo>
                <a:lnTo>
                  <a:pt x="2647568" y="145541"/>
                </a:lnTo>
                <a:lnTo>
                  <a:pt x="2683510" y="158114"/>
                </a:lnTo>
                <a:lnTo>
                  <a:pt x="2687828" y="146176"/>
                </a:lnTo>
                <a:lnTo>
                  <a:pt x="2651760" y="13360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10">
            <a:extLst>
              <a:ext uri="{FF2B5EF4-FFF2-40B4-BE49-F238E27FC236}">
                <a16:creationId xmlns:a16="http://schemas.microsoft.com/office/drawing/2014/main" id="{3930B2DD-E696-4CDA-BA61-0AA76950F738}"/>
              </a:ext>
            </a:extLst>
          </p:cNvPr>
          <p:cNvSpPr/>
          <p:nvPr/>
        </p:nvSpPr>
        <p:spPr>
          <a:xfrm>
            <a:off x="1500505" y="1391030"/>
            <a:ext cx="2294890" cy="297180"/>
          </a:xfrm>
          <a:custGeom>
            <a:avLst/>
            <a:gdLst/>
            <a:ahLst/>
            <a:cxnLst/>
            <a:rect l="l" t="t" r="r" b="b"/>
            <a:pathLst>
              <a:path w="2294890" h="297180">
                <a:moveTo>
                  <a:pt x="31750" y="152527"/>
                </a:moveTo>
                <a:lnTo>
                  <a:pt x="26796" y="155702"/>
                </a:lnTo>
                <a:lnTo>
                  <a:pt x="0" y="173863"/>
                </a:lnTo>
                <a:lnTo>
                  <a:pt x="6984" y="184277"/>
                </a:lnTo>
                <a:lnTo>
                  <a:pt x="33908" y="166243"/>
                </a:lnTo>
                <a:lnTo>
                  <a:pt x="38607" y="163195"/>
                </a:lnTo>
                <a:lnTo>
                  <a:pt x="31750" y="152527"/>
                </a:lnTo>
                <a:close/>
              </a:path>
              <a:path w="2294890" h="297180">
                <a:moveTo>
                  <a:pt x="75564" y="125984"/>
                </a:moveTo>
                <a:lnTo>
                  <a:pt x="70484" y="128778"/>
                </a:lnTo>
                <a:lnTo>
                  <a:pt x="55244" y="137668"/>
                </a:lnTo>
                <a:lnTo>
                  <a:pt x="42544" y="145669"/>
                </a:lnTo>
                <a:lnTo>
                  <a:pt x="49148" y="156464"/>
                </a:lnTo>
                <a:lnTo>
                  <a:pt x="61975" y="148463"/>
                </a:lnTo>
                <a:lnTo>
                  <a:pt x="76834" y="139827"/>
                </a:lnTo>
                <a:lnTo>
                  <a:pt x="81660" y="137160"/>
                </a:lnTo>
                <a:lnTo>
                  <a:pt x="75564" y="125984"/>
                </a:lnTo>
                <a:close/>
              </a:path>
              <a:path w="2294890" h="297180">
                <a:moveTo>
                  <a:pt x="121538" y="103378"/>
                </a:moveTo>
                <a:lnTo>
                  <a:pt x="103504" y="111506"/>
                </a:lnTo>
                <a:lnTo>
                  <a:pt x="86867" y="119761"/>
                </a:lnTo>
                <a:lnTo>
                  <a:pt x="92582" y="131191"/>
                </a:lnTo>
                <a:lnTo>
                  <a:pt x="109219" y="122936"/>
                </a:lnTo>
                <a:lnTo>
                  <a:pt x="126745" y="114935"/>
                </a:lnTo>
                <a:lnTo>
                  <a:pt x="121538" y="103378"/>
                </a:lnTo>
                <a:close/>
              </a:path>
              <a:path w="2294890" h="297180">
                <a:moveTo>
                  <a:pt x="169544" y="84836"/>
                </a:moveTo>
                <a:lnTo>
                  <a:pt x="162432" y="87249"/>
                </a:lnTo>
                <a:lnTo>
                  <a:pt x="141350" y="94996"/>
                </a:lnTo>
                <a:lnTo>
                  <a:pt x="133350" y="98298"/>
                </a:lnTo>
                <a:lnTo>
                  <a:pt x="138302" y="110109"/>
                </a:lnTo>
                <a:lnTo>
                  <a:pt x="146303" y="106680"/>
                </a:lnTo>
                <a:lnTo>
                  <a:pt x="166877" y="99060"/>
                </a:lnTo>
                <a:lnTo>
                  <a:pt x="173481" y="96901"/>
                </a:lnTo>
                <a:lnTo>
                  <a:pt x="169544" y="84836"/>
                </a:lnTo>
                <a:close/>
              </a:path>
              <a:path w="2294890" h="297180">
                <a:moveTo>
                  <a:pt x="218567" y="70104"/>
                </a:moveTo>
                <a:lnTo>
                  <a:pt x="209676" y="72390"/>
                </a:lnTo>
                <a:lnTo>
                  <a:pt x="185165" y="79629"/>
                </a:lnTo>
                <a:lnTo>
                  <a:pt x="181609" y="80772"/>
                </a:lnTo>
                <a:lnTo>
                  <a:pt x="185546" y="92837"/>
                </a:lnTo>
                <a:lnTo>
                  <a:pt x="189230" y="91694"/>
                </a:lnTo>
                <a:lnTo>
                  <a:pt x="213359" y="84582"/>
                </a:lnTo>
                <a:lnTo>
                  <a:pt x="221742" y="82423"/>
                </a:lnTo>
                <a:lnTo>
                  <a:pt x="218567" y="70104"/>
                </a:lnTo>
                <a:close/>
              </a:path>
              <a:path w="2294890" h="297180">
                <a:moveTo>
                  <a:pt x="268350" y="58420"/>
                </a:moveTo>
                <a:lnTo>
                  <a:pt x="265175" y="59055"/>
                </a:lnTo>
                <a:lnTo>
                  <a:pt x="250444" y="62230"/>
                </a:lnTo>
                <a:lnTo>
                  <a:pt x="236346" y="65532"/>
                </a:lnTo>
                <a:lnTo>
                  <a:pt x="230886" y="66929"/>
                </a:lnTo>
                <a:lnTo>
                  <a:pt x="234061" y="79248"/>
                </a:lnTo>
                <a:lnTo>
                  <a:pt x="239521" y="77724"/>
                </a:lnTo>
                <a:lnTo>
                  <a:pt x="253364" y="74549"/>
                </a:lnTo>
                <a:lnTo>
                  <a:pt x="270890" y="70866"/>
                </a:lnTo>
                <a:lnTo>
                  <a:pt x="268350" y="58420"/>
                </a:lnTo>
                <a:close/>
              </a:path>
              <a:path w="2294890" h="297180">
                <a:moveTo>
                  <a:pt x="318515" y="49022"/>
                </a:moveTo>
                <a:lnTo>
                  <a:pt x="280924" y="55753"/>
                </a:lnTo>
                <a:lnTo>
                  <a:pt x="283209" y="68326"/>
                </a:lnTo>
                <a:lnTo>
                  <a:pt x="298450" y="65405"/>
                </a:lnTo>
                <a:lnTo>
                  <a:pt x="320547" y="61595"/>
                </a:lnTo>
                <a:lnTo>
                  <a:pt x="318515" y="49022"/>
                </a:lnTo>
                <a:close/>
              </a:path>
              <a:path w="2294890" h="297180">
                <a:moveTo>
                  <a:pt x="368934" y="41656"/>
                </a:moveTo>
                <a:lnTo>
                  <a:pt x="331088" y="46990"/>
                </a:lnTo>
                <a:lnTo>
                  <a:pt x="332994" y="59563"/>
                </a:lnTo>
                <a:lnTo>
                  <a:pt x="370586" y="54229"/>
                </a:lnTo>
                <a:lnTo>
                  <a:pt x="368934" y="41656"/>
                </a:lnTo>
                <a:close/>
              </a:path>
              <a:path w="2294890" h="297180">
                <a:moveTo>
                  <a:pt x="419481" y="35179"/>
                </a:moveTo>
                <a:lnTo>
                  <a:pt x="385318" y="39370"/>
                </a:lnTo>
                <a:lnTo>
                  <a:pt x="381507" y="39878"/>
                </a:lnTo>
                <a:lnTo>
                  <a:pt x="383286" y="52451"/>
                </a:lnTo>
                <a:lnTo>
                  <a:pt x="386969" y="52070"/>
                </a:lnTo>
                <a:lnTo>
                  <a:pt x="406781" y="49530"/>
                </a:lnTo>
                <a:lnTo>
                  <a:pt x="421005" y="47879"/>
                </a:lnTo>
                <a:lnTo>
                  <a:pt x="419481" y="35179"/>
                </a:lnTo>
                <a:close/>
              </a:path>
              <a:path w="2294890" h="297180">
                <a:moveTo>
                  <a:pt x="470026" y="29718"/>
                </a:moveTo>
                <a:lnTo>
                  <a:pt x="468630" y="29845"/>
                </a:lnTo>
                <a:lnTo>
                  <a:pt x="432181" y="33782"/>
                </a:lnTo>
                <a:lnTo>
                  <a:pt x="433450" y="46355"/>
                </a:lnTo>
                <a:lnTo>
                  <a:pt x="469900" y="42545"/>
                </a:lnTo>
                <a:lnTo>
                  <a:pt x="471296" y="42418"/>
                </a:lnTo>
                <a:lnTo>
                  <a:pt x="470026" y="29718"/>
                </a:lnTo>
                <a:close/>
              </a:path>
              <a:path w="2294890" h="297180">
                <a:moveTo>
                  <a:pt x="520700" y="25019"/>
                </a:moveTo>
                <a:lnTo>
                  <a:pt x="482726" y="28448"/>
                </a:lnTo>
                <a:lnTo>
                  <a:pt x="483996" y="41148"/>
                </a:lnTo>
                <a:lnTo>
                  <a:pt x="521843" y="37592"/>
                </a:lnTo>
                <a:lnTo>
                  <a:pt x="520700" y="25019"/>
                </a:lnTo>
                <a:close/>
              </a:path>
              <a:path w="2294890" h="297180">
                <a:moveTo>
                  <a:pt x="571372" y="20701"/>
                </a:moveTo>
                <a:lnTo>
                  <a:pt x="536956" y="23495"/>
                </a:lnTo>
                <a:lnTo>
                  <a:pt x="533400" y="23876"/>
                </a:lnTo>
                <a:lnTo>
                  <a:pt x="534543" y="36449"/>
                </a:lnTo>
                <a:lnTo>
                  <a:pt x="538099" y="36195"/>
                </a:lnTo>
                <a:lnTo>
                  <a:pt x="572388" y="33401"/>
                </a:lnTo>
                <a:lnTo>
                  <a:pt x="571372" y="20701"/>
                </a:lnTo>
                <a:close/>
              </a:path>
              <a:path w="2294890" h="297180">
                <a:moveTo>
                  <a:pt x="622045" y="16891"/>
                </a:moveTo>
                <a:lnTo>
                  <a:pt x="584962" y="19558"/>
                </a:lnTo>
                <a:lnTo>
                  <a:pt x="584072" y="19685"/>
                </a:lnTo>
                <a:lnTo>
                  <a:pt x="585088" y="32258"/>
                </a:lnTo>
                <a:lnTo>
                  <a:pt x="585977" y="32258"/>
                </a:lnTo>
                <a:lnTo>
                  <a:pt x="623062" y="29591"/>
                </a:lnTo>
                <a:lnTo>
                  <a:pt x="622045" y="16891"/>
                </a:lnTo>
                <a:close/>
              </a:path>
              <a:path w="2294890" h="297180">
                <a:moveTo>
                  <a:pt x="672845" y="13589"/>
                </a:moveTo>
                <a:lnTo>
                  <a:pt x="634872" y="16002"/>
                </a:lnTo>
                <a:lnTo>
                  <a:pt x="635634" y="28702"/>
                </a:lnTo>
                <a:lnTo>
                  <a:pt x="673607" y="26289"/>
                </a:lnTo>
                <a:lnTo>
                  <a:pt x="672845" y="13589"/>
                </a:lnTo>
                <a:close/>
              </a:path>
              <a:path w="2294890" h="297180">
                <a:moveTo>
                  <a:pt x="723645" y="10668"/>
                </a:moveTo>
                <a:lnTo>
                  <a:pt x="685545" y="12827"/>
                </a:lnTo>
                <a:lnTo>
                  <a:pt x="686307" y="25527"/>
                </a:lnTo>
                <a:lnTo>
                  <a:pt x="724281" y="23368"/>
                </a:lnTo>
                <a:lnTo>
                  <a:pt x="723645" y="10668"/>
                </a:lnTo>
                <a:close/>
              </a:path>
              <a:path w="2294890" h="297180">
                <a:moveTo>
                  <a:pt x="774445" y="8128"/>
                </a:moveTo>
                <a:lnTo>
                  <a:pt x="737743" y="9906"/>
                </a:lnTo>
                <a:lnTo>
                  <a:pt x="736345" y="9906"/>
                </a:lnTo>
                <a:lnTo>
                  <a:pt x="736981" y="22606"/>
                </a:lnTo>
                <a:lnTo>
                  <a:pt x="738377" y="22479"/>
                </a:lnTo>
                <a:lnTo>
                  <a:pt x="774953" y="20828"/>
                </a:lnTo>
                <a:lnTo>
                  <a:pt x="774445" y="8128"/>
                </a:lnTo>
                <a:close/>
              </a:path>
              <a:path w="2294890" h="297180">
                <a:moveTo>
                  <a:pt x="825245" y="5969"/>
                </a:moveTo>
                <a:lnTo>
                  <a:pt x="787145" y="7493"/>
                </a:lnTo>
                <a:lnTo>
                  <a:pt x="787653" y="20193"/>
                </a:lnTo>
                <a:lnTo>
                  <a:pt x="825753" y="18669"/>
                </a:lnTo>
                <a:lnTo>
                  <a:pt x="825245" y="5969"/>
                </a:lnTo>
                <a:close/>
              </a:path>
              <a:path w="2294890" h="297180">
                <a:moveTo>
                  <a:pt x="876045" y="4064"/>
                </a:moveTo>
                <a:lnTo>
                  <a:pt x="837945" y="5461"/>
                </a:lnTo>
                <a:lnTo>
                  <a:pt x="838453" y="18161"/>
                </a:lnTo>
                <a:lnTo>
                  <a:pt x="876426" y="16764"/>
                </a:lnTo>
                <a:lnTo>
                  <a:pt x="876045" y="4064"/>
                </a:lnTo>
                <a:close/>
              </a:path>
              <a:path w="2294890" h="297180">
                <a:moveTo>
                  <a:pt x="926845" y="2667"/>
                </a:moveTo>
                <a:lnTo>
                  <a:pt x="888745" y="3683"/>
                </a:lnTo>
                <a:lnTo>
                  <a:pt x="889126" y="16383"/>
                </a:lnTo>
                <a:lnTo>
                  <a:pt x="898906" y="16002"/>
                </a:lnTo>
                <a:lnTo>
                  <a:pt x="927100" y="15367"/>
                </a:lnTo>
                <a:lnTo>
                  <a:pt x="926845" y="2667"/>
                </a:lnTo>
                <a:close/>
              </a:path>
              <a:path w="2294890" h="297180">
                <a:moveTo>
                  <a:pt x="977645" y="1524"/>
                </a:moveTo>
                <a:lnTo>
                  <a:pt x="939545" y="2413"/>
                </a:lnTo>
                <a:lnTo>
                  <a:pt x="939800" y="15113"/>
                </a:lnTo>
                <a:lnTo>
                  <a:pt x="977900" y="14224"/>
                </a:lnTo>
                <a:lnTo>
                  <a:pt x="977645" y="1524"/>
                </a:lnTo>
                <a:close/>
              </a:path>
              <a:path w="2294890" h="297180">
                <a:moveTo>
                  <a:pt x="1028445" y="635"/>
                </a:moveTo>
                <a:lnTo>
                  <a:pt x="1006856" y="889"/>
                </a:lnTo>
                <a:lnTo>
                  <a:pt x="990345" y="1270"/>
                </a:lnTo>
                <a:lnTo>
                  <a:pt x="990600" y="13970"/>
                </a:lnTo>
                <a:lnTo>
                  <a:pt x="1007237" y="13589"/>
                </a:lnTo>
                <a:lnTo>
                  <a:pt x="1028700" y="13335"/>
                </a:lnTo>
                <a:lnTo>
                  <a:pt x="1028445" y="635"/>
                </a:lnTo>
                <a:close/>
              </a:path>
              <a:path w="2294890" h="297180">
                <a:moveTo>
                  <a:pt x="1079372" y="127"/>
                </a:moveTo>
                <a:lnTo>
                  <a:pt x="1041145" y="508"/>
                </a:lnTo>
                <a:lnTo>
                  <a:pt x="1041400" y="13208"/>
                </a:lnTo>
                <a:lnTo>
                  <a:pt x="1079372" y="12827"/>
                </a:lnTo>
                <a:lnTo>
                  <a:pt x="1079372" y="127"/>
                </a:lnTo>
                <a:close/>
              </a:path>
              <a:path w="2294890" h="297180">
                <a:moveTo>
                  <a:pt x="1130172" y="0"/>
                </a:moveTo>
                <a:lnTo>
                  <a:pt x="1114297" y="0"/>
                </a:lnTo>
                <a:lnTo>
                  <a:pt x="1092072" y="127"/>
                </a:lnTo>
                <a:lnTo>
                  <a:pt x="1092072" y="12827"/>
                </a:lnTo>
                <a:lnTo>
                  <a:pt x="1130172" y="12700"/>
                </a:lnTo>
                <a:lnTo>
                  <a:pt x="1130172" y="0"/>
                </a:lnTo>
                <a:close/>
              </a:path>
              <a:path w="2294890" h="297180">
                <a:moveTo>
                  <a:pt x="1180972" y="0"/>
                </a:moveTo>
                <a:lnTo>
                  <a:pt x="1142872" y="0"/>
                </a:lnTo>
                <a:lnTo>
                  <a:pt x="1142872" y="12700"/>
                </a:lnTo>
                <a:lnTo>
                  <a:pt x="1180972" y="12700"/>
                </a:lnTo>
                <a:lnTo>
                  <a:pt x="1180972" y="0"/>
                </a:lnTo>
                <a:close/>
              </a:path>
              <a:path w="2294890" h="297180">
                <a:moveTo>
                  <a:pt x="1231772" y="0"/>
                </a:moveTo>
                <a:lnTo>
                  <a:pt x="1193672" y="0"/>
                </a:lnTo>
                <a:lnTo>
                  <a:pt x="1193672" y="12700"/>
                </a:lnTo>
                <a:lnTo>
                  <a:pt x="1231772" y="12700"/>
                </a:lnTo>
                <a:lnTo>
                  <a:pt x="1231772" y="0"/>
                </a:lnTo>
                <a:close/>
              </a:path>
              <a:path w="2294890" h="297180">
                <a:moveTo>
                  <a:pt x="1244472" y="127"/>
                </a:moveTo>
                <a:lnTo>
                  <a:pt x="1244472" y="12827"/>
                </a:lnTo>
                <a:lnTo>
                  <a:pt x="1282572" y="12954"/>
                </a:lnTo>
                <a:lnTo>
                  <a:pt x="1282572" y="254"/>
                </a:lnTo>
                <a:lnTo>
                  <a:pt x="1244472" y="127"/>
                </a:lnTo>
                <a:close/>
              </a:path>
              <a:path w="2294890" h="297180">
                <a:moveTo>
                  <a:pt x="1295272" y="254"/>
                </a:moveTo>
                <a:lnTo>
                  <a:pt x="1295272" y="12954"/>
                </a:lnTo>
                <a:lnTo>
                  <a:pt x="1333372" y="13208"/>
                </a:lnTo>
                <a:lnTo>
                  <a:pt x="1333372" y="508"/>
                </a:lnTo>
                <a:lnTo>
                  <a:pt x="1295272" y="254"/>
                </a:lnTo>
                <a:close/>
              </a:path>
              <a:path w="2294890" h="297180">
                <a:moveTo>
                  <a:pt x="1348613" y="635"/>
                </a:moveTo>
                <a:lnTo>
                  <a:pt x="1346072" y="635"/>
                </a:lnTo>
                <a:lnTo>
                  <a:pt x="1346072" y="13335"/>
                </a:lnTo>
                <a:lnTo>
                  <a:pt x="1384172" y="13589"/>
                </a:lnTo>
                <a:lnTo>
                  <a:pt x="1384172" y="889"/>
                </a:lnTo>
                <a:lnTo>
                  <a:pt x="1348613" y="635"/>
                </a:lnTo>
                <a:close/>
              </a:path>
              <a:path w="2294890" h="297180">
                <a:moveTo>
                  <a:pt x="1396872" y="1016"/>
                </a:moveTo>
                <a:lnTo>
                  <a:pt x="1396872" y="13716"/>
                </a:lnTo>
                <a:lnTo>
                  <a:pt x="1434845" y="14224"/>
                </a:lnTo>
                <a:lnTo>
                  <a:pt x="1435100" y="1524"/>
                </a:lnTo>
                <a:lnTo>
                  <a:pt x="1396872" y="1016"/>
                </a:lnTo>
                <a:close/>
              </a:path>
              <a:path w="2294890" h="297180">
                <a:moveTo>
                  <a:pt x="1447800" y="1651"/>
                </a:moveTo>
                <a:lnTo>
                  <a:pt x="1447545" y="14351"/>
                </a:lnTo>
                <a:lnTo>
                  <a:pt x="1485645" y="14986"/>
                </a:lnTo>
                <a:lnTo>
                  <a:pt x="1485900" y="2413"/>
                </a:lnTo>
                <a:lnTo>
                  <a:pt x="1447800" y="1651"/>
                </a:lnTo>
                <a:close/>
              </a:path>
              <a:path w="2294890" h="297180">
                <a:moveTo>
                  <a:pt x="1498600" y="2667"/>
                </a:moveTo>
                <a:lnTo>
                  <a:pt x="1498345" y="15367"/>
                </a:lnTo>
                <a:lnTo>
                  <a:pt x="1536445" y="16129"/>
                </a:lnTo>
                <a:lnTo>
                  <a:pt x="1536700" y="3429"/>
                </a:lnTo>
                <a:lnTo>
                  <a:pt x="1498600" y="2667"/>
                </a:lnTo>
                <a:close/>
              </a:path>
              <a:path w="2294890" h="297180">
                <a:moveTo>
                  <a:pt x="1549400" y="3810"/>
                </a:moveTo>
                <a:lnTo>
                  <a:pt x="1549019" y="16510"/>
                </a:lnTo>
                <a:lnTo>
                  <a:pt x="1587119" y="17653"/>
                </a:lnTo>
                <a:lnTo>
                  <a:pt x="1587500" y="4953"/>
                </a:lnTo>
                <a:lnTo>
                  <a:pt x="1549400" y="3810"/>
                </a:lnTo>
                <a:close/>
              </a:path>
              <a:path w="2294890" h="297180">
                <a:moveTo>
                  <a:pt x="1600200" y="5334"/>
                </a:moveTo>
                <a:lnTo>
                  <a:pt x="1599819" y="18034"/>
                </a:lnTo>
                <a:lnTo>
                  <a:pt x="1637792" y="19431"/>
                </a:lnTo>
                <a:lnTo>
                  <a:pt x="1638300" y="6731"/>
                </a:lnTo>
                <a:lnTo>
                  <a:pt x="1600200" y="5334"/>
                </a:lnTo>
                <a:close/>
              </a:path>
              <a:path w="2294890" h="297180">
                <a:moveTo>
                  <a:pt x="1651000" y="7239"/>
                </a:moveTo>
                <a:lnTo>
                  <a:pt x="1650492" y="19939"/>
                </a:lnTo>
                <a:lnTo>
                  <a:pt x="1688464" y="21717"/>
                </a:lnTo>
                <a:lnTo>
                  <a:pt x="1689227" y="9017"/>
                </a:lnTo>
                <a:lnTo>
                  <a:pt x="1651000" y="7239"/>
                </a:lnTo>
                <a:close/>
              </a:path>
              <a:path w="2294890" h="297180">
                <a:moveTo>
                  <a:pt x="1701800" y="9652"/>
                </a:moveTo>
                <a:lnTo>
                  <a:pt x="1701164" y="22352"/>
                </a:lnTo>
                <a:lnTo>
                  <a:pt x="1726438" y="23622"/>
                </a:lnTo>
                <a:lnTo>
                  <a:pt x="1739138" y="24511"/>
                </a:lnTo>
                <a:lnTo>
                  <a:pt x="1739900" y="11811"/>
                </a:lnTo>
                <a:lnTo>
                  <a:pt x="1701800" y="9652"/>
                </a:lnTo>
                <a:close/>
              </a:path>
              <a:path w="2294890" h="297180">
                <a:moveTo>
                  <a:pt x="1752599" y="12573"/>
                </a:moveTo>
                <a:lnTo>
                  <a:pt x="1751837" y="25273"/>
                </a:lnTo>
                <a:lnTo>
                  <a:pt x="1785111" y="27432"/>
                </a:lnTo>
                <a:lnTo>
                  <a:pt x="1789810" y="27813"/>
                </a:lnTo>
                <a:lnTo>
                  <a:pt x="1790699" y="15240"/>
                </a:lnTo>
                <a:lnTo>
                  <a:pt x="1786000" y="14859"/>
                </a:lnTo>
                <a:lnTo>
                  <a:pt x="1756918" y="12827"/>
                </a:lnTo>
                <a:lnTo>
                  <a:pt x="1752599" y="12573"/>
                </a:lnTo>
                <a:close/>
              </a:path>
              <a:path w="2294890" h="297180">
                <a:moveTo>
                  <a:pt x="1803399" y="16129"/>
                </a:moveTo>
                <a:lnTo>
                  <a:pt x="1802383" y="28829"/>
                </a:lnTo>
                <a:lnTo>
                  <a:pt x="1840357" y="32004"/>
                </a:lnTo>
                <a:lnTo>
                  <a:pt x="1841372" y="19304"/>
                </a:lnTo>
                <a:lnTo>
                  <a:pt x="1803399" y="16129"/>
                </a:lnTo>
                <a:close/>
              </a:path>
              <a:path w="2294890" h="297180">
                <a:moveTo>
                  <a:pt x="1854072" y="20574"/>
                </a:moveTo>
                <a:lnTo>
                  <a:pt x="1852930" y="33147"/>
                </a:lnTo>
                <a:lnTo>
                  <a:pt x="1890775" y="37211"/>
                </a:lnTo>
                <a:lnTo>
                  <a:pt x="1892172" y="24511"/>
                </a:lnTo>
                <a:lnTo>
                  <a:pt x="1868932" y="21971"/>
                </a:lnTo>
                <a:lnTo>
                  <a:pt x="1854072" y="20574"/>
                </a:lnTo>
                <a:close/>
              </a:path>
              <a:path w="2294890" h="297180">
                <a:moveTo>
                  <a:pt x="1904745" y="26035"/>
                </a:moveTo>
                <a:lnTo>
                  <a:pt x="1903221" y="38608"/>
                </a:lnTo>
                <a:lnTo>
                  <a:pt x="1918334" y="40513"/>
                </a:lnTo>
                <a:lnTo>
                  <a:pt x="1940941" y="43688"/>
                </a:lnTo>
                <a:lnTo>
                  <a:pt x="1942719" y="31115"/>
                </a:lnTo>
                <a:lnTo>
                  <a:pt x="1919985" y="27940"/>
                </a:lnTo>
                <a:lnTo>
                  <a:pt x="1904745" y="26035"/>
                </a:lnTo>
                <a:close/>
              </a:path>
              <a:path w="2294890" h="297180">
                <a:moveTo>
                  <a:pt x="1955292" y="33020"/>
                </a:moveTo>
                <a:lnTo>
                  <a:pt x="1953386" y="45593"/>
                </a:lnTo>
                <a:lnTo>
                  <a:pt x="1964690" y="47371"/>
                </a:lnTo>
                <a:lnTo>
                  <a:pt x="1986280" y="51181"/>
                </a:lnTo>
                <a:lnTo>
                  <a:pt x="1990597" y="52070"/>
                </a:lnTo>
                <a:lnTo>
                  <a:pt x="1993137" y="39624"/>
                </a:lnTo>
                <a:lnTo>
                  <a:pt x="1988439" y="38735"/>
                </a:lnTo>
                <a:lnTo>
                  <a:pt x="1955292" y="33020"/>
                </a:lnTo>
                <a:close/>
              </a:path>
              <a:path w="2294890" h="297180">
                <a:moveTo>
                  <a:pt x="2005583" y="42291"/>
                </a:moveTo>
                <a:lnTo>
                  <a:pt x="2003044" y="54737"/>
                </a:lnTo>
                <a:lnTo>
                  <a:pt x="2006345" y="55372"/>
                </a:lnTo>
                <a:lnTo>
                  <a:pt x="2025142" y="59690"/>
                </a:lnTo>
                <a:lnTo>
                  <a:pt x="2039746" y="63500"/>
                </a:lnTo>
                <a:lnTo>
                  <a:pt x="2042921" y="51308"/>
                </a:lnTo>
                <a:lnTo>
                  <a:pt x="2028062" y="47371"/>
                </a:lnTo>
                <a:lnTo>
                  <a:pt x="2008885" y="42926"/>
                </a:lnTo>
                <a:lnTo>
                  <a:pt x="2005583" y="42291"/>
                </a:lnTo>
                <a:close/>
              </a:path>
              <a:path w="2294890" h="297180">
                <a:moveTo>
                  <a:pt x="2055368" y="54737"/>
                </a:moveTo>
                <a:lnTo>
                  <a:pt x="2051811" y="66929"/>
                </a:lnTo>
                <a:lnTo>
                  <a:pt x="2059432" y="69215"/>
                </a:lnTo>
                <a:lnTo>
                  <a:pt x="2075307" y="74422"/>
                </a:lnTo>
                <a:lnTo>
                  <a:pt x="2087498" y="78867"/>
                </a:lnTo>
                <a:lnTo>
                  <a:pt x="2091817" y="66929"/>
                </a:lnTo>
                <a:lnTo>
                  <a:pt x="2079244" y="62357"/>
                </a:lnTo>
                <a:lnTo>
                  <a:pt x="2063115" y="57023"/>
                </a:lnTo>
                <a:lnTo>
                  <a:pt x="2055368" y="54737"/>
                </a:lnTo>
                <a:close/>
              </a:path>
              <a:path w="2294890" h="297180">
                <a:moveTo>
                  <a:pt x="2103882" y="71628"/>
                </a:moveTo>
                <a:lnTo>
                  <a:pt x="2099183" y="83439"/>
                </a:lnTo>
                <a:lnTo>
                  <a:pt x="2104390" y="85471"/>
                </a:lnTo>
                <a:lnTo>
                  <a:pt x="2117597" y="91440"/>
                </a:lnTo>
                <a:lnTo>
                  <a:pt x="2130044" y="97536"/>
                </a:lnTo>
                <a:lnTo>
                  <a:pt x="2133092" y="99187"/>
                </a:lnTo>
                <a:lnTo>
                  <a:pt x="2139060" y="88011"/>
                </a:lnTo>
                <a:lnTo>
                  <a:pt x="2135632" y="86106"/>
                </a:lnTo>
                <a:lnTo>
                  <a:pt x="2122678" y="79883"/>
                </a:lnTo>
                <a:lnTo>
                  <a:pt x="2109089" y="73787"/>
                </a:lnTo>
                <a:lnTo>
                  <a:pt x="2103882" y="71628"/>
                </a:lnTo>
                <a:close/>
              </a:path>
              <a:path w="2294890" h="297180">
                <a:moveTo>
                  <a:pt x="2150364" y="94234"/>
                </a:moveTo>
                <a:lnTo>
                  <a:pt x="2144014" y="105156"/>
                </a:lnTo>
                <a:lnTo>
                  <a:pt x="2152777" y="110363"/>
                </a:lnTo>
                <a:lnTo>
                  <a:pt x="2163064" y="117094"/>
                </a:lnTo>
                <a:lnTo>
                  <a:pt x="2175002" y="125730"/>
                </a:lnTo>
                <a:lnTo>
                  <a:pt x="2182748" y="115824"/>
                </a:lnTo>
                <a:lnTo>
                  <a:pt x="2180082" y="113665"/>
                </a:lnTo>
                <a:lnTo>
                  <a:pt x="2170048" y="106426"/>
                </a:lnTo>
                <a:lnTo>
                  <a:pt x="2159254" y="99441"/>
                </a:lnTo>
                <a:lnTo>
                  <a:pt x="2150364" y="94234"/>
                </a:lnTo>
                <a:close/>
              </a:path>
              <a:path w="2294890" h="297180">
                <a:moveTo>
                  <a:pt x="2192909" y="123952"/>
                </a:moveTo>
                <a:lnTo>
                  <a:pt x="2184527" y="133604"/>
                </a:lnTo>
                <a:lnTo>
                  <a:pt x="2190115" y="138303"/>
                </a:lnTo>
                <a:lnTo>
                  <a:pt x="2197989" y="145669"/>
                </a:lnTo>
                <a:lnTo>
                  <a:pt x="2211070" y="159893"/>
                </a:lnTo>
                <a:lnTo>
                  <a:pt x="2220468" y="151257"/>
                </a:lnTo>
                <a:lnTo>
                  <a:pt x="2206624" y="136398"/>
                </a:lnTo>
                <a:lnTo>
                  <a:pt x="2198370" y="128778"/>
                </a:lnTo>
                <a:lnTo>
                  <a:pt x="2192909" y="123952"/>
                </a:lnTo>
                <a:close/>
              </a:path>
              <a:path w="2294890" h="297180">
                <a:moveTo>
                  <a:pt x="2228722" y="161544"/>
                </a:moveTo>
                <a:lnTo>
                  <a:pt x="2218690" y="169418"/>
                </a:lnTo>
                <a:lnTo>
                  <a:pt x="2224532" y="176911"/>
                </a:lnTo>
                <a:lnTo>
                  <a:pt x="2235199" y="193167"/>
                </a:lnTo>
                <a:lnTo>
                  <a:pt x="2239136" y="200279"/>
                </a:lnTo>
                <a:lnTo>
                  <a:pt x="2250185" y="194183"/>
                </a:lnTo>
                <a:lnTo>
                  <a:pt x="2245868" y="186309"/>
                </a:lnTo>
                <a:lnTo>
                  <a:pt x="2234565" y="169037"/>
                </a:lnTo>
                <a:lnTo>
                  <a:pt x="2228722" y="161544"/>
                </a:lnTo>
                <a:close/>
              </a:path>
              <a:path w="2294890" h="297180">
                <a:moveTo>
                  <a:pt x="2252615" y="227249"/>
                </a:moveTo>
                <a:lnTo>
                  <a:pt x="2222754" y="237998"/>
                </a:lnTo>
                <a:lnTo>
                  <a:pt x="2284475" y="296799"/>
                </a:lnTo>
                <a:lnTo>
                  <a:pt x="2291213" y="239268"/>
                </a:lnTo>
                <a:lnTo>
                  <a:pt x="2256917" y="239268"/>
                </a:lnTo>
                <a:lnTo>
                  <a:pt x="2252615" y="227249"/>
                </a:lnTo>
                <a:close/>
              </a:path>
              <a:path w="2294890" h="297180">
                <a:moveTo>
                  <a:pt x="2264481" y="222979"/>
                </a:moveTo>
                <a:lnTo>
                  <a:pt x="2252615" y="227249"/>
                </a:lnTo>
                <a:lnTo>
                  <a:pt x="2256917" y="239268"/>
                </a:lnTo>
                <a:lnTo>
                  <a:pt x="2268855" y="234950"/>
                </a:lnTo>
                <a:lnTo>
                  <a:pt x="2264481" y="222979"/>
                </a:lnTo>
                <a:close/>
              </a:path>
              <a:path w="2294890" h="297180">
                <a:moveTo>
                  <a:pt x="2294382" y="212217"/>
                </a:moveTo>
                <a:lnTo>
                  <a:pt x="2264481" y="222979"/>
                </a:lnTo>
                <a:lnTo>
                  <a:pt x="2268855" y="234950"/>
                </a:lnTo>
                <a:lnTo>
                  <a:pt x="2256917" y="239268"/>
                </a:lnTo>
                <a:lnTo>
                  <a:pt x="2291213" y="239268"/>
                </a:lnTo>
                <a:lnTo>
                  <a:pt x="2294382" y="212217"/>
                </a:lnTo>
                <a:close/>
              </a:path>
              <a:path w="2294890" h="297180">
                <a:moveTo>
                  <a:pt x="2256409" y="205613"/>
                </a:moveTo>
                <a:lnTo>
                  <a:pt x="2244979" y="211074"/>
                </a:lnTo>
                <a:lnTo>
                  <a:pt x="2252615" y="227249"/>
                </a:lnTo>
                <a:lnTo>
                  <a:pt x="2264481" y="222979"/>
                </a:lnTo>
                <a:lnTo>
                  <a:pt x="2264029" y="221742"/>
                </a:lnTo>
                <a:lnTo>
                  <a:pt x="2256409" y="20561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11">
            <a:extLst>
              <a:ext uri="{FF2B5EF4-FFF2-40B4-BE49-F238E27FC236}">
                <a16:creationId xmlns:a16="http://schemas.microsoft.com/office/drawing/2014/main" id="{F06D0AD2-9E9B-4AA9-8740-049650A6798F}"/>
              </a:ext>
            </a:extLst>
          </p:cNvPr>
          <p:cNvSpPr/>
          <p:nvPr/>
        </p:nvSpPr>
        <p:spPr>
          <a:xfrm>
            <a:off x="1528191" y="2470150"/>
            <a:ext cx="2117090" cy="354330"/>
          </a:xfrm>
          <a:custGeom>
            <a:avLst/>
            <a:gdLst/>
            <a:ahLst/>
            <a:cxnLst/>
            <a:rect l="l" t="t" r="r" b="b"/>
            <a:pathLst>
              <a:path w="2117090" h="354330">
                <a:moveTo>
                  <a:pt x="8000" y="19430"/>
                </a:moveTo>
                <a:lnTo>
                  <a:pt x="0" y="29210"/>
                </a:lnTo>
                <a:lnTo>
                  <a:pt x="29337" y="53466"/>
                </a:lnTo>
                <a:lnTo>
                  <a:pt x="37465" y="43687"/>
                </a:lnTo>
                <a:lnTo>
                  <a:pt x="8000" y="19430"/>
                </a:lnTo>
                <a:close/>
              </a:path>
              <a:path w="2117090" h="354330">
                <a:moveTo>
                  <a:pt x="47243" y="51688"/>
                </a:moveTo>
                <a:lnTo>
                  <a:pt x="39243" y="61467"/>
                </a:lnTo>
                <a:lnTo>
                  <a:pt x="52450" y="72389"/>
                </a:lnTo>
                <a:lnTo>
                  <a:pt x="68961" y="85471"/>
                </a:lnTo>
                <a:lnTo>
                  <a:pt x="76834" y="75437"/>
                </a:lnTo>
                <a:lnTo>
                  <a:pt x="60452" y="62611"/>
                </a:lnTo>
                <a:lnTo>
                  <a:pt x="47243" y="51688"/>
                </a:lnTo>
                <a:close/>
              </a:path>
              <a:path w="2117090" h="354330">
                <a:moveTo>
                  <a:pt x="86868" y="83312"/>
                </a:moveTo>
                <a:lnTo>
                  <a:pt x="78993" y="93345"/>
                </a:lnTo>
                <a:lnTo>
                  <a:pt x="106298" y="114808"/>
                </a:lnTo>
                <a:lnTo>
                  <a:pt x="109092" y="116966"/>
                </a:lnTo>
                <a:lnTo>
                  <a:pt x="116713" y="106679"/>
                </a:lnTo>
                <a:lnTo>
                  <a:pt x="114172" y="104775"/>
                </a:lnTo>
                <a:lnTo>
                  <a:pt x="86868" y="83312"/>
                </a:lnTo>
                <a:close/>
              </a:path>
              <a:path w="2117090" h="354330">
                <a:moveTo>
                  <a:pt x="126872" y="114300"/>
                </a:moveTo>
                <a:lnTo>
                  <a:pt x="119253" y="124460"/>
                </a:lnTo>
                <a:lnTo>
                  <a:pt x="133984" y="135509"/>
                </a:lnTo>
                <a:lnTo>
                  <a:pt x="150114" y="147065"/>
                </a:lnTo>
                <a:lnTo>
                  <a:pt x="157479" y="136778"/>
                </a:lnTo>
                <a:lnTo>
                  <a:pt x="141604" y="125349"/>
                </a:lnTo>
                <a:lnTo>
                  <a:pt x="126872" y="114300"/>
                </a:lnTo>
                <a:close/>
              </a:path>
              <a:path w="2117090" h="354330">
                <a:moveTo>
                  <a:pt x="167894" y="144145"/>
                </a:moveTo>
                <a:lnTo>
                  <a:pt x="160528" y="154432"/>
                </a:lnTo>
                <a:lnTo>
                  <a:pt x="162433" y="155828"/>
                </a:lnTo>
                <a:lnTo>
                  <a:pt x="191770" y="175513"/>
                </a:lnTo>
                <a:lnTo>
                  <a:pt x="192404" y="175895"/>
                </a:lnTo>
                <a:lnTo>
                  <a:pt x="199135" y="165100"/>
                </a:lnTo>
                <a:lnTo>
                  <a:pt x="169798" y="145541"/>
                </a:lnTo>
                <a:lnTo>
                  <a:pt x="167894" y="144145"/>
                </a:lnTo>
                <a:close/>
              </a:path>
              <a:path w="2117090" h="354330">
                <a:moveTo>
                  <a:pt x="209931" y="171830"/>
                </a:moveTo>
                <a:lnTo>
                  <a:pt x="203200" y="182625"/>
                </a:lnTo>
                <a:lnTo>
                  <a:pt x="222122" y="194437"/>
                </a:lnTo>
                <a:lnTo>
                  <a:pt x="235965" y="202437"/>
                </a:lnTo>
                <a:lnTo>
                  <a:pt x="242315" y="191515"/>
                </a:lnTo>
                <a:lnTo>
                  <a:pt x="228853" y="183641"/>
                </a:lnTo>
                <a:lnTo>
                  <a:pt x="209931" y="171830"/>
                </a:lnTo>
                <a:close/>
              </a:path>
              <a:path w="2117090" h="354330">
                <a:moveTo>
                  <a:pt x="253365" y="197865"/>
                </a:moveTo>
                <a:lnTo>
                  <a:pt x="247015" y="208787"/>
                </a:lnTo>
                <a:lnTo>
                  <a:pt x="253619" y="212598"/>
                </a:lnTo>
                <a:lnTo>
                  <a:pt x="280797" y="226949"/>
                </a:lnTo>
                <a:lnTo>
                  <a:pt x="286639" y="215773"/>
                </a:lnTo>
                <a:lnTo>
                  <a:pt x="259969" y="201675"/>
                </a:lnTo>
                <a:lnTo>
                  <a:pt x="253365" y="197865"/>
                </a:lnTo>
                <a:close/>
              </a:path>
              <a:path w="2117090" h="354330">
                <a:moveTo>
                  <a:pt x="297815" y="221361"/>
                </a:moveTo>
                <a:lnTo>
                  <a:pt x="292353" y="232790"/>
                </a:lnTo>
                <a:lnTo>
                  <a:pt x="320675" y="246379"/>
                </a:lnTo>
                <a:lnTo>
                  <a:pt x="327025" y="249047"/>
                </a:lnTo>
                <a:lnTo>
                  <a:pt x="331978" y="237362"/>
                </a:lnTo>
                <a:lnTo>
                  <a:pt x="326263" y="234950"/>
                </a:lnTo>
                <a:lnTo>
                  <a:pt x="297815" y="221361"/>
                </a:lnTo>
                <a:close/>
              </a:path>
              <a:path w="2117090" h="354330">
                <a:moveTo>
                  <a:pt x="343789" y="242315"/>
                </a:moveTo>
                <a:lnTo>
                  <a:pt x="338709" y="254126"/>
                </a:lnTo>
                <a:lnTo>
                  <a:pt x="356616" y="261620"/>
                </a:lnTo>
                <a:lnTo>
                  <a:pt x="374396" y="268350"/>
                </a:lnTo>
                <a:lnTo>
                  <a:pt x="378841" y="256412"/>
                </a:lnTo>
                <a:lnTo>
                  <a:pt x="361569" y="249936"/>
                </a:lnTo>
                <a:lnTo>
                  <a:pt x="343789" y="242315"/>
                </a:lnTo>
                <a:close/>
              </a:path>
              <a:path w="2117090" h="354330">
                <a:moveTo>
                  <a:pt x="390778" y="260858"/>
                </a:moveTo>
                <a:lnTo>
                  <a:pt x="386207" y="272796"/>
                </a:lnTo>
                <a:lnTo>
                  <a:pt x="394208" y="275716"/>
                </a:lnTo>
                <a:lnTo>
                  <a:pt x="422656" y="284988"/>
                </a:lnTo>
                <a:lnTo>
                  <a:pt x="426592" y="272923"/>
                </a:lnTo>
                <a:lnTo>
                  <a:pt x="398653" y="263905"/>
                </a:lnTo>
                <a:lnTo>
                  <a:pt x="390778" y="260858"/>
                </a:lnTo>
                <a:close/>
              </a:path>
              <a:path w="2117090" h="354330">
                <a:moveTo>
                  <a:pt x="438403" y="276733"/>
                </a:moveTo>
                <a:lnTo>
                  <a:pt x="434975" y="288925"/>
                </a:lnTo>
                <a:lnTo>
                  <a:pt x="471804" y="299085"/>
                </a:lnTo>
                <a:lnTo>
                  <a:pt x="475107" y="286765"/>
                </a:lnTo>
                <a:lnTo>
                  <a:pt x="438403" y="276733"/>
                </a:lnTo>
                <a:close/>
              </a:path>
              <a:path w="2117090" h="354330">
                <a:moveTo>
                  <a:pt x="487172" y="289687"/>
                </a:moveTo>
                <a:lnTo>
                  <a:pt x="484378" y="302133"/>
                </a:lnTo>
                <a:lnTo>
                  <a:pt x="518667" y="309879"/>
                </a:lnTo>
                <a:lnTo>
                  <a:pt x="521716" y="310514"/>
                </a:lnTo>
                <a:lnTo>
                  <a:pt x="524128" y="298069"/>
                </a:lnTo>
                <a:lnTo>
                  <a:pt x="521461" y="297561"/>
                </a:lnTo>
                <a:lnTo>
                  <a:pt x="487172" y="289687"/>
                </a:lnTo>
                <a:close/>
              </a:path>
              <a:path w="2117090" h="354330">
                <a:moveTo>
                  <a:pt x="536702" y="300482"/>
                </a:moveTo>
                <a:lnTo>
                  <a:pt x="534161" y="312927"/>
                </a:lnTo>
                <a:lnTo>
                  <a:pt x="541528" y="314451"/>
                </a:lnTo>
                <a:lnTo>
                  <a:pt x="571881" y="319786"/>
                </a:lnTo>
                <a:lnTo>
                  <a:pt x="573913" y="307213"/>
                </a:lnTo>
                <a:lnTo>
                  <a:pt x="567435" y="306197"/>
                </a:lnTo>
                <a:lnTo>
                  <a:pt x="543941" y="302005"/>
                </a:lnTo>
                <a:lnTo>
                  <a:pt x="536702" y="300482"/>
                </a:lnTo>
                <a:close/>
              </a:path>
              <a:path w="2117090" h="354330">
                <a:moveTo>
                  <a:pt x="586485" y="309372"/>
                </a:moveTo>
                <a:lnTo>
                  <a:pt x="584327" y="321817"/>
                </a:lnTo>
                <a:lnTo>
                  <a:pt x="589788" y="322707"/>
                </a:lnTo>
                <a:lnTo>
                  <a:pt x="622300" y="327533"/>
                </a:lnTo>
                <a:lnTo>
                  <a:pt x="623951" y="314960"/>
                </a:lnTo>
                <a:lnTo>
                  <a:pt x="616966" y="314071"/>
                </a:lnTo>
                <a:lnTo>
                  <a:pt x="591820" y="310261"/>
                </a:lnTo>
                <a:lnTo>
                  <a:pt x="586485" y="309372"/>
                </a:lnTo>
                <a:close/>
              </a:path>
              <a:path w="2117090" h="354330">
                <a:moveTo>
                  <a:pt x="636523" y="316611"/>
                </a:moveTo>
                <a:lnTo>
                  <a:pt x="634872" y="329184"/>
                </a:lnTo>
                <a:lnTo>
                  <a:pt x="641222" y="330073"/>
                </a:lnTo>
                <a:lnTo>
                  <a:pt x="672719" y="334137"/>
                </a:lnTo>
                <a:lnTo>
                  <a:pt x="674242" y="321437"/>
                </a:lnTo>
                <a:lnTo>
                  <a:pt x="669544" y="320928"/>
                </a:lnTo>
                <a:lnTo>
                  <a:pt x="642873" y="317500"/>
                </a:lnTo>
                <a:lnTo>
                  <a:pt x="636523" y="316611"/>
                </a:lnTo>
                <a:close/>
              </a:path>
              <a:path w="2117090" h="354330">
                <a:moveTo>
                  <a:pt x="686816" y="322961"/>
                </a:moveTo>
                <a:lnTo>
                  <a:pt x="685419" y="335534"/>
                </a:lnTo>
                <a:lnTo>
                  <a:pt x="695325" y="336676"/>
                </a:lnTo>
                <a:lnTo>
                  <a:pt x="723391" y="339598"/>
                </a:lnTo>
                <a:lnTo>
                  <a:pt x="724661" y="326898"/>
                </a:lnTo>
                <a:lnTo>
                  <a:pt x="696848" y="324103"/>
                </a:lnTo>
                <a:lnTo>
                  <a:pt x="686816" y="322961"/>
                </a:lnTo>
                <a:close/>
              </a:path>
              <a:path w="2117090" h="354330">
                <a:moveTo>
                  <a:pt x="737235" y="328040"/>
                </a:moveTo>
                <a:lnTo>
                  <a:pt x="736091" y="340740"/>
                </a:lnTo>
                <a:lnTo>
                  <a:pt x="774065" y="344042"/>
                </a:lnTo>
                <a:lnTo>
                  <a:pt x="775208" y="331342"/>
                </a:lnTo>
                <a:lnTo>
                  <a:pt x="737235" y="328040"/>
                </a:lnTo>
                <a:close/>
              </a:path>
              <a:path w="2117090" h="354330">
                <a:moveTo>
                  <a:pt x="787654" y="332359"/>
                </a:moveTo>
                <a:lnTo>
                  <a:pt x="786891" y="345059"/>
                </a:lnTo>
                <a:lnTo>
                  <a:pt x="824865" y="347599"/>
                </a:lnTo>
                <a:lnTo>
                  <a:pt x="825754" y="334899"/>
                </a:lnTo>
                <a:lnTo>
                  <a:pt x="787654" y="332359"/>
                </a:lnTo>
                <a:close/>
              </a:path>
              <a:path w="2117090" h="354330">
                <a:moveTo>
                  <a:pt x="838327" y="335788"/>
                </a:moveTo>
                <a:lnTo>
                  <a:pt x="837565" y="348488"/>
                </a:lnTo>
                <a:lnTo>
                  <a:pt x="875665" y="350265"/>
                </a:lnTo>
                <a:lnTo>
                  <a:pt x="876300" y="337692"/>
                </a:lnTo>
                <a:lnTo>
                  <a:pt x="838327" y="335788"/>
                </a:lnTo>
                <a:close/>
              </a:path>
              <a:path w="2117090" h="354330">
                <a:moveTo>
                  <a:pt x="889000" y="338200"/>
                </a:moveTo>
                <a:lnTo>
                  <a:pt x="888365" y="350900"/>
                </a:lnTo>
                <a:lnTo>
                  <a:pt x="900429" y="351536"/>
                </a:lnTo>
                <a:lnTo>
                  <a:pt x="926591" y="352298"/>
                </a:lnTo>
                <a:lnTo>
                  <a:pt x="926972" y="339598"/>
                </a:lnTo>
                <a:lnTo>
                  <a:pt x="901065" y="338836"/>
                </a:lnTo>
                <a:lnTo>
                  <a:pt x="889000" y="338200"/>
                </a:lnTo>
                <a:close/>
              </a:path>
              <a:path w="2117090" h="354330">
                <a:moveTo>
                  <a:pt x="939672" y="339978"/>
                </a:moveTo>
                <a:lnTo>
                  <a:pt x="939291" y="352678"/>
                </a:lnTo>
                <a:lnTo>
                  <a:pt x="961644" y="353313"/>
                </a:lnTo>
                <a:lnTo>
                  <a:pt x="977519" y="353440"/>
                </a:lnTo>
                <a:lnTo>
                  <a:pt x="977646" y="340740"/>
                </a:lnTo>
                <a:lnTo>
                  <a:pt x="962025" y="340613"/>
                </a:lnTo>
                <a:lnTo>
                  <a:pt x="939672" y="339978"/>
                </a:lnTo>
                <a:close/>
              </a:path>
              <a:path w="2117090" h="354330">
                <a:moveTo>
                  <a:pt x="990346" y="340867"/>
                </a:moveTo>
                <a:lnTo>
                  <a:pt x="990219" y="353567"/>
                </a:lnTo>
                <a:lnTo>
                  <a:pt x="1023111" y="353949"/>
                </a:lnTo>
                <a:lnTo>
                  <a:pt x="1028446" y="353949"/>
                </a:lnTo>
                <a:lnTo>
                  <a:pt x="1028319" y="341249"/>
                </a:lnTo>
                <a:lnTo>
                  <a:pt x="1023239" y="341249"/>
                </a:lnTo>
                <a:lnTo>
                  <a:pt x="990346" y="340867"/>
                </a:lnTo>
                <a:close/>
              </a:path>
              <a:path w="2117090" h="354330">
                <a:moveTo>
                  <a:pt x="1079119" y="340740"/>
                </a:moveTo>
                <a:lnTo>
                  <a:pt x="1041019" y="341122"/>
                </a:lnTo>
                <a:lnTo>
                  <a:pt x="1041146" y="353822"/>
                </a:lnTo>
                <a:lnTo>
                  <a:pt x="1079246" y="353440"/>
                </a:lnTo>
                <a:lnTo>
                  <a:pt x="1079119" y="340740"/>
                </a:lnTo>
                <a:close/>
              </a:path>
              <a:path w="2117090" h="354330">
                <a:moveTo>
                  <a:pt x="1129665" y="339344"/>
                </a:moveTo>
                <a:lnTo>
                  <a:pt x="1091692" y="340487"/>
                </a:lnTo>
                <a:lnTo>
                  <a:pt x="1092073" y="353187"/>
                </a:lnTo>
                <a:lnTo>
                  <a:pt x="1130046" y="352044"/>
                </a:lnTo>
                <a:lnTo>
                  <a:pt x="1129665" y="339344"/>
                </a:lnTo>
                <a:close/>
              </a:path>
              <a:path w="2117090" h="354330">
                <a:moveTo>
                  <a:pt x="1180338" y="337058"/>
                </a:moveTo>
                <a:lnTo>
                  <a:pt x="1145159" y="338963"/>
                </a:lnTo>
                <a:lnTo>
                  <a:pt x="1142365" y="338963"/>
                </a:lnTo>
                <a:lnTo>
                  <a:pt x="1142746" y="351663"/>
                </a:lnTo>
                <a:lnTo>
                  <a:pt x="1180973" y="349758"/>
                </a:lnTo>
                <a:lnTo>
                  <a:pt x="1180338" y="337058"/>
                </a:lnTo>
                <a:close/>
              </a:path>
              <a:path w="2117090" h="354330">
                <a:moveTo>
                  <a:pt x="1230884" y="333755"/>
                </a:moveTo>
                <a:lnTo>
                  <a:pt x="1204722" y="335788"/>
                </a:lnTo>
                <a:lnTo>
                  <a:pt x="1193038" y="336423"/>
                </a:lnTo>
                <a:lnTo>
                  <a:pt x="1193673" y="349123"/>
                </a:lnTo>
                <a:lnTo>
                  <a:pt x="1205484" y="348488"/>
                </a:lnTo>
                <a:lnTo>
                  <a:pt x="1231773" y="346455"/>
                </a:lnTo>
                <a:lnTo>
                  <a:pt x="1230884" y="333755"/>
                </a:lnTo>
                <a:close/>
              </a:path>
              <a:path w="2117090" h="354330">
                <a:moveTo>
                  <a:pt x="1281303" y="329564"/>
                </a:moveTo>
                <a:lnTo>
                  <a:pt x="1262888" y="331342"/>
                </a:lnTo>
                <a:lnTo>
                  <a:pt x="1243584" y="332866"/>
                </a:lnTo>
                <a:lnTo>
                  <a:pt x="1244473" y="345566"/>
                </a:lnTo>
                <a:lnTo>
                  <a:pt x="1263904" y="344042"/>
                </a:lnTo>
                <a:lnTo>
                  <a:pt x="1282573" y="342264"/>
                </a:lnTo>
                <a:lnTo>
                  <a:pt x="1281303" y="329564"/>
                </a:lnTo>
                <a:close/>
              </a:path>
              <a:path w="2117090" h="354330">
                <a:moveTo>
                  <a:pt x="1331722" y="323976"/>
                </a:moveTo>
                <a:lnTo>
                  <a:pt x="1319148" y="325500"/>
                </a:lnTo>
                <a:lnTo>
                  <a:pt x="1293876" y="328295"/>
                </a:lnTo>
                <a:lnTo>
                  <a:pt x="1295273" y="340995"/>
                </a:lnTo>
                <a:lnTo>
                  <a:pt x="1333246" y="336550"/>
                </a:lnTo>
                <a:lnTo>
                  <a:pt x="1331722" y="323976"/>
                </a:lnTo>
                <a:close/>
              </a:path>
              <a:path w="2117090" h="354330">
                <a:moveTo>
                  <a:pt x="1381760" y="316864"/>
                </a:moveTo>
                <a:lnTo>
                  <a:pt x="1373123" y="318262"/>
                </a:lnTo>
                <a:lnTo>
                  <a:pt x="1346581" y="322072"/>
                </a:lnTo>
                <a:lnTo>
                  <a:pt x="1344295" y="322325"/>
                </a:lnTo>
                <a:lnTo>
                  <a:pt x="1345819" y="335025"/>
                </a:lnTo>
                <a:lnTo>
                  <a:pt x="1348105" y="334645"/>
                </a:lnTo>
                <a:lnTo>
                  <a:pt x="1375029" y="330835"/>
                </a:lnTo>
                <a:lnTo>
                  <a:pt x="1383792" y="329438"/>
                </a:lnTo>
                <a:lnTo>
                  <a:pt x="1381760" y="316864"/>
                </a:lnTo>
                <a:close/>
              </a:path>
              <a:path w="2117090" h="354330">
                <a:moveTo>
                  <a:pt x="1431417" y="308101"/>
                </a:moveTo>
                <a:lnTo>
                  <a:pt x="1424432" y="309625"/>
                </a:lnTo>
                <a:lnTo>
                  <a:pt x="1394333" y="314960"/>
                </a:lnTo>
                <a:lnTo>
                  <a:pt x="1396365" y="327405"/>
                </a:lnTo>
                <a:lnTo>
                  <a:pt x="1401191" y="326644"/>
                </a:lnTo>
                <a:lnTo>
                  <a:pt x="1426591" y="322072"/>
                </a:lnTo>
                <a:lnTo>
                  <a:pt x="1434084" y="320548"/>
                </a:lnTo>
                <a:lnTo>
                  <a:pt x="1431417" y="308101"/>
                </a:lnTo>
                <a:close/>
              </a:path>
              <a:path w="2117090" h="354330">
                <a:moveTo>
                  <a:pt x="1480820" y="297307"/>
                </a:moveTo>
                <a:lnTo>
                  <a:pt x="1473454" y="299212"/>
                </a:lnTo>
                <a:lnTo>
                  <a:pt x="1443863" y="305435"/>
                </a:lnTo>
                <a:lnTo>
                  <a:pt x="1446530" y="317880"/>
                </a:lnTo>
                <a:lnTo>
                  <a:pt x="1476121" y="311658"/>
                </a:lnTo>
                <a:lnTo>
                  <a:pt x="1483995" y="309625"/>
                </a:lnTo>
                <a:lnTo>
                  <a:pt x="1480820" y="297307"/>
                </a:lnTo>
                <a:close/>
              </a:path>
              <a:path w="2117090" h="354330">
                <a:moveTo>
                  <a:pt x="1529715" y="284479"/>
                </a:moveTo>
                <a:lnTo>
                  <a:pt x="1521333" y="287020"/>
                </a:lnTo>
                <a:lnTo>
                  <a:pt x="1493139" y="294132"/>
                </a:lnTo>
                <a:lnTo>
                  <a:pt x="1496314" y="306450"/>
                </a:lnTo>
                <a:lnTo>
                  <a:pt x="1524381" y="299338"/>
                </a:lnTo>
                <a:lnTo>
                  <a:pt x="1533271" y="296672"/>
                </a:lnTo>
                <a:lnTo>
                  <a:pt x="1529715" y="284479"/>
                </a:lnTo>
                <a:close/>
              </a:path>
              <a:path w="2117090" h="354330">
                <a:moveTo>
                  <a:pt x="1578102" y="269748"/>
                </a:moveTo>
                <a:lnTo>
                  <a:pt x="1568069" y="273176"/>
                </a:lnTo>
                <a:lnTo>
                  <a:pt x="1541907" y="280924"/>
                </a:lnTo>
                <a:lnTo>
                  <a:pt x="1545463" y="293115"/>
                </a:lnTo>
                <a:lnTo>
                  <a:pt x="1571752" y="285369"/>
                </a:lnTo>
                <a:lnTo>
                  <a:pt x="1582166" y="281813"/>
                </a:lnTo>
                <a:lnTo>
                  <a:pt x="1578102" y="269748"/>
                </a:lnTo>
                <a:close/>
              </a:path>
              <a:path w="2117090" h="354330">
                <a:moveTo>
                  <a:pt x="1625853" y="253237"/>
                </a:moveTo>
                <a:lnTo>
                  <a:pt x="1613916" y="257810"/>
                </a:lnTo>
                <a:lnTo>
                  <a:pt x="1590167" y="265811"/>
                </a:lnTo>
                <a:lnTo>
                  <a:pt x="1594231" y="277749"/>
                </a:lnTo>
                <a:lnTo>
                  <a:pt x="1617980" y="269875"/>
                </a:lnTo>
                <a:lnTo>
                  <a:pt x="1630426" y="265175"/>
                </a:lnTo>
                <a:lnTo>
                  <a:pt x="1625853" y="253237"/>
                </a:lnTo>
                <a:close/>
              </a:path>
              <a:path w="2117090" h="354330">
                <a:moveTo>
                  <a:pt x="1673098" y="234950"/>
                </a:moveTo>
                <a:lnTo>
                  <a:pt x="1658747" y="240919"/>
                </a:lnTo>
                <a:lnTo>
                  <a:pt x="1637791" y="248792"/>
                </a:lnTo>
                <a:lnTo>
                  <a:pt x="1642237" y="260730"/>
                </a:lnTo>
                <a:lnTo>
                  <a:pt x="1663191" y="252857"/>
                </a:lnTo>
                <a:lnTo>
                  <a:pt x="1677924" y="246761"/>
                </a:lnTo>
                <a:lnTo>
                  <a:pt x="1673098" y="234950"/>
                </a:lnTo>
                <a:close/>
              </a:path>
              <a:path w="2117090" h="354330">
                <a:moveTo>
                  <a:pt x="1719707" y="215137"/>
                </a:moveTo>
                <a:lnTo>
                  <a:pt x="1702689" y="222758"/>
                </a:lnTo>
                <a:lnTo>
                  <a:pt x="1684782" y="230124"/>
                </a:lnTo>
                <a:lnTo>
                  <a:pt x="1689608" y="241935"/>
                </a:lnTo>
                <a:lnTo>
                  <a:pt x="1707514" y="234569"/>
                </a:lnTo>
                <a:lnTo>
                  <a:pt x="1724787" y="226822"/>
                </a:lnTo>
                <a:lnTo>
                  <a:pt x="1719707" y="215137"/>
                </a:lnTo>
                <a:close/>
              </a:path>
              <a:path w="2117090" h="354330">
                <a:moveTo>
                  <a:pt x="1765554" y="193928"/>
                </a:moveTo>
                <a:lnTo>
                  <a:pt x="1745869" y="203453"/>
                </a:lnTo>
                <a:lnTo>
                  <a:pt x="1731264" y="210058"/>
                </a:lnTo>
                <a:lnTo>
                  <a:pt x="1736471" y="221614"/>
                </a:lnTo>
                <a:lnTo>
                  <a:pt x="1751076" y="215011"/>
                </a:lnTo>
                <a:lnTo>
                  <a:pt x="1771142" y="205359"/>
                </a:lnTo>
                <a:lnTo>
                  <a:pt x="1765554" y="193928"/>
                </a:lnTo>
                <a:close/>
              </a:path>
              <a:path w="2117090" h="354330">
                <a:moveTo>
                  <a:pt x="1811020" y="171450"/>
                </a:moveTo>
                <a:lnTo>
                  <a:pt x="1788414" y="182879"/>
                </a:lnTo>
                <a:lnTo>
                  <a:pt x="1776984" y="188467"/>
                </a:lnTo>
                <a:lnTo>
                  <a:pt x="1782572" y="199898"/>
                </a:lnTo>
                <a:lnTo>
                  <a:pt x="1793875" y="194437"/>
                </a:lnTo>
                <a:lnTo>
                  <a:pt x="1816735" y="182752"/>
                </a:lnTo>
                <a:lnTo>
                  <a:pt x="1811020" y="171450"/>
                </a:lnTo>
                <a:close/>
              </a:path>
              <a:path w="2117090" h="354330">
                <a:moveTo>
                  <a:pt x="1855851" y="147954"/>
                </a:moveTo>
                <a:lnTo>
                  <a:pt x="1830451" y="161544"/>
                </a:lnTo>
                <a:lnTo>
                  <a:pt x="1822323" y="165735"/>
                </a:lnTo>
                <a:lnTo>
                  <a:pt x="1828038" y="177037"/>
                </a:lnTo>
                <a:lnTo>
                  <a:pt x="1836166" y="172847"/>
                </a:lnTo>
                <a:lnTo>
                  <a:pt x="1861820" y="159130"/>
                </a:lnTo>
                <a:lnTo>
                  <a:pt x="1855851" y="147954"/>
                </a:lnTo>
                <a:close/>
              </a:path>
              <a:path w="2117090" h="354330">
                <a:moveTo>
                  <a:pt x="1900174" y="123444"/>
                </a:moveTo>
                <a:lnTo>
                  <a:pt x="1871853" y="139319"/>
                </a:lnTo>
                <a:lnTo>
                  <a:pt x="1867027" y="141859"/>
                </a:lnTo>
                <a:lnTo>
                  <a:pt x="1872996" y="153035"/>
                </a:lnTo>
                <a:lnTo>
                  <a:pt x="1877822" y="150495"/>
                </a:lnTo>
                <a:lnTo>
                  <a:pt x="1906397" y="134492"/>
                </a:lnTo>
                <a:lnTo>
                  <a:pt x="1900174" y="123444"/>
                </a:lnTo>
                <a:close/>
              </a:path>
              <a:path w="2117090" h="354330">
                <a:moveTo>
                  <a:pt x="1944116" y="98044"/>
                </a:moveTo>
                <a:lnTo>
                  <a:pt x="1911223" y="117221"/>
                </a:lnTo>
                <a:lnTo>
                  <a:pt x="1917446" y="128270"/>
                </a:lnTo>
                <a:lnTo>
                  <a:pt x="1950466" y="109092"/>
                </a:lnTo>
                <a:lnTo>
                  <a:pt x="1944116" y="98044"/>
                </a:lnTo>
                <a:close/>
              </a:path>
              <a:path w="2117090" h="354330">
                <a:moveTo>
                  <a:pt x="1987550" y="72009"/>
                </a:moveTo>
                <a:lnTo>
                  <a:pt x="1955038" y="91694"/>
                </a:lnTo>
                <a:lnTo>
                  <a:pt x="1961514" y="102615"/>
                </a:lnTo>
                <a:lnTo>
                  <a:pt x="1994154" y="82930"/>
                </a:lnTo>
                <a:lnTo>
                  <a:pt x="1987550" y="72009"/>
                </a:lnTo>
                <a:close/>
              </a:path>
              <a:path w="2117090" h="354330">
                <a:moveTo>
                  <a:pt x="2031111" y="45720"/>
                </a:moveTo>
                <a:lnTo>
                  <a:pt x="1998472" y="65404"/>
                </a:lnTo>
                <a:lnTo>
                  <a:pt x="2005076" y="76326"/>
                </a:lnTo>
                <a:lnTo>
                  <a:pt x="2037588" y="56641"/>
                </a:lnTo>
                <a:lnTo>
                  <a:pt x="2031111" y="45720"/>
                </a:lnTo>
                <a:close/>
              </a:path>
              <a:path w="2117090" h="354330">
                <a:moveTo>
                  <a:pt x="2099408" y="28194"/>
                </a:moveTo>
                <a:lnTo>
                  <a:pt x="2059432" y="28194"/>
                </a:lnTo>
                <a:lnTo>
                  <a:pt x="2066163" y="38988"/>
                </a:lnTo>
                <a:lnTo>
                  <a:pt x="2055365" y="45669"/>
                </a:lnTo>
                <a:lnTo>
                  <a:pt x="2072132" y="72644"/>
                </a:lnTo>
                <a:lnTo>
                  <a:pt x="2099408" y="28194"/>
                </a:lnTo>
                <a:close/>
              </a:path>
              <a:path w="2117090" h="354330">
                <a:moveTo>
                  <a:pt x="2048649" y="34865"/>
                </a:moveTo>
                <a:lnTo>
                  <a:pt x="2041779" y="39115"/>
                </a:lnTo>
                <a:lnTo>
                  <a:pt x="2048510" y="49911"/>
                </a:lnTo>
                <a:lnTo>
                  <a:pt x="2055365" y="45669"/>
                </a:lnTo>
                <a:lnTo>
                  <a:pt x="2048649" y="34865"/>
                </a:lnTo>
                <a:close/>
              </a:path>
              <a:path w="2117090" h="354330">
                <a:moveTo>
                  <a:pt x="2059432" y="28194"/>
                </a:moveTo>
                <a:lnTo>
                  <a:pt x="2048649" y="34865"/>
                </a:lnTo>
                <a:lnTo>
                  <a:pt x="2055365" y="45669"/>
                </a:lnTo>
                <a:lnTo>
                  <a:pt x="2066163" y="38988"/>
                </a:lnTo>
                <a:lnTo>
                  <a:pt x="2059432" y="28194"/>
                </a:lnTo>
                <a:close/>
              </a:path>
              <a:path w="2117090" h="354330">
                <a:moveTo>
                  <a:pt x="2116709" y="0"/>
                </a:moveTo>
                <a:lnTo>
                  <a:pt x="2031873" y="7874"/>
                </a:lnTo>
                <a:lnTo>
                  <a:pt x="2048649" y="34865"/>
                </a:lnTo>
                <a:lnTo>
                  <a:pt x="2059432" y="28194"/>
                </a:lnTo>
                <a:lnTo>
                  <a:pt x="2099408" y="28194"/>
                </a:lnTo>
                <a:lnTo>
                  <a:pt x="211670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12">
            <a:extLst>
              <a:ext uri="{FF2B5EF4-FFF2-40B4-BE49-F238E27FC236}">
                <a16:creationId xmlns:a16="http://schemas.microsoft.com/office/drawing/2014/main" id="{3B154226-91DA-4DFF-8279-9C15E0E462F2}"/>
              </a:ext>
            </a:extLst>
          </p:cNvPr>
          <p:cNvSpPr/>
          <p:nvPr/>
        </p:nvSpPr>
        <p:spPr>
          <a:xfrm>
            <a:off x="1979167" y="1342897"/>
            <a:ext cx="2327910" cy="345440"/>
          </a:xfrm>
          <a:custGeom>
            <a:avLst/>
            <a:gdLst/>
            <a:ahLst/>
            <a:cxnLst/>
            <a:rect l="l" t="t" r="r" b="b"/>
            <a:pathLst>
              <a:path w="2327910" h="345439">
                <a:moveTo>
                  <a:pt x="30733" y="233044"/>
                </a:moveTo>
                <a:lnTo>
                  <a:pt x="29844" y="233679"/>
                </a:lnTo>
                <a:lnTo>
                  <a:pt x="14731" y="244855"/>
                </a:lnTo>
                <a:lnTo>
                  <a:pt x="0" y="256031"/>
                </a:lnTo>
                <a:lnTo>
                  <a:pt x="7746" y="266191"/>
                </a:lnTo>
                <a:lnTo>
                  <a:pt x="22479" y="254888"/>
                </a:lnTo>
                <a:lnTo>
                  <a:pt x="37973" y="243459"/>
                </a:lnTo>
                <a:lnTo>
                  <a:pt x="30733" y="233044"/>
                </a:lnTo>
                <a:close/>
              </a:path>
              <a:path w="2327910" h="345439">
                <a:moveTo>
                  <a:pt x="73406" y="204850"/>
                </a:moveTo>
                <a:lnTo>
                  <a:pt x="62611" y="211327"/>
                </a:lnTo>
                <a:lnTo>
                  <a:pt x="45719" y="222503"/>
                </a:lnTo>
                <a:lnTo>
                  <a:pt x="41020" y="225805"/>
                </a:lnTo>
                <a:lnTo>
                  <a:pt x="48387" y="236092"/>
                </a:lnTo>
                <a:lnTo>
                  <a:pt x="52958" y="232917"/>
                </a:lnTo>
                <a:lnTo>
                  <a:pt x="69595" y="221868"/>
                </a:lnTo>
                <a:lnTo>
                  <a:pt x="80009" y="215646"/>
                </a:lnTo>
                <a:lnTo>
                  <a:pt x="73406" y="204850"/>
                </a:lnTo>
                <a:close/>
              </a:path>
              <a:path w="2327910" h="345439">
                <a:moveTo>
                  <a:pt x="118744" y="180593"/>
                </a:moveTo>
                <a:lnTo>
                  <a:pt x="111887" y="183896"/>
                </a:lnTo>
                <a:lnTo>
                  <a:pt x="100964" y="189356"/>
                </a:lnTo>
                <a:lnTo>
                  <a:pt x="84581" y="198247"/>
                </a:lnTo>
                <a:lnTo>
                  <a:pt x="90677" y="209423"/>
                </a:lnTo>
                <a:lnTo>
                  <a:pt x="107061" y="200532"/>
                </a:lnTo>
                <a:lnTo>
                  <a:pt x="117601" y="195199"/>
                </a:lnTo>
                <a:lnTo>
                  <a:pt x="124206" y="192150"/>
                </a:lnTo>
                <a:lnTo>
                  <a:pt x="118744" y="180593"/>
                </a:lnTo>
                <a:close/>
              </a:path>
              <a:path w="2327910" h="345439">
                <a:moveTo>
                  <a:pt x="166243" y="160909"/>
                </a:moveTo>
                <a:lnTo>
                  <a:pt x="160781" y="162940"/>
                </a:lnTo>
                <a:lnTo>
                  <a:pt x="147574" y="168148"/>
                </a:lnTo>
                <a:lnTo>
                  <a:pt x="130429" y="175260"/>
                </a:lnTo>
                <a:lnTo>
                  <a:pt x="135636" y="186943"/>
                </a:lnTo>
                <a:lnTo>
                  <a:pt x="140207" y="184912"/>
                </a:lnTo>
                <a:lnTo>
                  <a:pt x="152526" y="179831"/>
                </a:lnTo>
                <a:lnTo>
                  <a:pt x="165481" y="174751"/>
                </a:lnTo>
                <a:lnTo>
                  <a:pt x="170561" y="172847"/>
                </a:lnTo>
                <a:lnTo>
                  <a:pt x="166243" y="160909"/>
                </a:lnTo>
                <a:close/>
              </a:path>
              <a:path w="2327910" h="345439">
                <a:moveTo>
                  <a:pt x="214756" y="144779"/>
                </a:moveTo>
                <a:lnTo>
                  <a:pt x="204724" y="147700"/>
                </a:lnTo>
                <a:lnTo>
                  <a:pt x="189356" y="152780"/>
                </a:lnTo>
                <a:lnTo>
                  <a:pt x="178181" y="156590"/>
                </a:lnTo>
                <a:lnTo>
                  <a:pt x="182371" y="168528"/>
                </a:lnTo>
                <a:lnTo>
                  <a:pt x="193420" y="164718"/>
                </a:lnTo>
                <a:lnTo>
                  <a:pt x="208661" y="159765"/>
                </a:lnTo>
                <a:lnTo>
                  <a:pt x="218439" y="156844"/>
                </a:lnTo>
                <a:lnTo>
                  <a:pt x="214756" y="144779"/>
                </a:lnTo>
                <a:close/>
              </a:path>
              <a:path w="2327910" h="345439">
                <a:moveTo>
                  <a:pt x="264159" y="131317"/>
                </a:moveTo>
                <a:lnTo>
                  <a:pt x="256286" y="133223"/>
                </a:lnTo>
                <a:lnTo>
                  <a:pt x="227075" y="141097"/>
                </a:lnTo>
                <a:lnTo>
                  <a:pt x="230505" y="153415"/>
                </a:lnTo>
                <a:lnTo>
                  <a:pt x="241681" y="150240"/>
                </a:lnTo>
                <a:lnTo>
                  <a:pt x="259587" y="145541"/>
                </a:lnTo>
                <a:lnTo>
                  <a:pt x="267081" y="143763"/>
                </a:lnTo>
                <a:lnTo>
                  <a:pt x="264159" y="131317"/>
                </a:lnTo>
                <a:close/>
              </a:path>
              <a:path w="2327910" h="345439">
                <a:moveTo>
                  <a:pt x="313817" y="120141"/>
                </a:moveTo>
                <a:lnTo>
                  <a:pt x="295529" y="124078"/>
                </a:lnTo>
                <a:lnTo>
                  <a:pt x="276479" y="128397"/>
                </a:lnTo>
                <a:lnTo>
                  <a:pt x="279400" y="140715"/>
                </a:lnTo>
                <a:lnTo>
                  <a:pt x="298323" y="136398"/>
                </a:lnTo>
                <a:lnTo>
                  <a:pt x="316483" y="132587"/>
                </a:lnTo>
                <a:lnTo>
                  <a:pt x="313817" y="120141"/>
                </a:lnTo>
                <a:close/>
              </a:path>
              <a:path w="2327910" h="345439">
                <a:moveTo>
                  <a:pt x="363981" y="110489"/>
                </a:moveTo>
                <a:lnTo>
                  <a:pt x="362204" y="110871"/>
                </a:lnTo>
                <a:lnTo>
                  <a:pt x="326389" y="117601"/>
                </a:lnTo>
                <a:lnTo>
                  <a:pt x="328802" y="130048"/>
                </a:lnTo>
                <a:lnTo>
                  <a:pt x="364489" y="123316"/>
                </a:lnTo>
                <a:lnTo>
                  <a:pt x="366140" y="123062"/>
                </a:lnTo>
                <a:lnTo>
                  <a:pt x="363981" y="110489"/>
                </a:lnTo>
                <a:close/>
              </a:path>
              <a:path w="2327910" h="345439">
                <a:moveTo>
                  <a:pt x="414274" y="102235"/>
                </a:moveTo>
                <a:lnTo>
                  <a:pt x="412369" y="102488"/>
                </a:lnTo>
                <a:lnTo>
                  <a:pt x="376427" y="108457"/>
                </a:lnTo>
                <a:lnTo>
                  <a:pt x="378587" y="120903"/>
                </a:lnTo>
                <a:lnTo>
                  <a:pt x="388874" y="119125"/>
                </a:lnTo>
                <a:lnTo>
                  <a:pt x="416051" y="114807"/>
                </a:lnTo>
                <a:lnTo>
                  <a:pt x="414274" y="102235"/>
                </a:lnTo>
                <a:close/>
              </a:path>
              <a:path w="2327910" h="345439">
                <a:moveTo>
                  <a:pt x="464565" y="95123"/>
                </a:moveTo>
                <a:lnTo>
                  <a:pt x="426846" y="100456"/>
                </a:lnTo>
                <a:lnTo>
                  <a:pt x="428625" y="113029"/>
                </a:lnTo>
                <a:lnTo>
                  <a:pt x="441325" y="111125"/>
                </a:lnTo>
                <a:lnTo>
                  <a:pt x="466344" y="107696"/>
                </a:lnTo>
                <a:lnTo>
                  <a:pt x="464565" y="95123"/>
                </a:lnTo>
                <a:close/>
              </a:path>
              <a:path w="2327910" h="345439">
                <a:moveTo>
                  <a:pt x="514984" y="88518"/>
                </a:moveTo>
                <a:lnTo>
                  <a:pt x="477265" y="93472"/>
                </a:lnTo>
                <a:lnTo>
                  <a:pt x="478917" y="106044"/>
                </a:lnTo>
                <a:lnTo>
                  <a:pt x="516636" y="101218"/>
                </a:lnTo>
                <a:lnTo>
                  <a:pt x="514984" y="88518"/>
                </a:lnTo>
                <a:close/>
              </a:path>
              <a:path w="2327910" h="345439">
                <a:moveTo>
                  <a:pt x="565404" y="82296"/>
                </a:moveTo>
                <a:lnTo>
                  <a:pt x="527684" y="86994"/>
                </a:lnTo>
                <a:lnTo>
                  <a:pt x="529208" y="99567"/>
                </a:lnTo>
                <a:lnTo>
                  <a:pt x="567055" y="94868"/>
                </a:lnTo>
                <a:lnTo>
                  <a:pt x="565404" y="82296"/>
                </a:lnTo>
                <a:close/>
              </a:path>
              <a:path w="2327910" h="345439">
                <a:moveTo>
                  <a:pt x="615950" y="76200"/>
                </a:moveTo>
                <a:lnTo>
                  <a:pt x="578104" y="80772"/>
                </a:lnTo>
                <a:lnTo>
                  <a:pt x="579627" y="93344"/>
                </a:lnTo>
                <a:lnTo>
                  <a:pt x="617474" y="88773"/>
                </a:lnTo>
                <a:lnTo>
                  <a:pt x="615950" y="76200"/>
                </a:lnTo>
                <a:close/>
              </a:path>
              <a:path w="2327910" h="345439">
                <a:moveTo>
                  <a:pt x="666369" y="70357"/>
                </a:moveTo>
                <a:lnTo>
                  <a:pt x="628523" y="74675"/>
                </a:lnTo>
                <a:lnTo>
                  <a:pt x="630046" y="87375"/>
                </a:lnTo>
                <a:lnTo>
                  <a:pt x="667893" y="82930"/>
                </a:lnTo>
                <a:lnTo>
                  <a:pt x="666369" y="70357"/>
                </a:lnTo>
                <a:close/>
              </a:path>
              <a:path w="2327910" h="345439">
                <a:moveTo>
                  <a:pt x="716914" y="64642"/>
                </a:moveTo>
                <a:lnTo>
                  <a:pt x="679069" y="68961"/>
                </a:lnTo>
                <a:lnTo>
                  <a:pt x="680465" y="81534"/>
                </a:lnTo>
                <a:lnTo>
                  <a:pt x="718312" y="77215"/>
                </a:lnTo>
                <a:lnTo>
                  <a:pt x="716914" y="64642"/>
                </a:lnTo>
                <a:close/>
              </a:path>
              <a:path w="2327910" h="345439">
                <a:moveTo>
                  <a:pt x="767461" y="59054"/>
                </a:moveTo>
                <a:lnTo>
                  <a:pt x="729488" y="63118"/>
                </a:lnTo>
                <a:lnTo>
                  <a:pt x="730884" y="75818"/>
                </a:lnTo>
                <a:lnTo>
                  <a:pt x="768857" y="71627"/>
                </a:lnTo>
                <a:lnTo>
                  <a:pt x="767461" y="59054"/>
                </a:lnTo>
                <a:close/>
              </a:path>
              <a:path w="2327910" h="345439">
                <a:moveTo>
                  <a:pt x="818007" y="53593"/>
                </a:moveTo>
                <a:lnTo>
                  <a:pt x="816356" y="53848"/>
                </a:lnTo>
                <a:lnTo>
                  <a:pt x="780033" y="57657"/>
                </a:lnTo>
                <a:lnTo>
                  <a:pt x="781431" y="70357"/>
                </a:lnTo>
                <a:lnTo>
                  <a:pt x="817626" y="66421"/>
                </a:lnTo>
                <a:lnTo>
                  <a:pt x="819276" y="66293"/>
                </a:lnTo>
                <a:lnTo>
                  <a:pt x="818007" y="53593"/>
                </a:lnTo>
                <a:close/>
              </a:path>
              <a:path w="2327910" h="345439">
                <a:moveTo>
                  <a:pt x="868552" y="48513"/>
                </a:moveTo>
                <a:lnTo>
                  <a:pt x="830580" y="52324"/>
                </a:lnTo>
                <a:lnTo>
                  <a:pt x="831850" y="65024"/>
                </a:lnTo>
                <a:lnTo>
                  <a:pt x="869823" y="61213"/>
                </a:lnTo>
                <a:lnTo>
                  <a:pt x="868552" y="48513"/>
                </a:lnTo>
                <a:close/>
              </a:path>
              <a:path w="2327910" h="345439">
                <a:moveTo>
                  <a:pt x="919099" y="43561"/>
                </a:moveTo>
                <a:lnTo>
                  <a:pt x="881126" y="47243"/>
                </a:lnTo>
                <a:lnTo>
                  <a:pt x="882395" y="59943"/>
                </a:lnTo>
                <a:lnTo>
                  <a:pt x="920369" y="56134"/>
                </a:lnTo>
                <a:lnTo>
                  <a:pt x="919099" y="43561"/>
                </a:lnTo>
                <a:close/>
              </a:path>
              <a:path w="2327910" h="345439">
                <a:moveTo>
                  <a:pt x="969644" y="38607"/>
                </a:moveTo>
                <a:lnTo>
                  <a:pt x="959738" y="39497"/>
                </a:lnTo>
                <a:lnTo>
                  <a:pt x="931799" y="42290"/>
                </a:lnTo>
                <a:lnTo>
                  <a:pt x="932942" y="54863"/>
                </a:lnTo>
                <a:lnTo>
                  <a:pt x="970914" y="51307"/>
                </a:lnTo>
                <a:lnTo>
                  <a:pt x="969644" y="38607"/>
                </a:lnTo>
                <a:close/>
              </a:path>
              <a:path w="2327910" h="345439">
                <a:moveTo>
                  <a:pt x="1020318" y="33909"/>
                </a:moveTo>
                <a:lnTo>
                  <a:pt x="982344" y="37464"/>
                </a:lnTo>
                <a:lnTo>
                  <a:pt x="983488" y="50037"/>
                </a:lnTo>
                <a:lnTo>
                  <a:pt x="1021461" y="46609"/>
                </a:lnTo>
                <a:lnTo>
                  <a:pt x="1020318" y="33909"/>
                </a:lnTo>
                <a:close/>
              </a:path>
              <a:path w="2327910" h="345439">
                <a:moveTo>
                  <a:pt x="1070990" y="29590"/>
                </a:moveTo>
                <a:lnTo>
                  <a:pt x="1033018" y="32892"/>
                </a:lnTo>
                <a:lnTo>
                  <a:pt x="1034033" y="45465"/>
                </a:lnTo>
                <a:lnTo>
                  <a:pt x="1060069" y="43179"/>
                </a:lnTo>
                <a:lnTo>
                  <a:pt x="1072007" y="42290"/>
                </a:lnTo>
                <a:lnTo>
                  <a:pt x="1070990" y="29590"/>
                </a:lnTo>
                <a:close/>
              </a:path>
              <a:path w="2327910" h="345439">
                <a:moveTo>
                  <a:pt x="1121537" y="25400"/>
                </a:moveTo>
                <a:lnTo>
                  <a:pt x="1083564" y="28575"/>
                </a:lnTo>
                <a:lnTo>
                  <a:pt x="1084707" y="41148"/>
                </a:lnTo>
                <a:lnTo>
                  <a:pt x="1122680" y="38100"/>
                </a:lnTo>
                <a:lnTo>
                  <a:pt x="1121537" y="25400"/>
                </a:lnTo>
                <a:close/>
              </a:path>
              <a:path w="2327910" h="345439">
                <a:moveTo>
                  <a:pt x="1172337" y="21336"/>
                </a:moveTo>
                <a:lnTo>
                  <a:pt x="1159509" y="22225"/>
                </a:lnTo>
                <a:lnTo>
                  <a:pt x="1134237" y="24384"/>
                </a:lnTo>
                <a:lnTo>
                  <a:pt x="1135252" y="36956"/>
                </a:lnTo>
                <a:lnTo>
                  <a:pt x="1173226" y="34036"/>
                </a:lnTo>
                <a:lnTo>
                  <a:pt x="1172337" y="21336"/>
                </a:lnTo>
                <a:close/>
              </a:path>
              <a:path w="2327910" h="345439">
                <a:moveTo>
                  <a:pt x="1223009" y="17652"/>
                </a:moveTo>
                <a:lnTo>
                  <a:pt x="1184909" y="20447"/>
                </a:lnTo>
                <a:lnTo>
                  <a:pt x="1185926" y="33147"/>
                </a:lnTo>
                <a:lnTo>
                  <a:pt x="1223899" y="30352"/>
                </a:lnTo>
                <a:lnTo>
                  <a:pt x="1223009" y="17652"/>
                </a:lnTo>
                <a:close/>
              </a:path>
              <a:path w="2327910" h="345439">
                <a:moveTo>
                  <a:pt x="1273683" y="14097"/>
                </a:moveTo>
                <a:lnTo>
                  <a:pt x="1235583" y="16763"/>
                </a:lnTo>
                <a:lnTo>
                  <a:pt x="1236599" y="29337"/>
                </a:lnTo>
                <a:lnTo>
                  <a:pt x="1261109" y="27559"/>
                </a:lnTo>
                <a:lnTo>
                  <a:pt x="1274445" y="26797"/>
                </a:lnTo>
                <a:lnTo>
                  <a:pt x="1273683" y="14097"/>
                </a:lnTo>
                <a:close/>
              </a:path>
              <a:path w="2327910" h="345439">
                <a:moveTo>
                  <a:pt x="1324356" y="10794"/>
                </a:moveTo>
                <a:lnTo>
                  <a:pt x="1286383" y="13207"/>
                </a:lnTo>
                <a:lnTo>
                  <a:pt x="1287145" y="25907"/>
                </a:lnTo>
                <a:lnTo>
                  <a:pt x="1325118" y="23494"/>
                </a:lnTo>
                <a:lnTo>
                  <a:pt x="1324356" y="10794"/>
                </a:lnTo>
                <a:close/>
              </a:path>
              <a:path w="2327910" h="345439">
                <a:moveTo>
                  <a:pt x="1375156" y="7874"/>
                </a:moveTo>
                <a:lnTo>
                  <a:pt x="1337056" y="10032"/>
                </a:lnTo>
                <a:lnTo>
                  <a:pt x="1337818" y="22732"/>
                </a:lnTo>
                <a:lnTo>
                  <a:pt x="1375791" y="20574"/>
                </a:lnTo>
                <a:lnTo>
                  <a:pt x="1375156" y="7874"/>
                </a:lnTo>
                <a:close/>
              </a:path>
              <a:path w="2327910" h="345439">
                <a:moveTo>
                  <a:pt x="1425956" y="5334"/>
                </a:moveTo>
                <a:lnTo>
                  <a:pt x="1387856" y="7238"/>
                </a:lnTo>
                <a:lnTo>
                  <a:pt x="1388491" y="19938"/>
                </a:lnTo>
                <a:lnTo>
                  <a:pt x="1408937" y="18796"/>
                </a:lnTo>
                <a:lnTo>
                  <a:pt x="1426464" y="18034"/>
                </a:lnTo>
                <a:lnTo>
                  <a:pt x="1425956" y="5334"/>
                </a:lnTo>
                <a:close/>
              </a:path>
              <a:path w="2327910" h="345439">
                <a:moveTo>
                  <a:pt x="1476756" y="3301"/>
                </a:moveTo>
                <a:lnTo>
                  <a:pt x="1438656" y="4825"/>
                </a:lnTo>
                <a:lnTo>
                  <a:pt x="1439164" y="17525"/>
                </a:lnTo>
                <a:lnTo>
                  <a:pt x="1477264" y="16001"/>
                </a:lnTo>
                <a:lnTo>
                  <a:pt x="1476756" y="3301"/>
                </a:lnTo>
                <a:close/>
              </a:path>
              <a:path w="2327910" h="345439">
                <a:moveTo>
                  <a:pt x="1527556" y="1650"/>
                </a:moveTo>
                <a:lnTo>
                  <a:pt x="1489456" y="2793"/>
                </a:lnTo>
                <a:lnTo>
                  <a:pt x="1489964" y="15493"/>
                </a:lnTo>
                <a:lnTo>
                  <a:pt x="1503553" y="14986"/>
                </a:lnTo>
                <a:lnTo>
                  <a:pt x="1527936" y="14350"/>
                </a:lnTo>
                <a:lnTo>
                  <a:pt x="1527556" y="1650"/>
                </a:lnTo>
                <a:close/>
              </a:path>
              <a:path w="2327910" h="345439">
                <a:moveTo>
                  <a:pt x="1578483" y="507"/>
                </a:moveTo>
                <a:lnTo>
                  <a:pt x="1548892" y="1015"/>
                </a:lnTo>
                <a:lnTo>
                  <a:pt x="1540256" y="1269"/>
                </a:lnTo>
                <a:lnTo>
                  <a:pt x="1540636" y="13969"/>
                </a:lnTo>
                <a:lnTo>
                  <a:pt x="1549272" y="13715"/>
                </a:lnTo>
                <a:lnTo>
                  <a:pt x="1578609" y="13207"/>
                </a:lnTo>
                <a:lnTo>
                  <a:pt x="1578483" y="507"/>
                </a:lnTo>
                <a:close/>
              </a:path>
              <a:path w="2327910" h="345439">
                <a:moveTo>
                  <a:pt x="1629283" y="0"/>
                </a:moveTo>
                <a:lnTo>
                  <a:pt x="1593342" y="253"/>
                </a:lnTo>
                <a:lnTo>
                  <a:pt x="1591183" y="253"/>
                </a:lnTo>
                <a:lnTo>
                  <a:pt x="1591309" y="12953"/>
                </a:lnTo>
                <a:lnTo>
                  <a:pt x="1593595" y="12953"/>
                </a:lnTo>
                <a:lnTo>
                  <a:pt x="1629409" y="12700"/>
                </a:lnTo>
                <a:lnTo>
                  <a:pt x="1629283" y="0"/>
                </a:lnTo>
                <a:close/>
              </a:path>
              <a:path w="2327910" h="345439">
                <a:moveTo>
                  <a:pt x="1642109" y="0"/>
                </a:moveTo>
                <a:lnTo>
                  <a:pt x="1641983" y="12700"/>
                </a:lnTo>
                <a:lnTo>
                  <a:pt x="1677416" y="12953"/>
                </a:lnTo>
                <a:lnTo>
                  <a:pt x="1679956" y="12953"/>
                </a:lnTo>
                <a:lnTo>
                  <a:pt x="1680336" y="253"/>
                </a:lnTo>
                <a:lnTo>
                  <a:pt x="1677543" y="253"/>
                </a:lnTo>
                <a:lnTo>
                  <a:pt x="1642109" y="0"/>
                </a:lnTo>
                <a:close/>
              </a:path>
              <a:path w="2327910" h="345439">
                <a:moveTo>
                  <a:pt x="1693036" y="635"/>
                </a:moveTo>
                <a:lnTo>
                  <a:pt x="1692656" y="13335"/>
                </a:lnTo>
                <a:lnTo>
                  <a:pt x="1716658" y="13842"/>
                </a:lnTo>
                <a:lnTo>
                  <a:pt x="1730629" y="14350"/>
                </a:lnTo>
                <a:lnTo>
                  <a:pt x="1731136" y="1650"/>
                </a:lnTo>
                <a:lnTo>
                  <a:pt x="1716912" y="1142"/>
                </a:lnTo>
                <a:lnTo>
                  <a:pt x="1693036" y="635"/>
                </a:lnTo>
                <a:close/>
              </a:path>
              <a:path w="2327910" h="345439">
                <a:moveTo>
                  <a:pt x="1743836" y="2159"/>
                </a:moveTo>
                <a:lnTo>
                  <a:pt x="1743329" y="14859"/>
                </a:lnTo>
                <a:lnTo>
                  <a:pt x="1753870" y="15239"/>
                </a:lnTo>
                <a:lnTo>
                  <a:pt x="1771777" y="16128"/>
                </a:lnTo>
                <a:lnTo>
                  <a:pt x="1781302" y="16763"/>
                </a:lnTo>
                <a:lnTo>
                  <a:pt x="1782064" y="4190"/>
                </a:lnTo>
                <a:lnTo>
                  <a:pt x="1754378" y="2539"/>
                </a:lnTo>
                <a:lnTo>
                  <a:pt x="1743836" y="2159"/>
                </a:lnTo>
                <a:close/>
              </a:path>
              <a:path w="2327910" h="345439">
                <a:moveTo>
                  <a:pt x="1794764" y="5079"/>
                </a:moveTo>
                <a:lnTo>
                  <a:pt x="1793874" y="17652"/>
                </a:lnTo>
                <a:lnTo>
                  <a:pt x="1805558" y="18541"/>
                </a:lnTo>
                <a:lnTo>
                  <a:pt x="1831594" y="21081"/>
                </a:lnTo>
                <a:lnTo>
                  <a:pt x="1832991" y="8509"/>
                </a:lnTo>
                <a:lnTo>
                  <a:pt x="1822704" y="7365"/>
                </a:lnTo>
                <a:lnTo>
                  <a:pt x="1806574" y="5841"/>
                </a:lnTo>
                <a:lnTo>
                  <a:pt x="1794764" y="5079"/>
                </a:lnTo>
                <a:close/>
              </a:path>
              <a:path w="2327910" h="345439">
                <a:moveTo>
                  <a:pt x="1845691" y="9905"/>
                </a:moveTo>
                <a:lnTo>
                  <a:pt x="1844167" y="22605"/>
                </a:lnTo>
                <a:lnTo>
                  <a:pt x="1851786" y="23494"/>
                </a:lnTo>
                <a:lnTo>
                  <a:pt x="1880361" y="27559"/>
                </a:lnTo>
                <a:lnTo>
                  <a:pt x="1881505" y="27812"/>
                </a:lnTo>
                <a:lnTo>
                  <a:pt x="1883664" y="15239"/>
                </a:lnTo>
                <a:lnTo>
                  <a:pt x="1882267" y="14986"/>
                </a:lnTo>
                <a:lnTo>
                  <a:pt x="1845691" y="9905"/>
                </a:lnTo>
                <a:close/>
              </a:path>
              <a:path w="2327910" h="345439">
                <a:moveTo>
                  <a:pt x="1896236" y="17399"/>
                </a:moveTo>
                <a:lnTo>
                  <a:pt x="1894078" y="29844"/>
                </a:lnTo>
                <a:lnTo>
                  <a:pt x="1907412" y="32257"/>
                </a:lnTo>
                <a:lnTo>
                  <a:pt x="1931289" y="37084"/>
                </a:lnTo>
                <a:lnTo>
                  <a:pt x="1933829" y="24637"/>
                </a:lnTo>
                <a:lnTo>
                  <a:pt x="1909571" y="19685"/>
                </a:lnTo>
                <a:lnTo>
                  <a:pt x="1896236" y="17399"/>
                </a:lnTo>
                <a:close/>
              </a:path>
              <a:path w="2327910" h="345439">
                <a:moveTo>
                  <a:pt x="1946402" y="27559"/>
                </a:moveTo>
                <a:lnTo>
                  <a:pt x="1943481" y="40004"/>
                </a:lnTo>
                <a:lnTo>
                  <a:pt x="1957451" y="43306"/>
                </a:lnTo>
                <a:lnTo>
                  <a:pt x="1980183" y="49402"/>
                </a:lnTo>
                <a:lnTo>
                  <a:pt x="1983485" y="37084"/>
                </a:lnTo>
                <a:lnTo>
                  <a:pt x="1960371" y="30861"/>
                </a:lnTo>
                <a:lnTo>
                  <a:pt x="1946402" y="27559"/>
                </a:lnTo>
                <a:close/>
              </a:path>
              <a:path w="2327910" h="345439">
                <a:moveTo>
                  <a:pt x="1995805" y="40893"/>
                </a:moveTo>
                <a:lnTo>
                  <a:pt x="1992121" y="52959"/>
                </a:lnTo>
                <a:lnTo>
                  <a:pt x="2002917" y="56261"/>
                </a:lnTo>
                <a:lnTo>
                  <a:pt x="2027808" y="65024"/>
                </a:lnTo>
                <a:lnTo>
                  <a:pt x="2032381" y="53212"/>
                </a:lnTo>
                <a:lnTo>
                  <a:pt x="2028062" y="51562"/>
                </a:lnTo>
                <a:lnTo>
                  <a:pt x="2006599" y="44196"/>
                </a:lnTo>
                <a:lnTo>
                  <a:pt x="1995805" y="40893"/>
                </a:lnTo>
                <a:close/>
              </a:path>
              <a:path w="2327910" h="345439">
                <a:moveTo>
                  <a:pt x="2044192" y="57785"/>
                </a:moveTo>
                <a:lnTo>
                  <a:pt x="2039620" y="69596"/>
                </a:lnTo>
                <a:lnTo>
                  <a:pt x="2043937" y="71247"/>
                </a:lnTo>
                <a:lnTo>
                  <a:pt x="2062860" y="79501"/>
                </a:lnTo>
                <a:lnTo>
                  <a:pt x="2074036" y="84709"/>
                </a:lnTo>
                <a:lnTo>
                  <a:pt x="2079497" y="73278"/>
                </a:lnTo>
                <a:lnTo>
                  <a:pt x="2067941" y="67817"/>
                </a:lnTo>
                <a:lnTo>
                  <a:pt x="2048509" y="59436"/>
                </a:lnTo>
                <a:lnTo>
                  <a:pt x="2044192" y="57785"/>
                </a:lnTo>
                <a:close/>
              </a:path>
              <a:path w="2327910" h="345439">
                <a:moveTo>
                  <a:pt x="2091055" y="78993"/>
                </a:moveTo>
                <a:lnTo>
                  <a:pt x="2085212" y="90297"/>
                </a:lnTo>
                <a:lnTo>
                  <a:pt x="2098167" y="97027"/>
                </a:lnTo>
                <a:lnTo>
                  <a:pt x="2114296" y="106425"/>
                </a:lnTo>
                <a:lnTo>
                  <a:pt x="2117979" y="108712"/>
                </a:lnTo>
                <a:lnTo>
                  <a:pt x="2124710" y="97916"/>
                </a:lnTo>
                <a:lnTo>
                  <a:pt x="2120772" y="95376"/>
                </a:lnTo>
                <a:lnTo>
                  <a:pt x="2104009" y="85725"/>
                </a:lnTo>
                <a:lnTo>
                  <a:pt x="2091055" y="78993"/>
                </a:lnTo>
                <a:close/>
              </a:path>
              <a:path w="2327910" h="345439">
                <a:moveTo>
                  <a:pt x="2135505" y="104775"/>
                </a:moveTo>
                <a:lnTo>
                  <a:pt x="2128647" y="115442"/>
                </a:lnTo>
                <a:lnTo>
                  <a:pt x="2129790" y="116204"/>
                </a:lnTo>
                <a:lnTo>
                  <a:pt x="2144395" y="126237"/>
                </a:lnTo>
                <a:lnTo>
                  <a:pt x="2158237" y="136651"/>
                </a:lnTo>
                <a:lnTo>
                  <a:pt x="2158999" y="137287"/>
                </a:lnTo>
                <a:lnTo>
                  <a:pt x="2167001" y="127380"/>
                </a:lnTo>
                <a:lnTo>
                  <a:pt x="2165858" y="126491"/>
                </a:lnTo>
                <a:lnTo>
                  <a:pt x="2151634" y="115824"/>
                </a:lnTo>
                <a:lnTo>
                  <a:pt x="2136521" y="105410"/>
                </a:lnTo>
                <a:lnTo>
                  <a:pt x="2135505" y="104775"/>
                </a:lnTo>
                <a:close/>
              </a:path>
              <a:path w="2327910" h="345439">
                <a:moveTo>
                  <a:pt x="2176907" y="135381"/>
                </a:moveTo>
                <a:lnTo>
                  <a:pt x="2168906" y="145287"/>
                </a:lnTo>
                <a:lnTo>
                  <a:pt x="2171572" y="147319"/>
                </a:lnTo>
                <a:lnTo>
                  <a:pt x="2184146" y="158496"/>
                </a:lnTo>
                <a:lnTo>
                  <a:pt x="2196084" y="169672"/>
                </a:lnTo>
                <a:lnTo>
                  <a:pt x="2196592" y="170306"/>
                </a:lnTo>
                <a:lnTo>
                  <a:pt x="2205735" y="161416"/>
                </a:lnTo>
                <a:lnTo>
                  <a:pt x="2204720" y="160527"/>
                </a:lnTo>
                <a:lnTo>
                  <a:pt x="2192528" y="148843"/>
                </a:lnTo>
                <a:lnTo>
                  <a:pt x="2179573" y="137540"/>
                </a:lnTo>
                <a:lnTo>
                  <a:pt x="2176907" y="135381"/>
                </a:lnTo>
                <a:close/>
              </a:path>
              <a:path w="2327910" h="345439">
                <a:moveTo>
                  <a:pt x="2214498" y="170561"/>
                </a:moveTo>
                <a:lnTo>
                  <a:pt x="2205482" y="179324"/>
                </a:lnTo>
                <a:lnTo>
                  <a:pt x="2207386" y="181355"/>
                </a:lnTo>
                <a:lnTo>
                  <a:pt x="2218182" y="193166"/>
                </a:lnTo>
                <a:lnTo>
                  <a:pt x="2230247" y="207644"/>
                </a:lnTo>
                <a:lnTo>
                  <a:pt x="2240026" y="199516"/>
                </a:lnTo>
                <a:lnTo>
                  <a:pt x="2227580" y="184657"/>
                </a:lnTo>
                <a:lnTo>
                  <a:pt x="2216531" y="172465"/>
                </a:lnTo>
                <a:lnTo>
                  <a:pt x="2214498" y="170561"/>
                </a:lnTo>
                <a:close/>
              </a:path>
              <a:path w="2327910" h="345439">
                <a:moveTo>
                  <a:pt x="2248154" y="209296"/>
                </a:moveTo>
                <a:lnTo>
                  <a:pt x="2238374" y="217424"/>
                </a:lnTo>
                <a:lnTo>
                  <a:pt x="2238502" y="217550"/>
                </a:lnTo>
                <a:lnTo>
                  <a:pt x="2257171" y="242697"/>
                </a:lnTo>
                <a:lnTo>
                  <a:pt x="2260472" y="247650"/>
                </a:lnTo>
                <a:lnTo>
                  <a:pt x="2271014" y="240537"/>
                </a:lnTo>
                <a:lnTo>
                  <a:pt x="2267331" y="235076"/>
                </a:lnTo>
                <a:lnTo>
                  <a:pt x="2248281" y="209423"/>
                </a:lnTo>
                <a:close/>
              </a:path>
              <a:path w="2327910" h="345439">
                <a:moveTo>
                  <a:pt x="2283176" y="282657"/>
                </a:moveTo>
                <a:lnTo>
                  <a:pt x="2256028" y="298703"/>
                </a:lnTo>
                <a:lnTo>
                  <a:pt x="2327529" y="344931"/>
                </a:lnTo>
                <a:lnTo>
                  <a:pt x="2323683" y="290194"/>
                </a:lnTo>
                <a:lnTo>
                  <a:pt x="2287778" y="290194"/>
                </a:lnTo>
                <a:lnTo>
                  <a:pt x="2283176" y="282657"/>
                </a:lnTo>
                <a:close/>
              </a:path>
              <a:path w="2327910" h="345439">
                <a:moveTo>
                  <a:pt x="2294085" y="276209"/>
                </a:moveTo>
                <a:lnTo>
                  <a:pt x="2283176" y="282657"/>
                </a:lnTo>
                <a:lnTo>
                  <a:pt x="2287778" y="290194"/>
                </a:lnTo>
                <a:lnTo>
                  <a:pt x="2298572" y="283590"/>
                </a:lnTo>
                <a:lnTo>
                  <a:pt x="2294085" y="276209"/>
                </a:lnTo>
                <a:close/>
              </a:path>
              <a:path w="2327910" h="345439">
                <a:moveTo>
                  <a:pt x="2321560" y="259968"/>
                </a:moveTo>
                <a:lnTo>
                  <a:pt x="2294085" y="276209"/>
                </a:lnTo>
                <a:lnTo>
                  <a:pt x="2298572" y="283590"/>
                </a:lnTo>
                <a:lnTo>
                  <a:pt x="2287778" y="290194"/>
                </a:lnTo>
                <a:lnTo>
                  <a:pt x="2323683" y="290194"/>
                </a:lnTo>
                <a:lnTo>
                  <a:pt x="2321560" y="259968"/>
                </a:lnTo>
                <a:close/>
              </a:path>
              <a:path w="2327910" h="345439">
                <a:moveTo>
                  <a:pt x="2278126" y="251078"/>
                </a:moveTo>
                <a:lnTo>
                  <a:pt x="2267585" y="258190"/>
                </a:lnTo>
                <a:lnTo>
                  <a:pt x="2274443" y="268350"/>
                </a:lnTo>
                <a:lnTo>
                  <a:pt x="2283176" y="282657"/>
                </a:lnTo>
                <a:lnTo>
                  <a:pt x="2294085" y="276209"/>
                </a:lnTo>
                <a:lnTo>
                  <a:pt x="2284984" y="261238"/>
                </a:lnTo>
                <a:lnTo>
                  <a:pt x="2278126" y="25107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13">
            <a:extLst>
              <a:ext uri="{FF2B5EF4-FFF2-40B4-BE49-F238E27FC236}">
                <a16:creationId xmlns:a16="http://schemas.microsoft.com/office/drawing/2014/main" id="{79120A79-6D33-4068-8FFC-15E7D8B5ABC8}"/>
              </a:ext>
            </a:extLst>
          </p:cNvPr>
          <p:cNvSpPr/>
          <p:nvPr/>
        </p:nvSpPr>
        <p:spPr>
          <a:xfrm>
            <a:off x="2056129" y="2460879"/>
            <a:ext cx="2251075" cy="387985"/>
          </a:xfrm>
          <a:custGeom>
            <a:avLst/>
            <a:gdLst/>
            <a:ahLst/>
            <a:cxnLst/>
            <a:rect l="l" t="t" r="r" b="b"/>
            <a:pathLst>
              <a:path w="2251075" h="387985">
                <a:moveTo>
                  <a:pt x="4063" y="133604"/>
                </a:moveTo>
                <a:lnTo>
                  <a:pt x="0" y="145669"/>
                </a:lnTo>
                <a:lnTo>
                  <a:pt x="36194" y="157734"/>
                </a:lnTo>
                <a:lnTo>
                  <a:pt x="40131" y="145669"/>
                </a:lnTo>
                <a:lnTo>
                  <a:pt x="4063" y="133604"/>
                </a:lnTo>
                <a:close/>
              </a:path>
              <a:path w="2251075" h="387985">
                <a:moveTo>
                  <a:pt x="52196" y="149606"/>
                </a:moveTo>
                <a:lnTo>
                  <a:pt x="48259" y="161671"/>
                </a:lnTo>
                <a:lnTo>
                  <a:pt x="84327" y="173736"/>
                </a:lnTo>
                <a:lnTo>
                  <a:pt x="88392" y="161671"/>
                </a:lnTo>
                <a:lnTo>
                  <a:pt x="52196" y="149606"/>
                </a:lnTo>
                <a:close/>
              </a:path>
              <a:path w="2251075" h="387985">
                <a:moveTo>
                  <a:pt x="100456" y="165608"/>
                </a:moveTo>
                <a:lnTo>
                  <a:pt x="96393" y="177673"/>
                </a:lnTo>
                <a:lnTo>
                  <a:pt x="127888" y="188087"/>
                </a:lnTo>
                <a:lnTo>
                  <a:pt x="132714" y="189737"/>
                </a:lnTo>
                <a:lnTo>
                  <a:pt x="136525" y="177546"/>
                </a:lnTo>
                <a:lnTo>
                  <a:pt x="131825" y="176149"/>
                </a:lnTo>
                <a:lnTo>
                  <a:pt x="100456" y="165608"/>
                </a:lnTo>
                <a:close/>
              </a:path>
              <a:path w="2251075" h="387985">
                <a:moveTo>
                  <a:pt x="148589" y="181483"/>
                </a:moveTo>
                <a:lnTo>
                  <a:pt x="144780" y="193548"/>
                </a:lnTo>
                <a:lnTo>
                  <a:pt x="181101" y="205232"/>
                </a:lnTo>
                <a:lnTo>
                  <a:pt x="184912" y="193167"/>
                </a:lnTo>
                <a:lnTo>
                  <a:pt x="148589" y="181483"/>
                </a:lnTo>
                <a:close/>
              </a:path>
              <a:path w="2251075" h="387985">
                <a:moveTo>
                  <a:pt x="196976" y="196976"/>
                </a:moveTo>
                <a:lnTo>
                  <a:pt x="193167" y="209169"/>
                </a:lnTo>
                <a:lnTo>
                  <a:pt x="229615" y="220345"/>
                </a:lnTo>
                <a:lnTo>
                  <a:pt x="233299" y="208280"/>
                </a:lnTo>
                <a:lnTo>
                  <a:pt x="196976" y="196976"/>
                </a:lnTo>
                <a:close/>
              </a:path>
              <a:path w="2251075" h="387985">
                <a:moveTo>
                  <a:pt x="245490" y="211962"/>
                </a:moveTo>
                <a:lnTo>
                  <a:pt x="241681" y="224155"/>
                </a:lnTo>
                <a:lnTo>
                  <a:pt x="257428" y="228981"/>
                </a:lnTo>
                <a:lnTo>
                  <a:pt x="278383" y="235076"/>
                </a:lnTo>
                <a:lnTo>
                  <a:pt x="281939" y="222885"/>
                </a:lnTo>
                <a:lnTo>
                  <a:pt x="261238" y="216788"/>
                </a:lnTo>
                <a:lnTo>
                  <a:pt x="245490" y="211962"/>
                </a:lnTo>
                <a:close/>
              </a:path>
              <a:path w="2251075" h="387985">
                <a:moveTo>
                  <a:pt x="294131" y="226313"/>
                </a:moveTo>
                <a:lnTo>
                  <a:pt x="290575" y="238506"/>
                </a:lnTo>
                <a:lnTo>
                  <a:pt x="323214" y="248031"/>
                </a:lnTo>
                <a:lnTo>
                  <a:pt x="327278" y="249174"/>
                </a:lnTo>
                <a:lnTo>
                  <a:pt x="330581" y="236855"/>
                </a:lnTo>
                <a:lnTo>
                  <a:pt x="326770" y="235838"/>
                </a:lnTo>
                <a:lnTo>
                  <a:pt x="294131" y="226313"/>
                </a:lnTo>
                <a:close/>
              </a:path>
              <a:path w="2251075" h="387985">
                <a:moveTo>
                  <a:pt x="342900" y="240157"/>
                </a:moveTo>
                <a:lnTo>
                  <a:pt x="339597" y="252475"/>
                </a:lnTo>
                <a:lnTo>
                  <a:pt x="376300" y="262382"/>
                </a:lnTo>
                <a:lnTo>
                  <a:pt x="379602" y="250062"/>
                </a:lnTo>
                <a:lnTo>
                  <a:pt x="342900" y="240157"/>
                </a:lnTo>
                <a:close/>
              </a:path>
              <a:path w="2251075" h="387985">
                <a:moveTo>
                  <a:pt x="391921" y="253365"/>
                </a:moveTo>
                <a:lnTo>
                  <a:pt x="388619" y="265684"/>
                </a:lnTo>
                <a:lnTo>
                  <a:pt x="390017" y="266065"/>
                </a:lnTo>
                <a:lnTo>
                  <a:pt x="425703" y="274828"/>
                </a:lnTo>
                <a:lnTo>
                  <a:pt x="428751" y="262509"/>
                </a:lnTo>
                <a:lnTo>
                  <a:pt x="393319" y="253746"/>
                </a:lnTo>
                <a:lnTo>
                  <a:pt x="391921" y="253365"/>
                </a:lnTo>
                <a:close/>
              </a:path>
              <a:path w="2251075" h="387985">
                <a:moveTo>
                  <a:pt x="441070" y="265557"/>
                </a:moveTo>
                <a:lnTo>
                  <a:pt x="438022" y="277875"/>
                </a:lnTo>
                <a:lnTo>
                  <a:pt x="458088" y="282829"/>
                </a:lnTo>
                <a:lnTo>
                  <a:pt x="475361" y="286512"/>
                </a:lnTo>
                <a:lnTo>
                  <a:pt x="478027" y="274193"/>
                </a:lnTo>
                <a:lnTo>
                  <a:pt x="461137" y="270383"/>
                </a:lnTo>
                <a:lnTo>
                  <a:pt x="441070" y="265557"/>
                </a:lnTo>
                <a:close/>
              </a:path>
              <a:path w="2251075" h="387985">
                <a:moveTo>
                  <a:pt x="490474" y="276860"/>
                </a:moveTo>
                <a:lnTo>
                  <a:pt x="487680" y="289306"/>
                </a:lnTo>
                <a:lnTo>
                  <a:pt x="524890" y="297434"/>
                </a:lnTo>
                <a:lnTo>
                  <a:pt x="527684" y="284988"/>
                </a:lnTo>
                <a:lnTo>
                  <a:pt x="490474" y="276860"/>
                </a:lnTo>
                <a:close/>
              </a:path>
              <a:path w="2251075" h="387985">
                <a:moveTo>
                  <a:pt x="540131" y="287782"/>
                </a:moveTo>
                <a:lnTo>
                  <a:pt x="537337" y="300100"/>
                </a:lnTo>
                <a:lnTo>
                  <a:pt x="561720" y="305562"/>
                </a:lnTo>
                <a:lnTo>
                  <a:pt x="574167" y="308737"/>
                </a:lnTo>
                <a:lnTo>
                  <a:pt x="577342" y="296418"/>
                </a:lnTo>
                <a:lnTo>
                  <a:pt x="564514" y="293116"/>
                </a:lnTo>
                <a:lnTo>
                  <a:pt x="540131" y="287782"/>
                </a:lnTo>
                <a:close/>
              </a:path>
              <a:path w="2251075" h="387985">
                <a:moveTo>
                  <a:pt x="589661" y="299593"/>
                </a:moveTo>
                <a:lnTo>
                  <a:pt x="586486" y="311912"/>
                </a:lnTo>
                <a:lnTo>
                  <a:pt x="594487" y="313944"/>
                </a:lnTo>
                <a:lnTo>
                  <a:pt x="623062" y="322072"/>
                </a:lnTo>
                <a:lnTo>
                  <a:pt x="626490" y="309753"/>
                </a:lnTo>
                <a:lnTo>
                  <a:pt x="589661" y="299593"/>
                </a:lnTo>
                <a:close/>
              </a:path>
              <a:path w="2251075" h="387985">
                <a:moveTo>
                  <a:pt x="638809" y="313436"/>
                </a:moveTo>
                <a:lnTo>
                  <a:pt x="635126" y="325628"/>
                </a:lnTo>
                <a:lnTo>
                  <a:pt x="671702" y="336423"/>
                </a:lnTo>
                <a:lnTo>
                  <a:pt x="675258" y="324231"/>
                </a:lnTo>
                <a:lnTo>
                  <a:pt x="661669" y="320294"/>
                </a:lnTo>
                <a:lnTo>
                  <a:pt x="638809" y="313436"/>
                </a:lnTo>
                <a:close/>
              </a:path>
              <a:path w="2251075" h="387985">
                <a:moveTo>
                  <a:pt x="687451" y="327913"/>
                </a:moveTo>
                <a:lnTo>
                  <a:pt x="683894" y="340106"/>
                </a:lnTo>
                <a:lnTo>
                  <a:pt x="720470" y="350900"/>
                </a:lnTo>
                <a:lnTo>
                  <a:pt x="724026" y="338709"/>
                </a:lnTo>
                <a:lnTo>
                  <a:pt x="687451" y="327913"/>
                </a:lnTo>
                <a:close/>
              </a:path>
              <a:path w="2251075" h="387985">
                <a:moveTo>
                  <a:pt x="736219" y="342011"/>
                </a:moveTo>
                <a:lnTo>
                  <a:pt x="732789" y="354203"/>
                </a:lnTo>
                <a:lnTo>
                  <a:pt x="752982" y="359791"/>
                </a:lnTo>
                <a:lnTo>
                  <a:pt x="769874" y="363855"/>
                </a:lnTo>
                <a:lnTo>
                  <a:pt x="772794" y="351536"/>
                </a:lnTo>
                <a:lnTo>
                  <a:pt x="756412" y="347599"/>
                </a:lnTo>
                <a:lnTo>
                  <a:pt x="736219" y="342011"/>
                </a:lnTo>
                <a:close/>
              </a:path>
              <a:path w="2251075" h="387985">
                <a:moveTo>
                  <a:pt x="785240" y="354584"/>
                </a:moveTo>
                <a:lnTo>
                  <a:pt x="782193" y="366903"/>
                </a:lnTo>
                <a:lnTo>
                  <a:pt x="786002" y="367792"/>
                </a:lnTo>
                <a:lnTo>
                  <a:pt x="819657" y="374776"/>
                </a:lnTo>
                <a:lnTo>
                  <a:pt x="822197" y="362331"/>
                </a:lnTo>
                <a:lnTo>
                  <a:pt x="789051" y="355473"/>
                </a:lnTo>
                <a:lnTo>
                  <a:pt x="785240" y="354584"/>
                </a:lnTo>
                <a:close/>
              </a:path>
              <a:path w="2251075" h="387985">
                <a:moveTo>
                  <a:pt x="834517" y="364363"/>
                </a:moveTo>
                <a:lnTo>
                  <a:pt x="832484" y="376936"/>
                </a:lnTo>
                <a:lnTo>
                  <a:pt x="856107" y="380746"/>
                </a:lnTo>
                <a:lnTo>
                  <a:pt x="870457" y="382397"/>
                </a:lnTo>
                <a:lnTo>
                  <a:pt x="871982" y="369697"/>
                </a:lnTo>
                <a:lnTo>
                  <a:pt x="858138" y="368173"/>
                </a:lnTo>
                <a:lnTo>
                  <a:pt x="834517" y="364363"/>
                </a:lnTo>
                <a:close/>
              </a:path>
              <a:path w="2251075" h="387985">
                <a:moveTo>
                  <a:pt x="884555" y="371221"/>
                </a:moveTo>
                <a:lnTo>
                  <a:pt x="883157" y="383794"/>
                </a:lnTo>
                <a:lnTo>
                  <a:pt x="893826" y="385063"/>
                </a:lnTo>
                <a:lnTo>
                  <a:pt x="913638" y="386461"/>
                </a:lnTo>
                <a:lnTo>
                  <a:pt x="921512" y="386842"/>
                </a:lnTo>
                <a:lnTo>
                  <a:pt x="922146" y="374142"/>
                </a:lnTo>
                <a:lnTo>
                  <a:pt x="914526" y="373761"/>
                </a:lnTo>
                <a:lnTo>
                  <a:pt x="895222" y="372363"/>
                </a:lnTo>
                <a:lnTo>
                  <a:pt x="884555" y="371221"/>
                </a:lnTo>
                <a:close/>
              </a:path>
              <a:path w="2251075" h="387985">
                <a:moveTo>
                  <a:pt x="934593" y="374776"/>
                </a:moveTo>
                <a:lnTo>
                  <a:pt x="934338" y="387476"/>
                </a:lnTo>
                <a:lnTo>
                  <a:pt x="954786" y="387858"/>
                </a:lnTo>
                <a:lnTo>
                  <a:pt x="972565" y="387858"/>
                </a:lnTo>
                <a:lnTo>
                  <a:pt x="972565" y="375285"/>
                </a:lnTo>
                <a:lnTo>
                  <a:pt x="955039" y="375285"/>
                </a:lnTo>
                <a:lnTo>
                  <a:pt x="934593" y="374776"/>
                </a:lnTo>
                <a:close/>
              </a:path>
              <a:path w="2251075" h="387985">
                <a:moveTo>
                  <a:pt x="972565" y="375158"/>
                </a:moveTo>
                <a:lnTo>
                  <a:pt x="955039" y="375285"/>
                </a:lnTo>
                <a:lnTo>
                  <a:pt x="972565" y="375285"/>
                </a:lnTo>
                <a:close/>
              </a:path>
              <a:path w="2251075" h="387985">
                <a:moveTo>
                  <a:pt x="1022857" y="373125"/>
                </a:moveTo>
                <a:lnTo>
                  <a:pt x="1021080" y="373253"/>
                </a:lnTo>
                <a:lnTo>
                  <a:pt x="998219" y="374523"/>
                </a:lnTo>
                <a:lnTo>
                  <a:pt x="985138" y="374904"/>
                </a:lnTo>
                <a:lnTo>
                  <a:pt x="985519" y="387604"/>
                </a:lnTo>
                <a:lnTo>
                  <a:pt x="998601" y="387096"/>
                </a:lnTo>
                <a:lnTo>
                  <a:pt x="1021714" y="385953"/>
                </a:lnTo>
                <a:lnTo>
                  <a:pt x="1023874" y="385699"/>
                </a:lnTo>
                <a:lnTo>
                  <a:pt x="1022857" y="373125"/>
                </a:lnTo>
                <a:close/>
              </a:path>
              <a:path w="2251075" h="387985">
                <a:moveTo>
                  <a:pt x="1073022" y="368300"/>
                </a:moveTo>
                <a:lnTo>
                  <a:pt x="1069086" y="368808"/>
                </a:lnTo>
                <a:lnTo>
                  <a:pt x="1044575" y="371348"/>
                </a:lnTo>
                <a:lnTo>
                  <a:pt x="1035431" y="372110"/>
                </a:lnTo>
                <a:lnTo>
                  <a:pt x="1036446" y="384683"/>
                </a:lnTo>
                <a:lnTo>
                  <a:pt x="1045590" y="384048"/>
                </a:lnTo>
                <a:lnTo>
                  <a:pt x="1074674" y="380873"/>
                </a:lnTo>
                <a:lnTo>
                  <a:pt x="1073022" y="368300"/>
                </a:lnTo>
                <a:close/>
              </a:path>
              <a:path w="2251075" h="387985">
                <a:moveTo>
                  <a:pt x="1123061" y="361061"/>
                </a:moveTo>
                <a:lnTo>
                  <a:pt x="1094358" y="365506"/>
                </a:lnTo>
                <a:lnTo>
                  <a:pt x="1085595" y="366649"/>
                </a:lnTo>
                <a:lnTo>
                  <a:pt x="1087246" y="379222"/>
                </a:lnTo>
                <a:lnTo>
                  <a:pt x="1096009" y="378079"/>
                </a:lnTo>
                <a:lnTo>
                  <a:pt x="1122552" y="374015"/>
                </a:lnTo>
                <a:lnTo>
                  <a:pt x="1125220" y="373507"/>
                </a:lnTo>
                <a:lnTo>
                  <a:pt x="1123061" y="361061"/>
                </a:lnTo>
                <a:close/>
              </a:path>
              <a:path w="2251075" h="387985">
                <a:moveTo>
                  <a:pt x="1172971" y="351917"/>
                </a:moveTo>
                <a:lnTo>
                  <a:pt x="1147826" y="356743"/>
                </a:lnTo>
                <a:lnTo>
                  <a:pt x="1135633" y="358901"/>
                </a:lnTo>
                <a:lnTo>
                  <a:pt x="1137793" y="371348"/>
                </a:lnTo>
                <a:lnTo>
                  <a:pt x="1175384" y="364490"/>
                </a:lnTo>
                <a:lnTo>
                  <a:pt x="1172971" y="351917"/>
                </a:lnTo>
                <a:close/>
              </a:path>
              <a:path w="2251075" h="387985">
                <a:moveTo>
                  <a:pt x="1222502" y="341630"/>
                </a:moveTo>
                <a:lnTo>
                  <a:pt x="1204468" y="345567"/>
                </a:lnTo>
                <a:lnTo>
                  <a:pt x="1185290" y="349504"/>
                </a:lnTo>
                <a:lnTo>
                  <a:pt x="1187831" y="361950"/>
                </a:lnTo>
                <a:lnTo>
                  <a:pt x="1207008" y="358013"/>
                </a:lnTo>
                <a:lnTo>
                  <a:pt x="1225169" y="353949"/>
                </a:lnTo>
                <a:lnTo>
                  <a:pt x="1222502" y="341630"/>
                </a:lnTo>
                <a:close/>
              </a:path>
              <a:path w="2251075" h="387985">
                <a:moveTo>
                  <a:pt x="1271778" y="330073"/>
                </a:moveTo>
                <a:lnTo>
                  <a:pt x="1234820" y="338836"/>
                </a:lnTo>
                <a:lnTo>
                  <a:pt x="1237742" y="351155"/>
                </a:lnTo>
                <a:lnTo>
                  <a:pt x="1274825" y="342392"/>
                </a:lnTo>
                <a:lnTo>
                  <a:pt x="1271778" y="330073"/>
                </a:lnTo>
                <a:close/>
              </a:path>
              <a:path w="2251075" h="387985">
                <a:moveTo>
                  <a:pt x="1321054" y="317626"/>
                </a:moveTo>
                <a:lnTo>
                  <a:pt x="1284096" y="327025"/>
                </a:lnTo>
                <a:lnTo>
                  <a:pt x="1287145" y="339344"/>
                </a:lnTo>
                <a:lnTo>
                  <a:pt x="1324102" y="329946"/>
                </a:lnTo>
                <a:lnTo>
                  <a:pt x="1321054" y="317626"/>
                </a:lnTo>
                <a:close/>
              </a:path>
              <a:path w="2251075" h="387985">
                <a:moveTo>
                  <a:pt x="1369948" y="304419"/>
                </a:moveTo>
                <a:lnTo>
                  <a:pt x="1358265" y="307721"/>
                </a:lnTo>
                <a:lnTo>
                  <a:pt x="1333245" y="314451"/>
                </a:lnTo>
                <a:lnTo>
                  <a:pt x="1336547" y="326644"/>
                </a:lnTo>
                <a:lnTo>
                  <a:pt x="1361567" y="320040"/>
                </a:lnTo>
                <a:lnTo>
                  <a:pt x="1373378" y="316738"/>
                </a:lnTo>
                <a:lnTo>
                  <a:pt x="1369948" y="304419"/>
                </a:lnTo>
                <a:close/>
              </a:path>
              <a:path w="2251075" h="387985">
                <a:moveTo>
                  <a:pt x="1418717" y="290575"/>
                </a:moveTo>
                <a:lnTo>
                  <a:pt x="1390904" y="298576"/>
                </a:lnTo>
                <a:lnTo>
                  <a:pt x="1382141" y="300990"/>
                </a:lnTo>
                <a:lnTo>
                  <a:pt x="1385570" y="313309"/>
                </a:lnTo>
                <a:lnTo>
                  <a:pt x="1422272" y="302768"/>
                </a:lnTo>
                <a:lnTo>
                  <a:pt x="1418717" y="290575"/>
                </a:lnTo>
                <a:close/>
              </a:path>
              <a:path w="2251075" h="387985">
                <a:moveTo>
                  <a:pt x="1467358" y="276098"/>
                </a:moveTo>
                <a:lnTo>
                  <a:pt x="1430908" y="287020"/>
                </a:lnTo>
                <a:lnTo>
                  <a:pt x="1434465" y="299212"/>
                </a:lnTo>
                <a:lnTo>
                  <a:pt x="1471041" y="288290"/>
                </a:lnTo>
                <a:lnTo>
                  <a:pt x="1467358" y="276098"/>
                </a:lnTo>
                <a:close/>
              </a:path>
              <a:path w="2251075" h="387985">
                <a:moveTo>
                  <a:pt x="1515871" y="261112"/>
                </a:moveTo>
                <a:lnTo>
                  <a:pt x="1492122" y="268605"/>
                </a:lnTo>
                <a:lnTo>
                  <a:pt x="1479549" y="272415"/>
                </a:lnTo>
                <a:lnTo>
                  <a:pt x="1483106" y="284607"/>
                </a:lnTo>
                <a:lnTo>
                  <a:pt x="1495806" y="280797"/>
                </a:lnTo>
                <a:lnTo>
                  <a:pt x="1519682" y="273304"/>
                </a:lnTo>
                <a:lnTo>
                  <a:pt x="1515871" y="261112"/>
                </a:lnTo>
                <a:close/>
              </a:path>
              <a:path w="2251075" h="387985">
                <a:moveTo>
                  <a:pt x="1564258" y="245999"/>
                </a:moveTo>
                <a:lnTo>
                  <a:pt x="1562099" y="246634"/>
                </a:lnTo>
                <a:lnTo>
                  <a:pt x="1527936" y="257429"/>
                </a:lnTo>
                <a:lnTo>
                  <a:pt x="1531746" y="269494"/>
                </a:lnTo>
                <a:lnTo>
                  <a:pt x="1565909" y="258699"/>
                </a:lnTo>
                <a:lnTo>
                  <a:pt x="1568195" y="258063"/>
                </a:lnTo>
                <a:lnTo>
                  <a:pt x="1564258" y="245999"/>
                </a:lnTo>
                <a:close/>
              </a:path>
              <a:path w="2251075" h="387985">
                <a:moveTo>
                  <a:pt x="1612519" y="230250"/>
                </a:moveTo>
                <a:lnTo>
                  <a:pt x="1576323" y="242062"/>
                </a:lnTo>
                <a:lnTo>
                  <a:pt x="1580260" y="254126"/>
                </a:lnTo>
                <a:lnTo>
                  <a:pt x="1616456" y="242316"/>
                </a:lnTo>
                <a:lnTo>
                  <a:pt x="1612519" y="230250"/>
                </a:lnTo>
                <a:close/>
              </a:path>
              <a:path w="2251075" h="387985">
                <a:moveTo>
                  <a:pt x="1660652" y="214249"/>
                </a:moveTo>
                <a:lnTo>
                  <a:pt x="1624583" y="226313"/>
                </a:lnTo>
                <a:lnTo>
                  <a:pt x="1628520" y="238379"/>
                </a:lnTo>
                <a:lnTo>
                  <a:pt x="1664716" y="226313"/>
                </a:lnTo>
                <a:lnTo>
                  <a:pt x="1660652" y="214249"/>
                </a:lnTo>
                <a:close/>
              </a:path>
              <a:path w="2251075" h="387985">
                <a:moveTo>
                  <a:pt x="1708784" y="197993"/>
                </a:moveTo>
                <a:lnTo>
                  <a:pt x="1707260" y="198628"/>
                </a:lnTo>
                <a:lnTo>
                  <a:pt x="1672717" y="210185"/>
                </a:lnTo>
                <a:lnTo>
                  <a:pt x="1676781" y="222250"/>
                </a:lnTo>
                <a:lnTo>
                  <a:pt x="1711324" y="210566"/>
                </a:lnTo>
                <a:lnTo>
                  <a:pt x="1712975" y="210058"/>
                </a:lnTo>
                <a:lnTo>
                  <a:pt x="1708784" y="197993"/>
                </a:lnTo>
                <a:close/>
              </a:path>
              <a:path w="2251075" h="387985">
                <a:moveTo>
                  <a:pt x="1756791" y="181483"/>
                </a:moveTo>
                <a:lnTo>
                  <a:pt x="1720722" y="193929"/>
                </a:lnTo>
                <a:lnTo>
                  <a:pt x="1724914" y="205867"/>
                </a:lnTo>
                <a:lnTo>
                  <a:pt x="1760982" y="193421"/>
                </a:lnTo>
                <a:lnTo>
                  <a:pt x="1756791" y="181483"/>
                </a:lnTo>
                <a:close/>
              </a:path>
              <a:path w="2251075" h="387985">
                <a:moveTo>
                  <a:pt x="1804670" y="164719"/>
                </a:moveTo>
                <a:lnTo>
                  <a:pt x="1768856" y="177292"/>
                </a:lnTo>
                <a:lnTo>
                  <a:pt x="1772920" y="189357"/>
                </a:lnTo>
                <a:lnTo>
                  <a:pt x="1808987" y="176784"/>
                </a:lnTo>
                <a:lnTo>
                  <a:pt x="1804670" y="164719"/>
                </a:lnTo>
                <a:close/>
              </a:path>
              <a:path w="2251075" h="387985">
                <a:moveTo>
                  <a:pt x="1852675" y="147828"/>
                </a:moveTo>
                <a:lnTo>
                  <a:pt x="1816734" y="160528"/>
                </a:lnTo>
                <a:lnTo>
                  <a:pt x="1820925" y="172466"/>
                </a:lnTo>
                <a:lnTo>
                  <a:pt x="1856867" y="159893"/>
                </a:lnTo>
                <a:lnTo>
                  <a:pt x="1852675" y="147828"/>
                </a:lnTo>
                <a:close/>
              </a:path>
              <a:path w="2251075" h="387985">
                <a:moveTo>
                  <a:pt x="1900428" y="130810"/>
                </a:moveTo>
                <a:lnTo>
                  <a:pt x="1864614" y="143637"/>
                </a:lnTo>
                <a:lnTo>
                  <a:pt x="1868805" y="155575"/>
                </a:lnTo>
                <a:lnTo>
                  <a:pt x="1904745" y="142748"/>
                </a:lnTo>
                <a:lnTo>
                  <a:pt x="1900428" y="130810"/>
                </a:lnTo>
                <a:close/>
              </a:path>
              <a:path w="2251075" h="387985">
                <a:moveTo>
                  <a:pt x="1948180" y="113537"/>
                </a:moveTo>
                <a:lnTo>
                  <a:pt x="1912366" y="126492"/>
                </a:lnTo>
                <a:lnTo>
                  <a:pt x="1916683" y="138430"/>
                </a:lnTo>
                <a:lnTo>
                  <a:pt x="1952497" y="125475"/>
                </a:lnTo>
                <a:lnTo>
                  <a:pt x="1948180" y="113537"/>
                </a:lnTo>
                <a:close/>
              </a:path>
              <a:path w="2251075" h="387985">
                <a:moveTo>
                  <a:pt x="1995932" y="96266"/>
                </a:moveTo>
                <a:lnTo>
                  <a:pt x="1960118" y="109220"/>
                </a:lnTo>
                <a:lnTo>
                  <a:pt x="1964435" y="121158"/>
                </a:lnTo>
                <a:lnTo>
                  <a:pt x="2000249" y="108204"/>
                </a:lnTo>
                <a:lnTo>
                  <a:pt x="1995932" y="96266"/>
                </a:lnTo>
                <a:close/>
              </a:path>
              <a:path w="2251075" h="387985">
                <a:moveTo>
                  <a:pt x="2043683" y="78867"/>
                </a:moveTo>
                <a:lnTo>
                  <a:pt x="2012442" y="90170"/>
                </a:lnTo>
                <a:lnTo>
                  <a:pt x="2007870" y="91948"/>
                </a:lnTo>
                <a:lnTo>
                  <a:pt x="2012187" y="103886"/>
                </a:lnTo>
                <a:lnTo>
                  <a:pt x="2016886" y="102108"/>
                </a:lnTo>
                <a:lnTo>
                  <a:pt x="2048002" y="90805"/>
                </a:lnTo>
                <a:lnTo>
                  <a:pt x="2043683" y="78867"/>
                </a:lnTo>
                <a:close/>
              </a:path>
              <a:path w="2251075" h="387985">
                <a:moveTo>
                  <a:pt x="2091308" y="61341"/>
                </a:moveTo>
                <a:lnTo>
                  <a:pt x="2090800" y="61595"/>
                </a:lnTo>
                <a:lnTo>
                  <a:pt x="2055621" y="74422"/>
                </a:lnTo>
                <a:lnTo>
                  <a:pt x="2059940" y="86360"/>
                </a:lnTo>
                <a:lnTo>
                  <a:pt x="2095119" y="73533"/>
                </a:lnTo>
                <a:lnTo>
                  <a:pt x="2095754" y="73279"/>
                </a:lnTo>
                <a:lnTo>
                  <a:pt x="2091308" y="61341"/>
                </a:lnTo>
                <a:close/>
              </a:path>
              <a:path w="2251075" h="387985">
                <a:moveTo>
                  <a:pt x="2139060" y="43815"/>
                </a:moveTo>
                <a:lnTo>
                  <a:pt x="2103247" y="56896"/>
                </a:lnTo>
                <a:lnTo>
                  <a:pt x="2107692" y="68834"/>
                </a:lnTo>
                <a:lnTo>
                  <a:pt x="2143379" y="55625"/>
                </a:lnTo>
                <a:lnTo>
                  <a:pt x="2139060" y="43815"/>
                </a:lnTo>
                <a:close/>
              </a:path>
              <a:path w="2251075" h="387985">
                <a:moveTo>
                  <a:pt x="2234744" y="26162"/>
                </a:moveTo>
                <a:lnTo>
                  <a:pt x="2186685" y="26162"/>
                </a:lnTo>
                <a:lnTo>
                  <a:pt x="2191004" y="38100"/>
                </a:lnTo>
                <a:lnTo>
                  <a:pt x="2181265" y="41704"/>
                </a:lnTo>
                <a:lnTo>
                  <a:pt x="2192273" y="71500"/>
                </a:lnTo>
                <a:lnTo>
                  <a:pt x="2234744" y="26162"/>
                </a:lnTo>
                <a:close/>
              </a:path>
              <a:path w="2251075" h="387985">
                <a:moveTo>
                  <a:pt x="2176862" y="29785"/>
                </a:moveTo>
                <a:lnTo>
                  <a:pt x="2150872" y="39370"/>
                </a:lnTo>
                <a:lnTo>
                  <a:pt x="2155317" y="51308"/>
                </a:lnTo>
                <a:lnTo>
                  <a:pt x="2181265" y="41704"/>
                </a:lnTo>
                <a:lnTo>
                  <a:pt x="2176862" y="29785"/>
                </a:lnTo>
                <a:close/>
              </a:path>
              <a:path w="2251075" h="387985">
                <a:moveTo>
                  <a:pt x="2186685" y="26162"/>
                </a:moveTo>
                <a:lnTo>
                  <a:pt x="2176862" y="29785"/>
                </a:lnTo>
                <a:lnTo>
                  <a:pt x="2181265" y="41704"/>
                </a:lnTo>
                <a:lnTo>
                  <a:pt x="2191004" y="38100"/>
                </a:lnTo>
                <a:lnTo>
                  <a:pt x="2186685" y="26162"/>
                </a:lnTo>
                <a:close/>
              </a:path>
              <a:path w="2251075" h="387985">
                <a:moveTo>
                  <a:pt x="2165858" y="0"/>
                </a:moveTo>
                <a:lnTo>
                  <a:pt x="2176862" y="29785"/>
                </a:lnTo>
                <a:lnTo>
                  <a:pt x="2186685" y="26162"/>
                </a:lnTo>
                <a:lnTo>
                  <a:pt x="2234744" y="26162"/>
                </a:lnTo>
                <a:lnTo>
                  <a:pt x="2250567" y="9271"/>
                </a:lnTo>
                <a:lnTo>
                  <a:pt x="216585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14">
            <a:extLst>
              <a:ext uri="{FF2B5EF4-FFF2-40B4-BE49-F238E27FC236}">
                <a16:creationId xmlns:a16="http://schemas.microsoft.com/office/drawing/2014/main" id="{7C31FB0E-66F0-49FA-B84E-608BF73C8C58}"/>
              </a:ext>
            </a:extLst>
          </p:cNvPr>
          <p:cNvSpPr/>
          <p:nvPr/>
        </p:nvSpPr>
        <p:spPr>
          <a:xfrm>
            <a:off x="1083894" y="3416680"/>
            <a:ext cx="2272665" cy="173355"/>
          </a:xfrm>
          <a:custGeom>
            <a:avLst/>
            <a:gdLst/>
            <a:ahLst/>
            <a:cxnLst/>
            <a:rect l="l" t="t" r="r" b="b"/>
            <a:pathLst>
              <a:path w="2272665" h="173354">
                <a:moveTo>
                  <a:pt x="37172" y="152527"/>
                </a:moveTo>
                <a:lnTo>
                  <a:pt x="0" y="160909"/>
                </a:lnTo>
                <a:lnTo>
                  <a:pt x="2768" y="173355"/>
                </a:lnTo>
                <a:lnTo>
                  <a:pt x="39954" y="164973"/>
                </a:lnTo>
                <a:lnTo>
                  <a:pt x="37172" y="152527"/>
                </a:lnTo>
                <a:close/>
              </a:path>
              <a:path w="2272665" h="173354">
                <a:moveTo>
                  <a:pt x="87007" y="141986"/>
                </a:moveTo>
                <a:lnTo>
                  <a:pt x="83032" y="142748"/>
                </a:lnTo>
                <a:lnTo>
                  <a:pt x="49644" y="149860"/>
                </a:lnTo>
                <a:lnTo>
                  <a:pt x="52311" y="162306"/>
                </a:lnTo>
                <a:lnTo>
                  <a:pt x="85648" y="155194"/>
                </a:lnTo>
                <a:lnTo>
                  <a:pt x="89496" y="154432"/>
                </a:lnTo>
                <a:lnTo>
                  <a:pt x="87007" y="141986"/>
                </a:lnTo>
                <a:close/>
              </a:path>
              <a:path w="2272665" h="173354">
                <a:moveTo>
                  <a:pt x="137045" y="132461"/>
                </a:moveTo>
                <a:lnTo>
                  <a:pt x="130225" y="133604"/>
                </a:lnTo>
                <a:lnTo>
                  <a:pt x="99466" y="139446"/>
                </a:lnTo>
                <a:lnTo>
                  <a:pt x="101955" y="151892"/>
                </a:lnTo>
                <a:lnTo>
                  <a:pt x="132575" y="146050"/>
                </a:lnTo>
                <a:lnTo>
                  <a:pt x="139255" y="144907"/>
                </a:lnTo>
                <a:lnTo>
                  <a:pt x="137045" y="132461"/>
                </a:lnTo>
                <a:close/>
              </a:path>
              <a:path w="2272665" h="173354">
                <a:moveTo>
                  <a:pt x="187248" y="123825"/>
                </a:moveTo>
                <a:lnTo>
                  <a:pt x="149555" y="130175"/>
                </a:lnTo>
                <a:lnTo>
                  <a:pt x="151752" y="142748"/>
                </a:lnTo>
                <a:lnTo>
                  <a:pt x="158407" y="141478"/>
                </a:lnTo>
                <a:lnTo>
                  <a:pt x="189153" y="136398"/>
                </a:lnTo>
                <a:lnTo>
                  <a:pt x="187248" y="123825"/>
                </a:lnTo>
                <a:close/>
              </a:path>
              <a:path w="2272665" h="173354">
                <a:moveTo>
                  <a:pt x="237540" y="116332"/>
                </a:moveTo>
                <a:lnTo>
                  <a:pt x="214299" y="119634"/>
                </a:lnTo>
                <a:lnTo>
                  <a:pt x="199821" y="121920"/>
                </a:lnTo>
                <a:lnTo>
                  <a:pt x="201726" y="134493"/>
                </a:lnTo>
                <a:lnTo>
                  <a:pt x="216331" y="132207"/>
                </a:lnTo>
                <a:lnTo>
                  <a:pt x="239318" y="128905"/>
                </a:lnTo>
                <a:lnTo>
                  <a:pt x="237540" y="116332"/>
                </a:lnTo>
                <a:close/>
              </a:path>
              <a:path w="2272665" h="173354">
                <a:moveTo>
                  <a:pt x="287959" y="109474"/>
                </a:moveTo>
                <a:lnTo>
                  <a:pt x="250113" y="114554"/>
                </a:lnTo>
                <a:lnTo>
                  <a:pt x="251891" y="127127"/>
                </a:lnTo>
                <a:lnTo>
                  <a:pt x="284149" y="122809"/>
                </a:lnTo>
                <a:lnTo>
                  <a:pt x="289610" y="122174"/>
                </a:lnTo>
                <a:lnTo>
                  <a:pt x="287959" y="109474"/>
                </a:lnTo>
                <a:close/>
              </a:path>
              <a:path w="2272665" h="173354">
                <a:moveTo>
                  <a:pt x="338505" y="103378"/>
                </a:moveTo>
                <a:lnTo>
                  <a:pt x="301294" y="107823"/>
                </a:lnTo>
                <a:lnTo>
                  <a:pt x="300659" y="107950"/>
                </a:lnTo>
                <a:lnTo>
                  <a:pt x="302183" y="120523"/>
                </a:lnTo>
                <a:lnTo>
                  <a:pt x="302945" y="120396"/>
                </a:lnTo>
                <a:lnTo>
                  <a:pt x="340029" y="116078"/>
                </a:lnTo>
                <a:lnTo>
                  <a:pt x="338505" y="103378"/>
                </a:lnTo>
                <a:close/>
              </a:path>
              <a:path w="2272665" h="173354">
                <a:moveTo>
                  <a:pt x="389051" y="97790"/>
                </a:moveTo>
                <a:lnTo>
                  <a:pt x="385114" y="98171"/>
                </a:lnTo>
                <a:lnTo>
                  <a:pt x="351205" y="101981"/>
                </a:lnTo>
                <a:lnTo>
                  <a:pt x="352602" y="114554"/>
                </a:lnTo>
                <a:lnTo>
                  <a:pt x="390321" y="110490"/>
                </a:lnTo>
                <a:lnTo>
                  <a:pt x="389051" y="97790"/>
                </a:lnTo>
                <a:close/>
              </a:path>
              <a:path w="2272665" h="173354">
                <a:moveTo>
                  <a:pt x="439597" y="92583"/>
                </a:moveTo>
                <a:lnTo>
                  <a:pt x="408355" y="95758"/>
                </a:lnTo>
                <a:lnTo>
                  <a:pt x="401751" y="96520"/>
                </a:lnTo>
                <a:lnTo>
                  <a:pt x="403021" y="109093"/>
                </a:lnTo>
                <a:lnTo>
                  <a:pt x="433755" y="105918"/>
                </a:lnTo>
                <a:lnTo>
                  <a:pt x="440867" y="105283"/>
                </a:lnTo>
                <a:lnTo>
                  <a:pt x="439597" y="92583"/>
                </a:lnTo>
                <a:close/>
              </a:path>
              <a:path w="2272665" h="173354">
                <a:moveTo>
                  <a:pt x="490270" y="87757"/>
                </a:moveTo>
                <a:lnTo>
                  <a:pt x="457631" y="90805"/>
                </a:lnTo>
                <a:lnTo>
                  <a:pt x="452297" y="91440"/>
                </a:lnTo>
                <a:lnTo>
                  <a:pt x="453567" y="104013"/>
                </a:lnTo>
                <a:lnTo>
                  <a:pt x="491413" y="100457"/>
                </a:lnTo>
                <a:lnTo>
                  <a:pt x="490270" y="87757"/>
                </a:lnTo>
                <a:close/>
              </a:path>
              <a:path w="2272665" h="173354">
                <a:moveTo>
                  <a:pt x="540816" y="83312"/>
                </a:moveTo>
                <a:lnTo>
                  <a:pt x="540181" y="83312"/>
                </a:lnTo>
                <a:lnTo>
                  <a:pt x="502970" y="86614"/>
                </a:lnTo>
                <a:lnTo>
                  <a:pt x="504113" y="99314"/>
                </a:lnTo>
                <a:lnTo>
                  <a:pt x="541324" y="96012"/>
                </a:lnTo>
                <a:lnTo>
                  <a:pt x="541959" y="95885"/>
                </a:lnTo>
                <a:lnTo>
                  <a:pt x="540816" y="83312"/>
                </a:lnTo>
                <a:close/>
              </a:path>
              <a:path w="2272665" h="173354">
                <a:moveTo>
                  <a:pt x="591489" y="78867"/>
                </a:moveTo>
                <a:lnTo>
                  <a:pt x="571296" y="80518"/>
                </a:lnTo>
                <a:lnTo>
                  <a:pt x="553516" y="82169"/>
                </a:lnTo>
                <a:lnTo>
                  <a:pt x="554659" y="94742"/>
                </a:lnTo>
                <a:lnTo>
                  <a:pt x="592632" y="91440"/>
                </a:lnTo>
                <a:lnTo>
                  <a:pt x="591489" y="78867"/>
                </a:lnTo>
                <a:close/>
              </a:path>
              <a:path w="2272665" h="173354">
                <a:moveTo>
                  <a:pt x="642162" y="74549"/>
                </a:moveTo>
                <a:lnTo>
                  <a:pt x="604189" y="77724"/>
                </a:lnTo>
                <a:lnTo>
                  <a:pt x="605205" y="90424"/>
                </a:lnTo>
                <a:lnTo>
                  <a:pt x="605459" y="90424"/>
                </a:lnTo>
                <a:lnTo>
                  <a:pt x="643178" y="87122"/>
                </a:lnTo>
                <a:lnTo>
                  <a:pt x="642162" y="74549"/>
                </a:lnTo>
                <a:close/>
              </a:path>
              <a:path w="2272665" h="173354">
                <a:moveTo>
                  <a:pt x="692708" y="70358"/>
                </a:moveTo>
                <a:lnTo>
                  <a:pt x="654735" y="73406"/>
                </a:lnTo>
                <a:lnTo>
                  <a:pt x="655878" y="86106"/>
                </a:lnTo>
                <a:lnTo>
                  <a:pt x="693851" y="82931"/>
                </a:lnTo>
                <a:lnTo>
                  <a:pt x="692708" y="70358"/>
                </a:lnTo>
                <a:close/>
              </a:path>
              <a:path w="2272665" h="173354">
                <a:moveTo>
                  <a:pt x="743381" y="66167"/>
                </a:moveTo>
                <a:lnTo>
                  <a:pt x="705408" y="69215"/>
                </a:lnTo>
                <a:lnTo>
                  <a:pt x="706424" y="81915"/>
                </a:lnTo>
                <a:lnTo>
                  <a:pt x="744397" y="78867"/>
                </a:lnTo>
                <a:lnTo>
                  <a:pt x="743381" y="66167"/>
                </a:lnTo>
                <a:close/>
              </a:path>
              <a:path w="2272665" h="173354">
                <a:moveTo>
                  <a:pt x="794054" y="62103"/>
                </a:moveTo>
                <a:lnTo>
                  <a:pt x="756081" y="65151"/>
                </a:lnTo>
                <a:lnTo>
                  <a:pt x="757097" y="77724"/>
                </a:lnTo>
                <a:lnTo>
                  <a:pt x="795070" y="74803"/>
                </a:lnTo>
                <a:lnTo>
                  <a:pt x="794054" y="62103"/>
                </a:lnTo>
                <a:close/>
              </a:path>
              <a:path w="2272665" h="173354">
                <a:moveTo>
                  <a:pt x="844727" y="58039"/>
                </a:moveTo>
                <a:lnTo>
                  <a:pt x="836091" y="58801"/>
                </a:lnTo>
                <a:lnTo>
                  <a:pt x="806754" y="61087"/>
                </a:lnTo>
                <a:lnTo>
                  <a:pt x="807770" y="73787"/>
                </a:lnTo>
                <a:lnTo>
                  <a:pt x="836980" y="71374"/>
                </a:lnTo>
                <a:lnTo>
                  <a:pt x="845743" y="70739"/>
                </a:lnTo>
                <a:lnTo>
                  <a:pt x="844727" y="58039"/>
                </a:lnTo>
                <a:close/>
              </a:path>
              <a:path w="2272665" h="173354">
                <a:moveTo>
                  <a:pt x="895400" y="54102"/>
                </a:moveTo>
                <a:lnTo>
                  <a:pt x="857300" y="57150"/>
                </a:lnTo>
                <a:lnTo>
                  <a:pt x="858316" y="69723"/>
                </a:lnTo>
                <a:lnTo>
                  <a:pt x="896289" y="66802"/>
                </a:lnTo>
                <a:lnTo>
                  <a:pt x="895400" y="54102"/>
                </a:lnTo>
                <a:close/>
              </a:path>
              <a:path w="2272665" h="173354">
                <a:moveTo>
                  <a:pt x="946073" y="50292"/>
                </a:moveTo>
                <a:lnTo>
                  <a:pt x="907973" y="53086"/>
                </a:lnTo>
                <a:lnTo>
                  <a:pt x="908989" y="65786"/>
                </a:lnTo>
                <a:lnTo>
                  <a:pt x="946962" y="62865"/>
                </a:lnTo>
                <a:lnTo>
                  <a:pt x="946073" y="50292"/>
                </a:lnTo>
                <a:close/>
              </a:path>
              <a:path w="2272665" h="173354">
                <a:moveTo>
                  <a:pt x="996619" y="46482"/>
                </a:moveTo>
                <a:lnTo>
                  <a:pt x="958646" y="49276"/>
                </a:lnTo>
                <a:lnTo>
                  <a:pt x="959662" y="61976"/>
                </a:lnTo>
                <a:lnTo>
                  <a:pt x="997635" y="59055"/>
                </a:lnTo>
                <a:lnTo>
                  <a:pt x="996619" y="46482"/>
                </a:lnTo>
                <a:close/>
              </a:path>
              <a:path w="2272665" h="173354">
                <a:moveTo>
                  <a:pt x="1047292" y="42672"/>
                </a:moveTo>
                <a:lnTo>
                  <a:pt x="1009319" y="45466"/>
                </a:lnTo>
                <a:lnTo>
                  <a:pt x="1010335" y="58166"/>
                </a:lnTo>
                <a:lnTo>
                  <a:pt x="1048308" y="55372"/>
                </a:lnTo>
                <a:lnTo>
                  <a:pt x="1047292" y="42672"/>
                </a:lnTo>
                <a:close/>
              </a:path>
              <a:path w="2272665" h="173354">
                <a:moveTo>
                  <a:pt x="1097965" y="38989"/>
                </a:moveTo>
                <a:lnTo>
                  <a:pt x="1059992" y="41656"/>
                </a:lnTo>
                <a:lnTo>
                  <a:pt x="1060881" y="54356"/>
                </a:lnTo>
                <a:lnTo>
                  <a:pt x="1098981" y="51689"/>
                </a:lnTo>
                <a:lnTo>
                  <a:pt x="1097965" y="38989"/>
                </a:lnTo>
                <a:close/>
              </a:path>
              <a:path w="2272665" h="173354">
                <a:moveTo>
                  <a:pt x="1148638" y="35306"/>
                </a:moveTo>
                <a:lnTo>
                  <a:pt x="1110665" y="38100"/>
                </a:lnTo>
                <a:lnTo>
                  <a:pt x="1111554" y="50673"/>
                </a:lnTo>
                <a:lnTo>
                  <a:pt x="1149654" y="48006"/>
                </a:lnTo>
                <a:lnTo>
                  <a:pt x="1148638" y="35306"/>
                </a:lnTo>
                <a:close/>
              </a:path>
              <a:path w="2272665" h="173354">
                <a:moveTo>
                  <a:pt x="1199438" y="31877"/>
                </a:moveTo>
                <a:lnTo>
                  <a:pt x="1161338" y="34417"/>
                </a:lnTo>
                <a:lnTo>
                  <a:pt x="1162227" y="47117"/>
                </a:lnTo>
                <a:lnTo>
                  <a:pt x="1200200" y="44450"/>
                </a:lnTo>
                <a:lnTo>
                  <a:pt x="1199438" y="31877"/>
                </a:lnTo>
                <a:close/>
              </a:path>
              <a:path w="2272665" h="173354">
                <a:moveTo>
                  <a:pt x="1250111" y="28321"/>
                </a:moveTo>
                <a:lnTo>
                  <a:pt x="1212011" y="30988"/>
                </a:lnTo>
                <a:lnTo>
                  <a:pt x="1212900" y="43688"/>
                </a:lnTo>
                <a:lnTo>
                  <a:pt x="1250873" y="41021"/>
                </a:lnTo>
                <a:lnTo>
                  <a:pt x="1250111" y="28321"/>
                </a:lnTo>
                <a:close/>
              </a:path>
              <a:path w="2272665" h="173354">
                <a:moveTo>
                  <a:pt x="1300784" y="25019"/>
                </a:moveTo>
                <a:lnTo>
                  <a:pt x="1262684" y="27559"/>
                </a:lnTo>
                <a:lnTo>
                  <a:pt x="1263573" y="40132"/>
                </a:lnTo>
                <a:lnTo>
                  <a:pt x="1301546" y="37592"/>
                </a:lnTo>
                <a:lnTo>
                  <a:pt x="1300784" y="25019"/>
                </a:lnTo>
                <a:close/>
              </a:path>
              <a:path w="2272665" h="173354">
                <a:moveTo>
                  <a:pt x="1351457" y="21717"/>
                </a:moveTo>
                <a:lnTo>
                  <a:pt x="1313484" y="24130"/>
                </a:lnTo>
                <a:lnTo>
                  <a:pt x="1314246" y="36830"/>
                </a:lnTo>
                <a:lnTo>
                  <a:pt x="1352346" y="34290"/>
                </a:lnTo>
                <a:lnTo>
                  <a:pt x="1351457" y="21717"/>
                </a:lnTo>
                <a:close/>
              </a:path>
              <a:path w="2272665" h="173354">
                <a:moveTo>
                  <a:pt x="1402130" y="18542"/>
                </a:moveTo>
                <a:lnTo>
                  <a:pt x="1364157" y="20828"/>
                </a:lnTo>
                <a:lnTo>
                  <a:pt x="1364919" y="33528"/>
                </a:lnTo>
                <a:lnTo>
                  <a:pt x="1403019" y="31115"/>
                </a:lnTo>
                <a:lnTo>
                  <a:pt x="1402130" y="18542"/>
                </a:lnTo>
                <a:close/>
              </a:path>
              <a:path w="2272665" h="173354">
                <a:moveTo>
                  <a:pt x="1452930" y="15367"/>
                </a:moveTo>
                <a:lnTo>
                  <a:pt x="1418259" y="17526"/>
                </a:lnTo>
                <a:lnTo>
                  <a:pt x="1414830" y="17653"/>
                </a:lnTo>
                <a:lnTo>
                  <a:pt x="1415592" y="30353"/>
                </a:lnTo>
                <a:lnTo>
                  <a:pt x="1419148" y="30226"/>
                </a:lnTo>
                <a:lnTo>
                  <a:pt x="1453692" y="28067"/>
                </a:lnTo>
                <a:lnTo>
                  <a:pt x="1452930" y="15367"/>
                </a:lnTo>
                <a:close/>
              </a:path>
              <a:path w="2272665" h="173354">
                <a:moveTo>
                  <a:pt x="1503603" y="12446"/>
                </a:moveTo>
                <a:lnTo>
                  <a:pt x="1502841" y="12573"/>
                </a:lnTo>
                <a:lnTo>
                  <a:pt x="1465630" y="14732"/>
                </a:lnTo>
                <a:lnTo>
                  <a:pt x="1466265" y="27305"/>
                </a:lnTo>
                <a:lnTo>
                  <a:pt x="1503603" y="25273"/>
                </a:lnTo>
                <a:lnTo>
                  <a:pt x="1504365" y="25146"/>
                </a:lnTo>
                <a:lnTo>
                  <a:pt x="1503603" y="12446"/>
                </a:lnTo>
                <a:close/>
              </a:path>
              <a:path w="2272665" h="173354">
                <a:moveTo>
                  <a:pt x="1554403" y="9779"/>
                </a:moveTo>
                <a:lnTo>
                  <a:pt x="1516303" y="11811"/>
                </a:lnTo>
                <a:lnTo>
                  <a:pt x="1517065" y="24511"/>
                </a:lnTo>
                <a:lnTo>
                  <a:pt x="1555038" y="22479"/>
                </a:lnTo>
                <a:lnTo>
                  <a:pt x="1554403" y="9779"/>
                </a:lnTo>
                <a:close/>
              </a:path>
              <a:path w="2272665" h="173354">
                <a:moveTo>
                  <a:pt x="1605203" y="7239"/>
                </a:moveTo>
                <a:lnTo>
                  <a:pt x="1567103" y="9144"/>
                </a:lnTo>
                <a:lnTo>
                  <a:pt x="1567738" y="21844"/>
                </a:lnTo>
                <a:lnTo>
                  <a:pt x="1605838" y="19939"/>
                </a:lnTo>
                <a:lnTo>
                  <a:pt x="1605203" y="7239"/>
                </a:lnTo>
                <a:close/>
              </a:path>
              <a:path w="2272665" h="173354">
                <a:moveTo>
                  <a:pt x="1655876" y="4826"/>
                </a:moveTo>
                <a:lnTo>
                  <a:pt x="1617776" y="6604"/>
                </a:lnTo>
                <a:lnTo>
                  <a:pt x="1618411" y="19304"/>
                </a:lnTo>
                <a:lnTo>
                  <a:pt x="1656511" y="17526"/>
                </a:lnTo>
                <a:lnTo>
                  <a:pt x="1655876" y="4826"/>
                </a:lnTo>
                <a:close/>
              </a:path>
              <a:path w="2272665" h="173354">
                <a:moveTo>
                  <a:pt x="1706676" y="2921"/>
                </a:moveTo>
                <a:lnTo>
                  <a:pt x="1668703" y="4318"/>
                </a:lnTo>
                <a:lnTo>
                  <a:pt x="1669084" y="17018"/>
                </a:lnTo>
                <a:lnTo>
                  <a:pt x="1707184" y="15621"/>
                </a:lnTo>
                <a:lnTo>
                  <a:pt x="1706676" y="2921"/>
                </a:lnTo>
                <a:close/>
              </a:path>
              <a:path w="2272665" h="173354">
                <a:moveTo>
                  <a:pt x="1757603" y="1397"/>
                </a:moveTo>
                <a:lnTo>
                  <a:pt x="1755190" y="1397"/>
                </a:lnTo>
                <a:lnTo>
                  <a:pt x="1719376" y="2413"/>
                </a:lnTo>
                <a:lnTo>
                  <a:pt x="1719884" y="15113"/>
                </a:lnTo>
                <a:lnTo>
                  <a:pt x="1755444" y="14097"/>
                </a:lnTo>
                <a:lnTo>
                  <a:pt x="1757857" y="14097"/>
                </a:lnTo>
                <a:lnTo>
                  <a:pt x="1757603" y="1397"/>
                </a:lnTo>
                <a:close/>
              </a:path>
              <a:path w="2272665" h="173354">
                <a:moveTo>
                  <a:pt x="1808403" y="381"/>
                </a:moveTo>
                <a:lnTo>
                  <a:pt x="1770303" y="1016"/>
                </a:lnTo>
                <a:lnTo>
                  <a:pt x="1770557" y="13716"/>
                </a:lnTo>
                <a:lnTo>
                  <a:pt x="1808657" y="13081"/>
                </a:lnTo>
                <a:lnTo>
                  <a:pt x="1808403" y="381"/>
                </a:lnTo>
                <a:close/>
              </a:path>
              <a:path w="2272665" h="173354">
                <a:moveTo>
                  <a:pt x="1859330" y="0"/>
                </a:moveTo>
                <a:lnTo>
                  <a:pt x="1836724" y="0"/>
                </a:lnTo>
                <a:lnTo>
                  <a:pt x="1821230" y="254"/>
                </a:lnTo>
                <a:lnTo>
                  <a:pt x="1821357" y="12954"/>
                </a:lnTo>
                <a:lnTo>
                  <a:pt x="1836851" y="12700"/>
                </a:lnTo>
                <a:lnTo>
                  <a:pt x="1859330" y="12700"/>
                </a:lnTo>
                <a:lnTo>
                  <a:pt x="1859330" y="0"/>
                </a:lnTo>
                <a:close/>
              </a:path>
              <a:path w="2272665" h="173354">
                <a:moveTo>
                  <a:pt x="1885238" y="127"/>
                </a:moveTo>
                <a:lnTo>
                  <a:pt x="1872030" y="127"/>
                </a:lnTo>
                <a:lnTo>
                  <a:pt x="1872030" y="12827"/>
                </a:lnTo>
                <a:lnTo>
                  <a:pt x="1885238" y="12827"/>
                </a:lnTo>
                <a:lnTo>
                  <a:pt x="1907844" y="13208"/>
                </a:lnTo>
                <a:lnTo>
                  <a:pt x="1910003" y="13335"/>
                </a:lnTo>
                <a:lnTo>
                  <a:pt x="1910257" y="635"/>
                </a:lnTo>
                <a:lnTo>
                  <a:pt x="1907971" y="508"/>
                </a:lnTo>
                <a:lnTo>
                  <a:pt x="1885238" y="127"/>
                </a:lnTo>
                <a:close/>
              </a:path>
              <a:path w="2272665" h="173354">
                <a:moveTo>
                  <a:pt x="1922957" y="889"/>
                </a:moveTo>
                <a:lnTo>
                  <a:pt x="1922703" y="13589"/>
                </a:lnTo>
                <a:lnTo>
                  <a:pt x="1929561" y="13716"/>
                </a:lnTo>
                <a:lnTo>
                  <a:pt x="1960676" y="14732"/>
                </a:lnTo>
                <a:lnTo>
                  <a:pt x="1961184" y="2032"/>
                </a:lnTo>
                <a:lnTo>
                  <a:pt x="1929815" y="1016"/>
                </a:lnTo>
                <a:lnTo>
                  <a:pt x="1922957" y="889"/>
                </a:lnTo>
                <a:close/>
              </a:path>
              <a:path w="2272665" h="173354">
                <a:moveTo>
                  <a:pt x="1973884" y="2667"/>
                </a:moveTo>
                <a:lnTo>
                  <a:pt x="1973249" y="15240"/>
                </a:lnTo>
                <a:lnTo>
                  <a:pt x="2011222" y="17526"/>
                </a:lnTo>
                <a:lnTo>
                  <a:pt x="2012111" y="4826"/>
                </a:lnTo>
                <a:lnTo>
                  <a:pt x="1989759" y="3429"/>
                </a:lnTo>
                <a:lnTo>
                  <a:pt x="1973884" y="2667"/>
                </a:lnTo>
                <a:close/>
              </a:path>
              <a:path w="2272665" h="173354">
                <a:moveTo>
                  <a:pt x="2024811" y="5715"/>
                </a:moveTo>
                <a:lnTo>
                  <a:pt x="2023795" y="18415"/>
                </a:lnTo>
                <a:lnTo>
                  <a:pt x="2024684" y="18415"/>
                </a:lnTo>
                <a:lnTo>
                  <a:pt x="2061641" y="21717"/>
                </a:lnTo>
                <a:lnTo>
                  <a:pt x="2062911" y="9144"/>
                </a:lnTo>
                <a:lnTo>
                  <a:pt x="2058339" y="8636"/>
                </a:lnTo>
                <a:lnTo>
                  <a:pt x="2025573" y="5842"/>
                </a:lnTo>
                <a:lnTo>
                  <a:pt x="2024811" y="5715"/>
                </a:lnTo>
                <a:close/>
              </a:path>
              <a:path w="2272665" h="173354">
                <a:moveTo>
                  <a:pt x="2075611" y="10541"/>
                </a:moveTo>
                <a:lnTo>
                  <a:pt x="2074087" y="23114"/>
                </a:lnTo>
                <a:lnTo>
                  <a:pt x="2100884" y="26543"/>
                </a:lnTo>
                <a:lnTo>
                  <a:pt x="2111806" y="28067"/>
                </a:lnTo>
                <a:lnTo>
                  <a:pt x="2113584" y="15494"/>
                </a:lnTo>
                <a:lnTo>
                  <a:pt x="2088565" y="12065"/>
                </a:lnTo>
                <a:lnTo>
                  <a:pt x="2075611" y="10541"/>
                </a:lnTo>
                <a:close/>
              </a:path>
              <a:path w="2272665" h="173354">
                <a:moveTo>
                  <a:pt x="2126157" y="17526"/>
                </a:moveTo>
                <a:lnTo>
                  <a:pt x="2124125" y="29972"/>
                </a:lnTo>
                <a:lnTo>
                  <a:pt x="2151430" y="34798"/>
                </a:lnTo>
                <a:lnTo>
                  <a:pt x="2161336" y="36830"/>
                </a:lnTo>
                <a:lnTo>
                  <a:pt x="2164003" y="24384"/>
                </a:lnTo>
                <a:lnTo>
                  <a:pt x="2153589" y="22225"/>
                </a:lnTo>
                <a:lnTo>
                  <a:pt x="2129078" y="17907"/>
                </a:lnTo>
                <a:lnTo>
                  <a:pt x="2126157" y="17526"/>
                </a:lnTo>
                <a:close/>
              </a:path>
              <a:path w="2272665" h="173354">
                <a:moveTo>
                  <a:pt x="2197473" y="44909"/>
                </a:moveTo>
                <a:lnTo>
                  <a:pt x="2189022" y="75438"/>
                </a:lnTo>
                <a:lnTo>
                  <a:pt x="2272588" y="59055"/>
                </a:lnTo>
                <a:lnTo>
                  <a:pt x="2260615" y="48260"/>
                </a:lnTo>
                <a:lnTo>
                  <a:pt x="2209723" y="48260"/>
                </a:lnTo>
                <a:lnTo>
                  <a:pt x="2197473" y="44909"/>
                </a:lnTo>
                <a:close/>
              </a:path>
              <a:path w="2272665" h="173354">
                <a:moveTo>
                  <a:pt x="2200848" y="32719"/>
                </a:moveTo>
                <a:lnTo>
                  <a:pt x="2197473" y="44909"/>
                </a:lnTo>
                <a:lnTo>
                  <a:pt x="2209723" y="48260"/>
                </a:lnTo>
                <a:lnTo>
                  <a:pt x="2213025" y="36068"/>
                </a:lnTo>
                <a:lnTo>
                  <a:pt x="2200848" y="32719"/>
                </a:lnTo>
                <a:close/>
              </a:path>
              <a:path w="2272665" h="173354">
                <a:moveTo>
                  <a:pt x="2209342" y="2032"/>
                </a:moveTo>
                <a:lnTo>
                  <a:pt x="2200848" y="32719"/>
                </a:lnTo>
                <a:lnTo>
                  <a:pt x="2213025" y="36068"/>
                </a:lnTo>
                <a:lnTo>
                  <a:pt x="2209723" y="48260"/>
                </a:lnTo>
                <a:lnTo>
                  <a:pt x="2260615" y="48260"/>
                </a:lnTo>
                <a:lnTo>
                  <a:pt x="2209342" y="2032"/>
                </a:lnTo>
                <a:close/>
              </a:path>
              <a:path w="2272665" h="173354">
                <a:moveTo>
                  <a:pt x="2176449" y="26924"/>
                </a:moveTo>
                <a:lnTo>
                  <a:pt x="2173782" y="39370"/>
                </a:lnTo>
                <a:lnTo>
                  <a:pt x="2194864" y="44196"/>
                </a:lnTo>
                <a:lnTo>
                  <a:pt x="2197473" y="44909"/>
                </a:lnTo>
                <a:lnTo>
                  <a:pt x="2200848" y="32719"/>
                </a:lnTo>
                <a:lnTo>
                  <a:pt x="2197785" y="31877"/>
                </a:lnTo>
                <a:lnTo>
                  <a:pt x="2176449" y="2692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15">
            <a:extLst>
              <a:ext uri="{FF2B5EF4-FFF2-40B4-BE49-F238E27FC236}">
                <a16:creationId xmlns:a16="http://schemas.microsoft.com/office/drawing/2014/main" id="{99298C4E-1186-4702-9C88-E00C186D35C3}"/>
              </a:ext>
            </a:extLst>
          </p:cNvPr>
          <p:cNvSpPr/>
          <p:nvPr/>
        </p:nvSpPr>
        <p:spPr>
          <a:xfrm>
            <a:off x="1980819" y="3896614"/>
            <a:ext cx="1736725" cy="211454"/>
          </a:xfrm>
          <a:custGeom>
            <a:avLst/>
            <a:gdLst/>
            <a:ahLst/>
            <a:cxnLst/>
            <a:rect l="l" t="t" r="r" b="b"/>
            <a:pathLst>
              <a:path w="1736725" h="211454">
                <a:moveTo>
                  <a:pt x="4318" y="70358"/>
                </a:moveTo>
                <a:lnTo>
                  <a:pt x="0" y="82168"/>
                </a:lnTo>
                <a:lnTo>
                  <a:pt x="35813" y="95377"/>
                </a:lnTo>
                <a:lnTo>
                  <a:pt x="40131" y="83438"/>
                </a:lnTo>
                <a:lnTo>
                  <a:pt x="4318" y="70358"/>
                </a:lnTo>
                <a:close/>
              </a:path>
              <a:path w="1736725" h="211454">
                <a:moveTo>
                  <a:pt x="52069" y="87756"/>
                </a:moveTo>
                <a:lnTo>
                  <a:pt x="47625" y="99694"/>
                </a:lnTo>
                <a:lnTo>
                  <a:pt x="83566" y="112649"/>
                </a:lnTo>
                <a:lnTo>
                  <a:pt x="87883" y="100711"/>
                </a:lnTo>
                <a:lnTo>
                  <a:pt x="60325" y="90931"/>
                </a:lnTo>
                <a:lnTo>
                  <a:pt x="52069" y="87756"/>
                </a:lnTo>
                <a:close/>
              </a:path>
              <a:path w="1736725" h="211454">
                <a:moveTo>
                  <a:pt x="99822" y="104902"/>
                </a:moveTo>
                <a:lnTo>
                  <a:pt x="95631" y="116840"/>
                </a:lnTo>
                <a:lnTo>
                  <a:pt x="112775" y="123062"/>
                </a:lnTo>
                <a:lnTo>
                  <a:pt x="131699" y="129286"/>
                </a:lnTo>
                <a:lnTo>
                  <a:pt x="135762" y="117221"/>
                </a:lnTo>
                <a:lnTo>
                  <a:pt x="117093" y="110998"/>
                </a:lnTo>
                <a:lnTo>
                  <a:pt x="99822" y="104902"/>
                </a:lnTo>
                <a:close/>
              </a:path>
              <a:path w="1736725" h="211454">
                <a:moveTo>
                  <a:pt x="147828" y="121158"/>
                </a:moveTo>
                <a:lnTo>
                  <a:pt x="143763" y="133223"/>
                </a:lnTo>
                <a:lnTo>
                  <a:pt x="170942" y="142240"/>
                </a:lnTo>
                <a:lnTo>
                  <a:pt x="180212" y="145034"/>
                </a:lnTo>
                <a:lnTo>
                  <a:pt x="183895" y="132842"/>
                </a:lnTo>
                <a:lnTo>
                  <a:pt x="175006" y="130175"/>
                </a:lnTo>
                <a:lnTo>
                  <a:pt x="147828" y="121158"/>
                </a:lnTo>
                <a:close/>
              </a:path>
              <a:path w="1736725" h="211454">
                <a:moveTo>
                  <a:pt x="196087" y="136525"/>
                </a:moveTo>
                <a:lnTo>
                  <a:pt x="192405" y="148717"/>
                </a:lnTo>
                <a:lnTo>
                  <a:pt x="200787" y="151256"/>
                </a:lnTo>
                <a:lnTo>
                  <a:pt x="229107" y="159385"/>
                </a:lnTo>
                <a:lnTo>
                  <a:pt x="232537" y="147193"/>
                </a:lnTo>
                <a:lnTo>
                  <a:pt x="204597" y="139192"/>
                </a:lnTo>
                <a:lnTo>
                  <a:pt x="196087" y="136525"/>
                </a:lnTo>
                <a:close/>
              </a:path>
              <a:path w="1736725" h="211454">
                <a:moveTo>
                  <a:pt x="244729" y="150368"/>
                </a:moveTo>
                <a:lnTo>
                  <a:pt x="241426" y="162687"/>
                </a:lnTo>
                <a:lnTo>
                  <a:pt x="262381" y="168148"/>
                </a:lnTo>
                <a:lnTo>
                  <a:pt x="278511" y="172085"/>
                </a:lnTo>
                <a:lnTo>
                  <a:pt x="281431" y="159638"/>
                </a:lnTo>
                <a:lnTo>
                  <a:pt x="265556" y="155829"/>
                </a:lnTo>
                <a:lnTo>
                  <a:pt x="244729" y="150368"/>
                </a:lnTo>
                <a:close/>
              </a:path>
              <a:path w="1736725" h="211454">
                <a:moveTo>
                  <a:pt x="293878" y="162687"/>
                </a:moveTo>
                <a:lnTo>
                  <a:pt x="290830" y="175006"/>
                </a:lnTo>
                <a:lnTo>
                  <a:pt x="294131" y="175768"/>
                </a:lnTo>
                <a:lnTo>
                  <a:pt x="326644" y="182880"/>
                </a:lnTo>
                <a:lnTo>
                  <a:pt x="328422" y="183134"/>
                </a:lnTo>
                <a:lnTo>
                  <a:pt x="330707" y="170687"/>
                </a:lnTo>
                <a:lnTo>
                  <a:pt x="329438" y="170434"/>
                </a:lnTo>
                <a:lnTo>
                  <a:pt x="297053" y="163449"/>
                </a:lnTo>
                <a:lnTo>
                  <a:pt x="293878" y="162687"/>
                </a:lnTo>
                <a:close/>
              </a:path>
              <a:path w="1736725" h="211454">
                <a:moveTo>
                  <a:pt x="343281" y="173100"/>
                </a:moveTo>
                <a:lnTo>
                  <a:pt x="340868" y="185547"/>
                </a:lnTo>
                <a:lnTo>
                  <a:pt x="360299" y="189230"/>
                </a:lnTo>
                <a:lnTo>
                  <a:pt x="378587" y="192150"/>
                </a:lnTo>
                <a:lnTo>
                  <a:pt x="380619" y="179705"/>
                </a:lnTo>
                <a:lnTo>
                  <a:pt x="362712" y="176784"/>
                </a:lnTo>
                <a:lnTo>
                  <a:pt x="343281" y="173100"/>
                </a:lnTo>
                <a:close/>
              </a:path>
              <a:path w="1736725" h="211454">
                <a:moveTo>
                  <a:pt x="393064" y="181737"/>
                </a:moveTo>
                <a:lnTo>
                  <a:pt x="391160" y="194183"/>
                </a:lnTo>
                <a:lnTo>
                  <a:pt x="394843" y="194818"/>
                </a:lnTo>
                <a:lnTo>
                  <a:pt x="429006" y="199517"/>
                </a:lnTo>
                <a:lnTo>
                  <a:pt x="430656" y="186944"/>
                </a:lnTo>
                <a:lnTo>
                  <a:pt x="393064" y="181737"/>
                </a:lnTo>
                <a:close/>
              </a:path>
              <a:path w="1736725" h="211454">
                <a:moveTo>
                  <a:pt x="443103" y="188341"/>
                </a:moveTo>
                <a:lnTo>
                  <a:pt x="441832" y="200913"/>
                </a:lnTo>
                <a:lnTo>
                  <a:pt x="467232" y="203708"/>
                </a:lnTo>
                <a:lnTo>
                  <a:pt x="479806" y="204724"/>
                </a:lnTo>
                <a:lnTo>
                  <a:pt x="480822" y="192150"/>
                </a:lnTo>
                <a:lnTo>
                  <a:pt x="468503" y="191135"/>
                </a:lnTo>
                <a:lnTo>
                  <a:pt x="443103" y="188341"/>
                </a:lnTo>
                <a:close/>
              </a:path>
              <a:path w="1736725" h="211454">
                <a:moveTo>
                  <a:pt x="493522" y="193167"/>
                </a:moveTo>
                <a:lnTo>
                  <a:pt x="492506" y="205740"/>
                </a:lnTo>
                <a:lnTo>
                  <a:pt x="505206" y="206756"/>
                </a:lnTo>
                <a:lnTo>
                  <a:pt x="530732" y="208280"/>
                </a:lnTo>
                <a:lnTo>
                  <a:pt x="531368" y="195580"/>
                </a:lnTo>
                <a:lnTo>
                  <a:pt x="525526" y="195325"/>
                </a:lnTo>
                <a:lnTo>
                  <a:pt x="506222" y="194183"/>
                </a:lnTo>
                <a:lnTo>
                  <a:pt x="493522" y="193167"/>
                </a:lnTo>
                <a:close/>
              </a:path>
              <a:path w="1736725" h="211454">
                <a:moveTo>
                  <a:pt x="544068" y="196215"/>
                </a:moveTo>
                <a:lnTo>
                  <a:pt x="543432" y="208915"/>
                </a:lnTo>
                <a:lnTo>
                  <a:pt x="545083" y="209042"/>
                </a:lnTo>
                <a:lnTo>
                  <a:pt x="565912" y="209804"/>
                </a:lnTo>
                <a:lnTo>
                  <a:pt x="581660" y="210185"/>
                </a:lnTo>
                <a:lnTo>
                  <a:pt x="581913" y="197485"/>
                </a:lnTo>
                <a:lnTo>
                  <a:pt x="566419" y="197104"/>
                </a:lnTo>
                <a:lnTo>
                  <a:pt x="545719" y="196342"/>
                </a:lnTo>
                <a:lnTo>
                  <a:pt x="544068" y="196215"/>
                </a:lnTo>
                <a:close/>
              </a:path>
              <a:path w="1736725" h="211454">
                <a:moveTo>
                  <a:pt x="594613" y="197738"/>
                </a:moveTo>
                <a:lnTo>
                  <a:pt x="594360" y="210438"/>
                </a:lnTo>
                <a:lnTo>
                  <a:pt x="631317" y="210947"/>
                </a:lnTo>
                <a:lnTo>
                  <a:pt x="632587" y="210947"/>
                </a:lnTo>
                <a:lnTo>
                  <a:pt x="632587" y="198247"/>
                </a:lnTo>
                <a:lnTo>
                  <a:pt x="631444" y="198247"/>
                </a:lnTo>
                <a:lnTo>
                  <a:pt x="594613" y="197738"/>
                </a:lnTo>
                <a:close/>
              </a:path>
              <a:path w="1736725" h="211454">
                <a:moveTo>
                  <a:pt x="683260" y="197866"/>
                </a:moveTo>
                <a:lnTo>
                  <a:pt x="645287" y="198119"/>
                </a:lnTo>
                <a:lnTo>
                  <a:pt x="645287" y="210819"/>
                </a:lnTo>
                <a:lnTo>
                  <a:pt x="683513" y="210566"/>
                </a:lnTo>
                <a:lnTo>
                  <a:pt x="683260" y="197866"/>
                </a:lnTo>
                <a:close/>
              </a:path>
              <a:path w="1736725" h="211454">
                <a:moveTo>
                  <a:pt x="733932" y="196723"/>
                </a:moveTo>
                <a:lnTo>
                  <a:pt x="723900" y="197104"/>
                </a:lnTo>
                <a:lnTo>
                  <a:pt x="695960" y="197612"/>
                </a:lnTo>
                <a:lnTo>
                  <a:pt x="696213" y="210312"/>
                </a:lnTo>
                <a:lnTo>
                  <a:pt x="724154" y="209804"/>
                </a:lnTo>
                <a:lnTo>
                  <a:pt x="734441" y="209423"/>
                </a:lnTo>
                <a:lnTo>
                  <a:pt x="733932" y="196723"/>
                </a:lnTo>
                <a:close/>
              </a:path>
              <a:path w="1736725" h="211454">
                <a:moveTo>
                  <a:pt x="784606" y="194944"/>
                </a:moveTo>
                <a:lnTo>
                  <a:pt x="771651" y="195580"/>
                </a:lnTo>
                <a:lnTo>
                  <a:pt x="746632" y="196342"/>
                </a:lnTo>
                <a:lnTo>
                  <a:pt x="747141" y="209042"/>
                </a:lnTo>
                <a:lnTo>
                  <a:pt x="772160" y="208280"/>
                </a:lnTo>
                <a:lnTo>
                  <a:pt x="785241" y="207644"/>
                </a:lnTo>
                <a:lnTo>
                  <a:pt x="784606" y="194944"/>
                </a:lnTo>
                <a:close/>
              </a:path>
              <a:path w="1736725" h="211454">
                <a:moveTo>
                  <a:pt x="835406" y="192531"/>
                </a:moveTo>
                <a:lnTo>
                  <a:pt x="820166" y="193421"/>
                </a:lnTo>
                <a:lnTo>
                  <a:pt x="797306" y="194437"/>
                </a:lnTo>
                <a:lnTo>
                  <a:pt x="797941" y="207137"/>
                </a:lnTo>
                <a:lnTo>
                  <a:pt x="836041" y="205231"/>
                </a:lnTo>
                <a:lnTo>
                  <a:pt x="835406" y="192531"/>
                </a:lnTo>
                <a:close/>
              </a:path>
              <a:path w="1736725" h="211454">
                <a:moveTo>
                  <a:pt x="885951" y="189484"/>
                </a:moveTo>
                <a:lnTo>
                  <a:pt x="869061" y="190754"/>
                </a:lnTo>
                <a:lnTo>
                  <a:pt x="847979" y="191897"/>
                </a:lnTo>
                <a:lnTo>
                  <a:pt x="848741" y="204469"/>
                </a:lnTo>
                <a:lnTo>
                  <a:pt x="869695" y="203327"/>
                </a:lnTo>
                <a:lnTo>
                  <a:pt x="886841" y="202184"/>
                </a:lnTo>
                <a:lnTo>
                  <a:pt x="885951" y="189484"/>
                </a:lnTo>
                <a:close/>
              </a:path>
              <a:path w="1736725" h="211454">
                <a:moveTo>
                  <a:pt x="936625" y="185928"/>
                </a:moveTo>
                <a:lnTo>
                  <a:pt x="898651" y="188722"/>
                </a:lnTo>
                <a:lnTo>
                  <a:pt x="899541" y="201294"/>
                </a:lnTo>
                <a:lnTo>
                  <a:pt x="918591" y="200025"/>
                </a:lnTo>
                <a:lnTo>
                  <a:pt x="937513" y="198500"/>
                </a:lnTo>
                <a:lnTo>
                  <a:pt x="936625" y="185928"/>
                </a:lnTo>
                <a:close/>
              </a:path>
              <a:path w="1736725" h="211454">
                <a:moveTo>
                  <a:pt x="987170" y="181737"/>
                </a:moveTo>
                <a:lnTo>
                  <a:pt x="949198" y="184912"/>
                </a:lnTo>
                <a:lnTo>
                  <a:pt x="950213" y="197612"/>
                </a:lnTo>
                <a:lnTo>
                  <a:pt x="988313" y="194437"/>
                </a:lnTo>
                <a:lnTo>
                  <a:pt x="987170" y="181737"/>
                </a:lnTo>
                <a:close/>
              </a:path>
              <a:path w="1736725" h="211454">
                <a:moveTo>
                  <a:pt x="1037717" y="177037"/>
                </a:moveTo>
                <a:lnTo>
                  <a:pt x="999744" y="180594"/>
                </a:lnTo>
                <a:lnTo>
                  <a:pt x="1000887" y="193294"/>
                </a:lnTo>
                <a:lnTo>
                  <a:pt x="1038860" y="189737"/>
                </a:lnTo>
                <a:lnTo>
                  <a:pt x="1037717" y="177037"/>
                </a:lnTo>
                <a:close/>
              </a:path>
              <a:path w="1736725" h="211454">
                <a:moveTo>
                  <a:pt x="1088136" y="171704"/>
                </a:moveTo>
                <a:lnTo>
                  <a:pt x="1061085" y="174752"/>
                </a:lnTo>
                <a:lnTo>
                  <a:pt x="1050289" y="175768"/>
                </a:lnTo>
                <a:lnTo>
                  <a:pt x="1051560" y="188468"/>
                </a:lnTo>
                <a:lnTo>
                  <a:pt x="1089533" y="184404"/>
                </a:lnTo>
                <a:lnTo>
                  <a:pt x="1088136" y="171704"/>
                </a:lnTo>
                <a:close/>
              </a:path>
              <a:path w="1736725" h="211454">
                <a:moveTo>
                  <a:pt x="1138428" y="165735"/>
                </a:moveTo>
                <a:lnTo>
                  <a:pt x="1106551" y="169672"/>
                </a:lnTo>
                <a:lnTo>
                  <a:pt x="1100708" y="170306"/>
                </a:lnTo>
                <a:lnTo>
                  <a:pt x="1102106" y="183006"/>
                </a:lnTo>
                <a:lnTo>
                  <a:pt x="1140079" y="178308"/>
                </a:lnTo>
                <a:lnTo>
                  <a:pt x="1138428" y="165735"/>
                </a:lnTo>
                <a:close/>
              </a:path>
              <a:path w="1736725" h="211454">
                <a:moveTo>
                  <a:pt x="1188720" y="159131"/>
                </a:moveTo>
                <a:lnTo>
                  <a:pt x="1171702" y="161544"/>
                </a:lnTo>
                <a:lnTo>
                  <a:pt x="1151001" y="164211"/>
                </a:lnTo>
                <a:lnTo>
                  <a:pt x="1152652" y="176784"/>
                </a:lnTo>
                <a:lnTo>
                  <a:pt x="1173353" y="174117"/>
                </a:lnTo>
                <a:lnTo>
                  <a:pt x="1190498" y="171704"/>
                </a:lnTo>
                <a:lnTo>
                  <a:pt x="1188720" y="159131"/>
                </a:lnTo>
                <a:close/>
              </a:path>
              <a:path w="1736725" h="211454">
                <a:moveTo>
                  <a:pt x="1238758" y="151637"/>
                </a:moveTo>
                <a:lnTo>
                  <a:pt x="1232027" y="152781"/>
                </a:lnTo>
                <a:lnTo>
                  <a:pt x="1201293" y="157353"/>
                </a:lnTo>
                <a:lnTo>
                  <a:pt x="1203070" y="169925"/>
                </a:lnTo>
                <a:lnTo>
                  <a:pt x="1233932" y="165354"/>
                </a:lnTo>
                <a:lnTo>
                  <a:pt x="1240917" y="164084"/>
                </a:lnTo>
                <a:lnTo>
                  <a:pt x="1238758" y="151637"/>
                </a:lnTo>
                <a:close/>
              </a:path>
              <a:path w="1736725" h="211454">
                <a:moveTo>
                  <a:pt x="1288669" y="142748"/>
                </a:moveTo>
                <a:lnTo>
                  <a:pt x="1269745" y="146431"/>
                </a:lnTo>
                <a:lnTo>
                  <a:pt x="1251331" y="149479"/>
                </a:lnTo>
                <a:lnTo>
                  <a:pt x="1253363" y="162052"/>
                </a:lnTo>
                <a:lnTo>
                  <a:pt x="1271905" y="158877"/>
                </a:lnTo>
                <a:lnTo>
                  <a:pt x="1291082" y="155321"/>
                </a:lnTo>
                <a:lnTo>
                  <a:pt x="1288669" y="142748"/>
                </a:lnTo>
                <a:close/>
              </a:path>
              <a:path w="1736725" h="211454">
                <a:moveTo>
                  <a:pt x="1338326" y="132587"/>
                </a:moveTo>
                <a:lnTo>
                  <a:pt x="1306195" y="139446"/>
                </a:lnTo>
                <a:lnTo>
                  <a:pt x="1301115" y="140462"/>
                </a:lnTo>
                <a:lnTo>
                  <a:pt x="1303528" y="152908"/>
                </a:lnTo>
                <a:lnTo>
                  <a:pt x="1308608" y="151892"/>
                </a:lnTo>
                <a:lnTo>
                  <a:pt x="1340993" y="145034"/>
                </a:lnTo>
                <a:lnTo>
                  <a:pt x="1338326" y="132587"/>
                </a:lnTo>
                <a:close/>
              </a:path>
              <a:path w="1736725" h="211454">
                <a:moveTo>
                  <a:pt x="1387475" y="121031"/>
                </a:moveTo>
                <a:lnTo>
                  <a:pt x="1375791" y="123952"/>
                </a:lnTo>
                <a:lnTo>
                  <a:pt x="1350518" y="129793"/>
                </a:lnTo>
                <a:lnTo>
                  <a:pt x="1353439" y="142240"/>
                </a:lnTo>
                <a:lnTo>
                  <a:pt x="1378711" y="136398"/>
                </a:lnTo>
                <a:lnTo>
                  <a:pt x="1390650" y="133350"/>
                </a:lnTo>
                <a:lnTo>
                  <a:pt x="1387475" y="121031"/>
                </a:lnTo>
                <a:close/>
              </a:path>
              <a:path w="1736725" h="211454">
                <a:moveTo>
                  <a:pt x="1436496" y="107950"/>
                </a:moveTo>
                <a:lnTo>
                  <a:pt x="1409065" y="115443"/>
                </a:lnTo>
                <a:lnTo>
                  <a:pt x="1399794" y="117856"/>
                </a:lnTo>
                <a:lnTo>
                  <a:pt x="1402969" y="130175"/>
                </a:lnTo>
                <a:lnTo>
                  <a:pt x="1412240" y="127762"/>
                </a:lnTo>
                <a:lnTo>
                  <a:pt x="1439798" y="120142"/>
                </a:lnTo>
                <a:lnTo>
                  <a:pt x="1436496" y="107950"/>
                </a:lnTo>
                <a:close/>
              </a:path>
              <a:path w="1736725" h="211454">
                <a:moveTo>
                  <a:pt x="1484883" y="93344"/>
                </a:moveTo>
                <a:lnTo>
                  <a:pt x="1473072" y="97155"/>
                </a:lnTo>
                <a:lnTo>
                  <a:pt x="1448561" y="104393"/>
                </a:lnTo>
                <a:lnTo>
                  <a:pt x="1452118" y="116586"/>
                </a:lnTo>
                <a:lnTo>
                  <a:pt x="1476629" y="109347"/>
                </a:lnTo>
                <a:lnTo>
                  <a:pt x="1488694" y="105537"/>
                </a:lnTo>
                <a:lnTo>
                  <a:pt x="1484883" y="93344"/>
                </a:lnTo>
                <a:close/>
              </a:path>
              <a:path w="1736725" h="211454">
                <a:moveTo>
                  <a:pt x="1533144" y="77724"/>
                </a:moveTo>
                <a:lnTo>
                  <a:pt x="1503933" y="87503"/>
                </a:lnTo>
                <a:lnTo>
                  <a:pt x="1497076" y="89662"/>
                </a:lnTo>
                <a:lnTo>
                  <a:pt x="1500885" y="101727"/>
                </a:lnTo>
                <a:lnTo>
                  <a:pt x="1507744" y="99568"/>
                </a:lnTo>
                <a:lnTo>
                  <a:pt x="1537081" y="89788"/>
                </a:lnTo>
                <a:lnTo>
                  <a:pt x="1533144" y="77724"/>
                </a:lnTo>
                <a:close/>
              </a:path>
              <a:path w="1736725" h="211454">
                <a:moveTo>
                  <a:pt x="1580769" y="60706"/>
                </a:moveTo>
                <a:lnTo>
                  <a:pt x="1563623" y="67056"/>
                </a:lnTo>
                <a:lnTo>
                  <a:pt x="1544955" y="73533"/>
                </a:lnTo>
                <a:lnTo>
                  <a:pt x="1549145" y="85471"/>
                </a:lnTo>
                <a:lnTo>
                  <a:pt x="1567815" y="78993"/>
                </a:lnTo>
                <a:lnTo>
                  <a:pt x="1585086" y="72643"/>
                </a:lnTo>
                <a:lnTo>
                  <a:pt x="1580769" y="60706"/>
                </a:lnTo>
                <a:close/>
              </a:path>
              <a:path w="1736725" h="211454">
                <a:moveTo>
                  <a:pt x="1628267" y="43053"/>
                </a:moveTo>
                <a:lnTo>
                  <a:pt x="1621535" y="45719"/>
                </a:lnTo>
                <a:lnTo>
                  <a:pt x="1592707" y="56387"/>
                </a:lnTo>
                <a:lnTo>
                  <a:pt x="1597025" y="68199"/>
                </a:lnTo>
                <a:lnTo>
                  <a:pt x="1625854" y="57658"/>
                </a:lnTo>
                <a:lnTo>
                  <a:pt x="1632839" y="54991"/>
                </a:lnTo>
                <a:lnTo>
                  <a:pt x="1628267" y="43053"/>
                </a:lnTo>
                <a:close/>
              </a:path>
              <a:path w="1736725" h="211454">
                <a:moveTo>
                  <a:pt x="1720834" y="24765"/>
                </a:moveTo>
                <a:lnTo>
                  <a:pt x="1675130" y="24765"/>
                </a:lnTo>
                <a:lnTo>
                  <a:pt x="1679829" y="36703"/>
                </a:lnTo>
                <a:lnTo>
                  <a:pt x="1667989" y="41292"/>
                </a:lnTo>
                <a:lnTo>
                  <a:pt x="1679702" y="70866"/>
                </a:lnTo>
                <a:lnTo>
                  <a:pt x="1720834" y="24765"/>
                </a:lnTo>
                <a:close/>
              </a:path>
              <a:path w="1736725" h="211454">
                <a:moveTo>
                  <a:pt x="1663279" y="29402"/>
                </a:moveTo>
                <a:lnTo>
                  <a:pt x="1640078" y="38481"/>
                </a:lnTo>
                <a:lnTo>
                  <a:pt x="1644777" y="50292"/>
                </a:lnTo>
                <a:lnTo>
                  <a:pt x="1667989" y="41292"/>
                </a:lnTo>
                <a:lnTo>
                  <a:pt x="1663279" y="29402"/>
                </a:lnTo>
                <a:close/>
              </a:path>
              <a:path w="1736725" h="211454">
                <a:moveTo>
                  <a:pt x="1675130" y="24765"/>
                </a:moveTo>
                <a:lnTo>
                  <a:pt x="1663279" y="29402"/>
                </a:lnTo>
                <a:lnTo>
                  <a:pt x="1667989" y="41292"/>
                </a:lnTo>
                <a:lnTo>
                  <a:pt x="1679829" y="36703"/>
                </a:lnTo>
                <a:lnTo>
                  <a:pt x="1675130" y="24765"/>
                </a:lnTo>
                <a:close/>
              </a:path>
              <a:path w="1736725" h="211454">
                <a:moveTo>
                  <a:pt x="1651634" y="0"/>
                </a:moveTo>
                <a:lnTo>
                  <a:pt x="1663279" y="29402"/>
                </a:lnTo>
                <a:lnTo>
                  <a:pt x="1675130" y="24765"/>
                </a:lnTo>
                <a:lnTo>
                  <a:pt x="1720834" y="24765"/>
                </a:lnTo>
                <a:lnTo>
                  <a:pt x="1736470" y="7238"/>
                </a:lnTo>
                <a:lnTo>
                  <a:pt x="1651634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6">
            <a:extLst>
              <a:ext uri="{FF2B5EF4-FFF2-40B4-BE49-F238E27FC236}">
                <a16:creationId xmlns:a16="http://schemas.microsoft.com/office/drawing/2014/main" id="{9B3290AF-1E87-4C1D-9987-719C981E762B}"/>
              </a:ext>
            </a:extLst>
          </p:cNvPr>
          <p:cNvSpPr/>
          <p:nvPr/>
        </p:nvSpPr>
        <p:spPr>
          <a:xfrm>
            <a:off x="2426461" y="3881754"/>
            <a:ext cx="2249805" cy="264160"/>
          </a:xfrm>
          <a:custGeom>
            <a:avLst/>
            <a:gdLst/>
            <a:ahLst/>
            <a:cxnLst/>
            <a:rect l="l" t="t" r="r" b="b"/>
            <a:pathLst>
              <a:path w="2249804" h="264160">
                <a:moveTo>
                  <a:pt x="3810" y="130302"/>
                </a:moveTo>
                <a:lnTo>
                  <a:pt x="0" y="142494"/>
                </a:lnTo>
                <a:lnTo>
                  <a:pt x="36449" y="153670"/>
                </a:lnTo>
                <a:lnTo>
                  <a:pt x="40258" y="141605"/>
                </a:lnTo>
                <a:lnTo>
                  <a:pt x="3810" y="130302"/>
                </a:lnTo>
                <a:close/>
              </a:path>
              <a:path w="2249804" h="264160">
                <a:moveTo>
                  <a:pt x="52324" y="145288"/>
                </a:moveTo>
                <a:lnTo>
                  <a:pt x="48640" y="157353"/>
                </a:lnTo>
                <a:lnTo>
                  <a:pt x="85343" y="168148"/>
                </a:lnTo>
                <a:lnTo>
                  <a:pt x="88773" y="155956"/>
                </a:lnTo>
                <a:lnTo>
                  <a:pt x="52324" y="145288"/>
                </a:lnTo>
                <a:close/>
              </a:path>
              <a:path w="2249804" h="264160">
                <a:moveTo>
                  <a:pt x="100964" y="159258"/>
                </a:moveTo>
                <a:lnTo>
                  <a:pt x="97662" y="171577"/>
                </a:lnTo>
                <a:lnTo>
                  <a:pt x="134493" y="181356"/>
                </a:lnTo>
                <a:lnTo>
                  <a:pt x="137668" y="169037"/>
                </a:lnTo>
                <a:lnTo>
                  <a:pt x="114554" y="163068"/>
                </a:lnTo>
                <a:lnTo>
                  <a:pt x="100964" y="159258"/>
                </a:lnTo>
                <a:close/>
              </a:path>
              <a:path w="2249804" h="264160">
                <a:moveTo>
                  <a:pt x="149987" y="171958"/>
                </a:moveTo>
                <a:lnTo>
                  <a:pt x="146938" y="184404"/>
                </a:lnTo>
                <a:lnTo>
                  <a:pt x="160908" y="187706"/>
                </a:lnTo>
                <a:lnTo>
                  <a:pt x="184150" y="192913"/>
                </a:lnTo>
                <a:lnTo>
                  <a:pt x="186944" y="180594"/>
                </a:lnTo>
                <a:lnTo>
                  <a:pt x="163830" y="175387"/>
                </a:lnTo>
                <a:lnTo>
                  <a:pt x="149987" y="171958"/>
                </a:lnTo>
                <a:close/>
              </a:path>
              <a:path w="2249804" h="264160">
                <a:moveTo>
                  <a:pt x="199262" y="183134"/>
                </a:moveTo>
                <a:lnTo>
                  <a:pt x="196723" y="195580"/>
                </a:lnTo>
                <a:lnTo>
                  <a:pt x="215392" y="199390"/>
                </a:lnTo>
                <a:lnTo>
                  <a:pt x="234314" y="202946"/>
                </a:lnTo>
                <a:lnTo>
                  <a:pt x="236600" y="190373"/>
                </a:lnTo>
                <a:lnTo>
                  <a:pt x="218058" y="186944"/>
                </a:lnTo>
                <a:lnTo>
                  <a:pt x="199262" y="183134"/>
                </a:lnTo>
                <a:close/>
              </a:path>
              <a:path w="2249804" h="264160">
                <a:moveTo>
                  <a:pt x="248919" y="192659"/>
                </a:moveTo>
                <a:lnTo>
                  <a:pt x="246887" y="205232"/>
                </a:lnTo>
                <a:lnTo>
                  <a:pt x="276606" y="210185"/>
                </a:lnTo>
                <a:lnTo>
                  <a:pt x="284606" y="211328"/>
                </a:lnTo>
                <a:lnTo>
                  <a:pt x="286385" y="198755"/>
                </a:lnTo>
                <a:lnTo>
                  <a:pt x="278764" y="197612"/>
                </a:lnTo>
                <a:lnTo>
                  <a:pt x="248919" y="192659"/>
                </a:lnTo>
                <a:close/>
              </a:path>
              <a:path w="2249804" h="264160">
                <a:moveTo>
                  <a:pt x="298957" y="200660"/>
                </a:moveTo>
                <a:lnTo>
                  <a:pt x="297180" y="213233"/>
                </a:lnTo>
                <a:lnTo>
                  <a:pt x="310133" y="215138"/>
                </a:lnTo>
                <a:lnTo>
                  <a:pt x="335025" y="218313"/>
                </a:lnTo>
                <a:lnTo>
                  <a:pt x="336550" y="205740"/>
                </a:lnTo>
                <a:lnTo>
                  <a:pt x="311912" y="202565"/>
                </a:lnTo>
                <a:lnTo>
                  <a:pt x="298957" y="200660"/>
                </a:lnTo>
                <a:close/>
              </a:path>
              <a:path w="2249804" h="264160">
                <a:moveTo>
                  <a:pt x="349123" y="207391"/>
                </a:moveTo>
                <a:lnTo>
                  <a:pt x="347725" y="219964"/>
                </a:lnTo>
                <a:lnTo>
                  <a:pt x="383794" y="224028"/>
                </a:lnTo>
                <a:lnTo>
                  <a:pt x="385571" y="224155"/>
                </a:lnTo>
                <a:lnTo>
                  <a:pt x="386969" y="211582"/>
                </a:lnTo>
                <a:lnTo>
                  <a:pt x="385190" y="211455"/>
                </a:lnTo>
                <a:lnTo>
                  <a:pt x="349123" y="207391"/>
                </a:lnTo>
                <a:close/>
              </a:path>
              <a:path w="2249804" h="264160">
                <a:moveTo>
                  <a:pt x="399542" y="212852"/>
                </a:moveTo>
                <a:lnTo>
                  <a:pt x="398271" y="225425"/>
                </a:lnTo>
                <a:lnTo>
                  <a:pt x="403606" y="226060"/>
                </a:lnTo>
                <a:lnTo>
                  <a:pt x="436244" y="228981"/>
                </a:lnTo>
                <a:lnTo>
                  <a:pt x="437388" y="216281"/>
                </a:lnTo>
                <a:lnTo>
                  <a:pt x="399542" y="212852"/>
                </a:lnTo>
                <a:close/>
              </a:path>
              <a:path w="2249804" h="264160">
                <a:moveTo>
                  <a:pt x="449961" y="217424"/>
                </a:moveTo>
                <a:lnTo>
                  <a:pt x="448944" y="229997"/>
                </a:lnTo>
                <a:lnTo>
                  <a:pt x="467360" y="231521"/>
                </a:lnTo>
                <a:lnTo>
                  <a:pt x="487044" y="232918"/>
                </a:lnTo>
                <a:lnTo>
                  <a:pt x="487933" y="220218"/>
                </a:lnTo>
                <a:lnTo>
                  <a:pt x="449961" y="217424"/>
                </a:lnTo>
                <a:close/>
              </a:path>
              <a:path w="2249804" h="264160">
                <a:moveTo>
                  <a:pt x="500633" y="221234"/>
                </a:moveTo>
                <a:lnTo>
                  <a:pt x="499618" y="233934"/>
                </a:lnTo>
                <a:lnTo>
                  <a:pt x="537718" y="236728"/>
                </a:lnTo>
                <a:lnTo>
                  <a:pt x="538607" y="224028"/>
                </a:lnTo>
                <a:lnTo>
                  <a:pt x="500633" y="221234"/>
                </a:lnTo>
                <a:close/>
              </a:path>
              <a:path w="2249804" h="264160">
                <a:moveTo>
                  <a:pt x="551307" y="225044"/>
                </a:moveTo>
                <a:lnTo>
                  <a:pt x="550290" y="237744"/>
                </a:lnTo>
                <a:lnTo>
                  <a:pt x="588390" y="240538"/>
                </a:lnTo>
                <a:lnTo>
                  <a:pt x="589280" y="227838"/>
                </a:lnTo>
                <a:lnTo>
                  <a:pt x="565404" y="226187"/>
                </a:lnTo>
                <a:lnTo>
                  <a:pt x="551307" y="225044"/>
                </a:lnTo>
                <a:close/>
              </a:path>
              <a:path w="2249804" h="264160">
                <a:moveTo>
                  <a:pt x="601980" y="228727"/>
                </a:moveTo>
                <a:lnTo>
                  <a:pt x="600963" y="241427"/>
                </a:lnTo>
                <a:lnTo>
                  <a:pt x="639063" y="244221"/>
                </a:lnTo>
                <a:lnTo>
                  <a:pt x="639952" y="231521"/>
                </a:lnTo>
                <a:lnTo>
                  <a:pt x="601980" y="228727"/>
                </a:lnTo>
                <a:close/>
              </a:path>
              <a:path w="2249804" h="264160">
                <a:moveTo>
                  <a:pt x="652526" y="232410"/>
                </a:moveTo>
                <a:lnTo>
                  <a:pt x="651763" y="245110"/>
                </a:lnTo>
                <a:lnTo>
                  <a:pt x="689737" y="247650"/>
                </a:lnTo>
                <a:lnTo>
                  <a:pt x="690626" y="234950"/>
                </a:lnTo>
                <a:lnTo>
                  <a:pt x="652526" y="232410"/>
                </a:lnTo>
                <a:close/>
              </a:path>
              <a:path w="2249804" h="264160">
                <a:moveTo>
                  <a:pt x="703199" y="235839"/>
                </a:moveTo>
                <a:lnTo>
                  <a:pt x="702437" y="248412"/>
                </a:lnTo>
                <a:lnTo>
                  <a:pt x="704850" y="248666"/>
                </a:lnTo>
                <a:lnTo>
                  <a:pt x="734821" y="250571"/>
                </a:lnTo>
                <a:lnTo>
                  <a:pt x="740537" y="250825"/>
                </a:lnTo>
                <a:lnTo>
                  <a:pt x="741171" y="238125"/>
                </a:lnTo>
                <a:lnTo>
                  <a:pt x="735711" y="237871"/>
                </a:lnTo>
                <a:lnTo>
                  <a:pt x="705612" y="235966"/>
                </a:lnTo>
                <a:lnTo>
                  <a:pt x="703199" y="235839"/>
                </a:lnTo>
                <a:close/>
              </a:path>
              <a:path w="2249804" h="264160">
                <a:moveTo>
                  <a:pt x="753871" y="238887"/>
                </a:moveTo>
                <a:lnTo>
                  <a:pt x="753110" y="251587"/>
                </a:lnTo>
                <a:lnTo>
                  <a:pt x="791210" y="253873"/>
                </a:lnTo>
                <a:lnTo>
                  <a:pt x="791971" y="241173"/>
                </a:lnTo>
                <a:lnTo>
                  <a:pt x="753871" y="238887"/>
                </a:lnTo>
                <a:close/>
              </a:path>
              <a:path w="2249804" h="264160">
                <a:moveTo>
                  <a:pt x="804544" y="241808"/>
                </a:moveTo>
                <a:lnTo>
                  <a:pt x="803910" y="254508"/>
                </a:lnTo>
                <a:lnTo>
                  <a:pt x="842010" y="256540"/>
                </a:lnTo>
                <a:lnTo>
                  <a:pt x="842645" y="243840"/>
                </a:lnTo>
                <a:lnTo>
                  <a:pt x="804544" y="241808"/>
                </a:lnTo>
                <a:close/>
              </a:path>
              <a:path w="2249804" h="264160">
                <a:moveTo>
                  <a:pt x="855345" y="244475"/>
                </a:moveTo>
                <a:lnTo>
                  <a:pt x="854583" y="257175"/>
                </a:lnTo>
                <a:lnTo>
                  <a:pt x="892810" y="258953"/>
                </a:lnTo>
                <a:lnTo>
                  <a:pt x="893317" y="246253"/>
                </a:lnTo>
                <a:lnTo>
                  <a:pt x="860425" y="244856"/>
                </a:lnTo>
                <a:lnTo>
                  <a:pt x="855345" y="244475"/>
                </a:lnTo>
                <a:close/>
              </a:path>
              <a:path w="2249804" h="264160">
                <a:moveTo>
                  <a:pt x="906017" y="246761"/>
                </a:moveTo>
                <a:lnTo>
                  <a:pt x="905510" y="259461"/>
                </a:lnTo>
                <a:lnTo>
                  <a:pt x="943610" y="260858"/>
                </a:lnTo>
                <a:lnTo>
                  <a:pt x="943990" y="248158"/>
                </a:lnTo>
                <a:lnTo>
                  <a:pt x="906017" y="246761"/>
                </a:lnTo>
                <a:close/>
              </a:path>
              <a:path w="2249804" h="264160">
                <a:moveTo>
                  <a:pt x="956690" y="248539"/>
                </a:moveTo>
                <a:lnTo>
                  <a:pt x="956310" y="261239"/>
                </a:lnTo>
                <a:lnTo>
                  <a:pt x="989076" y="262382"/>
                </a:lnTo>
                <a:lnTo>
                  <a:pt x="994410" y="262509"/>
                </a:lnTo>
                <a:lnTo>
                  <a:pt x="994663" y="249809"/>
                </a:lnTo>
                <a:lnTo>
                  <a:pt x="989457" y="249682"/>
                </a:lnTo>
                <a:lnTo>
                  <a:pt x="956690" y="248539"/>
                </a:lnTo>
                <a:close/>
              </a:path>
              <a:path w="2249804" h="264160">
                <a:moveTo>
                  <a:pt x="1007363" y="250063"/>
                </a:moveTo>
                <a:lnTo>
                  <a:pt x="1007110" y="262763"/>
                </a:lnTo>
                <a:lnTo>
                  <a:pt x="1045210" y="263525"/>
                </a:lnTo>
                <a:lnTo>
                  <a:pt x="1045463" y="250825"/>
                </a:lnTo>
                <a:lnTo>
                  <a:pt x="1007363" y="250063"/>
                </a:lnTo>
                <a:close/>
              </a:path>
              <a:path w="2249804" h="264160">
                <a:moveTo>
                  <a:pt x="1058164" y="250952"/>
                </a:moveTo>
                <a:lnTo>
                  <a:pt x="1058037" y="263652"/>
                </a:lnTo>
                <a:lnTo>
                  <a:pt x="1096137" y="264033"/>
                </a:lnTo>
                <a:lnTo>
                  <a:pt x="1096264" y="251333"/>
                </a:lnTo>
                <a:lnTo>
                  <a:pt x="1058164" y="250952"/>
                </a:lnTo>
                <a:close/>
              </a:path>
              <a:path w="2249804" h="264160">
                <a:moveTo>
                  <a:pt x="1108964" y="251333"/>
                </a:moveTo>
                <a:lnTo>
                  <a:pt x="1108837" y="264033"/>
                </a:lnTo>
                <a:lnTo>
                  <a:pt x="1119504" y="264160"/>
                </a:lnTo>
                <a:lnTo>
                  <a:pt x="1147064" y="263906"/>
                </a:lnTo>
                <a:lnTo>
                  <a:pt x="1146939" y="251460"/>
                </a:lnTo>
                <a:lnTo>
                  <a:pt x="1119632" y="251460"/>
                </a:lnTo>
                <a:lnTo>
                  <a:pt x="1108964" y="251333"/>
                </a:lnTo>
                <a:close/>
              </a:path>
              <a:path w="2249804" h="264160">
                <a:moveTo>
                  <a:pt x="1146937" y="251206"/>
                </a:moveTo>
                <a:lnTo>
                  <a:pt x="1119632" y="251460"/>
                </a:lnTo>
                <a:lnTo>
                  <a:pt x="1146939" y="251460"/>
                </a:lnTo>
                <a:lnTo>
                  <a:pt x="1146937" y="251206"/>
                </a:lnTo>
                <a:close/>
              </a:path>
              <a:path w="2249804" h="264160">
                <a:moveTo>
                  <a:pt x="1197610" y="250571"/>
                </a:moveTo>
                <a:lnTo>
                  <a:pt x="1183893" y="250952"/>
                </a:lnTo>
                <a:lnTo>
                  <a:pt x="1159637" y="251206"/>
                </a:lnTo>
                <a:lnTo>
                  <a:pt x="1159764" y="263906"/>
                </a:lnTo>
                <a:lnTo>
                  <a:pt x="1184021" y="263652"/>
                </a:lnTo>
                <a:lnTo>
                  <a:pt x="1197990" y="263271"/>
                </a:lnTo>
                <a:lnTo>
                  <a:pt x="1197610" y="250571"/>
                </a:lnTo>
                <a:close/>
              </a:path>
              <a:path w="2249804" h="264160">
                <a:moveTo>
                  <a:pt x="1248283" y="249174"/>
                </a:moveTo>
                <a:lnTo>
                  <a:pt x="1247013" y="249301"/>
                </a:lnTo>
                <a:lnTo>
                  <a:pt x="1210310" y="250317"/>
                </a:lnTo>
                <a:lnTo>
                  <a:pt x="1210564" y="263017"/>
                </a:lnTo>
                <a:lnTo>
                  <a:pt x="1247393" y="262001"/>
                </a:lnTo>
                <a:lnTo>
                  <a:pt x="1248790" y="261874"/>
                </a:lnTo>
                <a:lnTo>
                  <a:pt x="1248283" y="249174"/>
                </a:lnTo>
                <a:close/>
              </a:path>
              <a:path w="2249804" h="264160">
                <a:moveTo>
                  <a:pt x="1298955" y="246761"/>
                </a:moveTo>
                <a:lnTo>
                  <a:pt x="1260855" y="248539"/>
                </a:lnTo>
                <a:lnTo>
                  <a:pt x="1261490" y="261239"/>
                </a:lnTo>
                <a:lnTo>
                  <a:pt x="1299590" y="259334"/>
                </a:lnTo>
                <a:lnTo>
                  <a:pt x="1298955" y="246761"/>
                </a:lnTo>
                <a:close/>
              </a:path>
              <a:path w="2249804" h="264160">
                <a:moveTo>
                  <a:pt x="1349502" y="243332"/>
                </a:moveTo>
                <a:lnTo>
                  <a:pt x="1338579" y="244221"/>
                </a:lnTo>
                <a:lnTo>
                  <a:pt x="1311528" y="245999"/>
                </a:lnTo>
                <a:lnTo>
                  <a:pt x="1312417" y="258699"/>
                </a:lnTo>
                <a:lnTo>
                  <a:pt x="1339341" y="256921"/>
                </a:lnTo>
                <a:lnTo>
                  <a:pt x="1350517" y="256032"/>
                </a:lnTo>
                <a:lnTo>
                  <a:pt x="1349502" y="243332"/>
                </a:lnTo>
                <a:close/>
              </a:path>
              <a:path w="2249804" h="264160">
                <a:moveTo>
                  <a:pt x="1399793" y="238760"/>
                </a:moveTo>
                <a:lnTo>
                  <a:pt x="1396746" y="239141"/>
                </a:lnTo>
                <a:lnTo>
                  <a:pt x="1362075" y="242316"/>
                </a:lnTo>
                <a:lnTo>
                  <a:pt x="1363090" y="255016"/>
                </a:lnTo>
                <a:lnTo>
                  <a:pt x="1397889" y="251714"/>
                </a:lnTo>
                <a:lnTo>
                  <a:pt x="1401190" y="251333"/>
                </a:lnTo>
                <a:lnTo>
                  <a:pt x="1399793" y="238760"/>
                </a:lnTo>
                <a:close/>
              </a:path>
              <a:path w="2249804" h="264160">
                <a:moveTo>
                  <a:pt x="1450086" y="232537"/>
                </a:moveTo>
                <a:lnTo>
                  <a:pt x="1424813" y="235966"/>
                </a:lnTo>
                <a:lnTo>
                  <a:pt x="1412493" y="237363"/>
                </a:lnTo>
                <a:lnTo>
                  <a:pt x="1413890" y="249936"/>
                </a:lnTo>
                <a:lnTo>
                  <a:pt x="1426210" y="248539"/>
                </a:lnTo>
                <a:lnTo>
                  <a:pt x="1451864" y="245110"/>
                </a:lnTo>
                <a:lnTo>
                  <a:pt x="1450086" y="232537"/>
                </a:lnTo>
                <a:close/>
              </a:path>
              <a:path w="2249804" h="264160">
                <a:moveTo>
                  <a:pt x="1500251" y="225298"/>
                </a:moveTo>
                <a:lnTo>
                  <a:pt x="1479930" y="228600"/>
                </a:lnTo>
                <a:lnTo>
                  <a:pt x="1462659" y="230886"/>
                </a:lnTo>
                <a:lnTo>
                  <a:pt x="1464437" y="243459"/>
                </a:lnTo>
                <a:lnTo>
                  <a:pt x="1481582" y="241173"/>
                </a:lnTo>
                <a:lnTo>
                  <a:pt x="1502283" y="237744"/>
                </a:lnTo>
                <a:lnTo>
                  <a:pt x="1500251" y="225298"/>
                </a:lnTo>
                <a:close/>
              </a:path>
              <a:path w="2249804" h="264160">
                <a:moveTo>
                  <a:pt x="1550162" y="216789"/>
                </a:moveTo>
                <a:lnTo>
                  <a:pt x="1534287" y="219710"/>
                </a:lnTo>
                <a:lnTo>
                  <a:pt x="1512697" y="223266"/>
                </a:lnTo>
                <a:lnTo>
                  <a:pt x="1514728" y="235712"/>
                </a:lnTo>
                <a:lnTo>
                  <a:pt x="1536318" y="232283"/>
                </a:lnTo>
                <a:lnTo>
                  <a:pt x="1552448" y="229235"/>
                </a:lnTo>
                <a:lnTo>
                  <a:pt x="1550162" y="216789"/>
                </a:lnTo>
                <a:close/>
              </a:path>
              <a:path w="2249804" h="264160">
                <a:moveTo>
                  <a:pt x="1599818" y="207137"/>
                </a:moveTo>
                <a:lnTo>
                  <a:pt x="1588135" y="209550"/>
                </a:lnTo>
                <a:lnTo>
                  <a:pt x="1562608" y="214376"/>
                </a:lnTo>
                <a:lnTo>
                  <a:pt x="1565021" y="226822"/>
                </a:lnTo>
                <a:lnTo>
                  <a:pt x="1590421" y="221996"/>
                </a:lnTo>
                <a:lnTo>
                  <a:pt x="1602486" y="219456"/>
                </a:lnTo>
                <a:lnTo>
                  <a:pt x="1599818" y="207137"/>
                </a:lnTo>
                <a:close/>
              </a:path>
              <a:path w="2249804" h="264160">
                <a:moveTo>
                  <a:pt x="1649349" y="196342"/>
                </a:moveTo>
                <a:lnTo>
                  <a:pt x="1641093" y="198374"/>
                </a:lnTo>
                <a:lnTo>
                  <a:pt x="1612264" y="204470"/>
                </a:lnTo>
                <a:lnTo>
                  <a:pt x="1614932" y="216916"/>
                </a:lnTo>
                <a:lnTo>
                  <a:pt x="1643761" y="210820"/>
                </a:lnTo>
                <a:lnTo>
                  <a:pt x="1652270" y="208788"/>
                </a:lnTo>
                <a:lnTo>
                  <a:pt x="1649349" y="196342"/>
                </a:lnTo>
                <a:close/>
              </a:path>
              <a:path w="2249804" h="264160">
                <a:moveTo>
                  <a:pt x="1698625" y="184658"/>
                </a:moveTo>
                <a:lnTo>
                  <a:pt x="1693672" y="185928"/>
                </a:lnTo>
                <a:lnTo>
                  <a:pt x="1661667" y="193421"/>
                </a:lnTo>
                <a:lnTo>
                  <a:pt x="1664589" y="205867"/>
                </a:lnTo>
                <a:lnTo>
                  <a:pt x="1696592" y="198247"/>
                </a:lnTo>
                <a:lnTo>
                  <a:pt x="1701800" y="196850"/>
                </a:lnTo>
                <a:lnTo>
                  <a:pt x="1698625" y="184658"/>
                </a:lnTo>
                <a:close/>
              </a:path>
              <a:path w="2249804" h="264160">
                <a:moveTo>
                  <a:pt x="1747774" y="171958"/>
                </a:moveTo>
                <a:lnTo>
                  <a:pt x="1745614" y="172466"/>
                </a:lnTo>
                <a:lnTo>
                  <a:pt x="1710943" y="181483"/>
                </a:lnTo>
                <a:lnTo>
                  <a:pt x="1714118" y="193802"/>
                </a:lnTo>
                <a:lnTo>
                  <a:pt x="1748789" y="184785"/>
                </a:lnTo>
                <a:lnTo>
                  <a:pt x="1751076" y="184150"/>
                </a:lnTo>
                <a:lnTo>
                  <a:pt x="1747774" y="171958"/>
                </a:lnTo>
                <a:close/>
              </a:path>
              <a:path w="2249804" h="264160">
                <a:moveTo>
                  <a:pt x="1796668" y="158369"/>
                </a:moveTo>
                <a:lnTo>
                  <a:pt x="1759965" y="168529"/>
                </a:lnTo>
                <a:lnTo>
                  <a:pt x="1763395" y="180721"/>
                </a:lnTo>
                <a:lnTo>
                  <a:pt x="1800098" y="170561"/>
                </a:lnTo>
                <a:lnTo>
                  <a:pt x="1796668" y="158369"/>
                </a:lnTo>
                <a:close/>
              </a:path>
              <a:path w="2249804" h="264160">
                <a:moveTo>
                  <a:pt x="1845183" y="143891"/>
                </a:moveTo>
                <a:lnTo>
                  <a:pt x="1808734" y="154813"/>
                </a:lnTo>
                <a:lnTo>
                  <a:pt x="1812289" y="167005"/>
                </a:lnTo>
                <a:lnTo>
                  <a:pt x="1848865" y="156083"/>
                </a:lnTo>
                <a:lnTo>
                  <a:pt x="1845183" y="143891"/>
                </a:lnTo>
                <a:close/>
              </a:path>
              <a:path w="2249804" h="264160">
                <a:moveTo>
                  <a:pt x="1893697" y="128778"/>
                </a:moveTo>
                <a:lnTo>
                  <a:pt x="1857248" y="140208"/>
                </a:lnTo>
                <a:lnTo>
                  <a:pt x="1861058" y="152273"/>
                </a:lnTo>
                <a:lnTo>
                  <a:pt x="1897507" y="140970"/>
                </a:lnTo>
                <a:lnTo>
                  <a:pt x="1893697" y="128778"/>
                </a:lnTo>
                <a:close/>
              </a:path>
              <a:path w="2249804" h="264160">
                <a:moveTo>
                  <a:pt x="1941829" y="113030"/>
                </a:moveTo>
                <a:lnTo>
                  <a:pt x="1905635" y="124968"/>
                </a:lnTo>
                <a:lnTo>
                  <a:pt x="1909572" y="137033"/>
                </a:lnTo>
                <a:lnTo>
                  <a:pt x="1945766" y="125222"/>
                </a:lnTo>
                <a:lnTo>
                  <a:pt x="1941829" y="113030"/>
                </a:lnTo>
                <a:close/>
              </a:path>
              <a:path w="2249804" h="264160">
                <a:moveTo>
                  <a:pt x="1989836" y="96647"/>
                </a:moveTo>
                <a:lnTo>
                  <a:pt x="1953767" y="109093"/>
                </a:lnTo>
                <a:lnTo>
                  <a:pt x="1957959" y="121031"/>
                </a:lnTo>
                <a:lnTo>
                  <a:pt x="1994027" y="108585"/>
                </a:lnTo>
                <a:lnTo>
                  <a:pt x="1989836" y="96647"/>
                </a:lnTo>
                <a:close/>
              </a:path>
              <a:path w="2249804" h="264160">
                <a:moveTo>
                  <a:pt x="2037841" y="80010"/>
                </a:moveTo>
                <a:lnTo>
                  <a:pt x="2001774" y="92456"/>
                </a:lnTo>
                <a:lnTo>
                  <a:pt x="2005964" y="104394"/>
                </a:lnTo>
                <a:lnTo>
                  <a:pt x="2041905" y="91948"/>
                </a:lnTo>
                <a:lnTo>
                  <a:pt x="2037841" y="80010"/>
                </a:lnTo>
                <a:close/>
              </a:path>
              <a:path w="2249804" h="264160">
                <a:moveTo>
                  <a:pt x="2085466" y="62865"/>
                </a:moveTo>
                <a:lnTo>
                  <a:pt x="2049652" y="75819"/>
                </a:lnTo>
                <a:lnTo>
                  <a:pt x="2054098" y="87757"/>
                </a:lnTo>
                <a:lnTo>
                  <a:pt x="2089912" y="74803"/>
                </a:lnTo>
                <a:lnTo>
                  <a:pt x="2085466" y="62865"/>
                </a:lnTo>
                <a:close/>
              </a:path>
              <a:path w="2249804" h="264160">
                <a:moveTo>
                  <a:pt x="2133218" y="45466"/>
                </a:moveTo>
                <a:lnTo>
                  <a:pt x="2097404" y="58420"/>
                </a:lnTo>
                <a:lnTo>
                  <a:pt x="2101850" y="70358"/>
                </a:lnTo>
                <a:lnTo>
                  <a:pt x="2137537" y="57404"/>
                </a:lnTo>
                <a:lnTo>
                  <a:pt x="2133218" y="45466"/>
                </a:lnTo>
                <a:close/>
              </a:path>
              <a:path w="2249804" h="264160">
                <a:moveTo>
                  <a:pt x="2231847" y="27813"/>
                </a:moveTo>
                <a:lnTo>
                  <a:pt x="2180843" y="27813"/>
                </a:lnTo>
                <a:lnTo>
                  <a:pt x="2185289" y="39751"/>
                </a:lnTo>
                <a:lnTo>
                  <a:pt x="2180090" y="41686"/>
                </a:lnTo>
                <a:lnTo>
                  <a:pt x="2191130" y="71374"/>
                </a:lnTo>
                <a:lnTo>
                  <a:pt x="2231847" y="27813"/>
                </a:lnTo>
                <a:close/>
              </a:path>
              <a:path w="2249804" h="264160">
                <a:moveTo>
                  <a:pt x="2175652" y="29752"/>
                </a:moveTo>
                <a:lnTo>
                  <a:pt x="2145157" y="41148"/>
                </a:lnTo>
                <a:lnTo>
                  <a:pt x="2149475" y="53086"/>
                </a:lnTo>
                <a:lnTo>
                  <a:pt x="2180090" y="41686"/>
                </a:lnTo>
                <a:lnTo>
                  <a:pt x="2175652" y="29752"/>
                </a:lnTo>
                <a:close/>
              </a:path>
              <a:path w="2249804" h="264160">
                <a:moveTo>
                  <a:pt x="2180843" y="27813"/>
                </a:moveTo>
                <a:lnTo>
                  <a:pt x="2175652" y="29752"/>
                </a:lnTo>
                <a:lnTo>
                  <a:pt x="2180090" y="41686"/>
                </a:lnTo>
                <a:lnTo>
                  <a:pt x="2185289" y="39751"/>
                </a:lnTo>
                <a:lnTo>
                  <a:pt x="2180843" y="27813"/>
                </a:lnTo>
                <a:close/>
              </a:path>
              <a:path w="2249804" h="264160">
                <a:moveTo>
                  <a:pt x="2164588" y="0"/>
                </a:moveTo>
                <a:lnTo>
                  <a:pt x="2175652" y="29752"/>
                </a:lnTo>
                <a:lnTo>
                  <a:pt x="2180843" y="27813"/>
                </a:lnTo>
                <a:lnTo>
                  <a:pt x="2231847" y="27813"/>
                </a:lnTo>
                <a:lnTo>
                  <a:pt x="2249297" y="9144"/>
                </a:lnTo>
                <a:lnTo>
                  <a:pt x="216458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7">
            <a:extLst>
              <a:ext uri="{FF2B5EF4-FFF2-40B4-BE49-F238E27FC236}">
                <a16:creationId xmlns:a16="http://schemas.microsoft.com/office/drawing/2014/main" id="{6A4B5CCB-7F2C-4EB5-A550-B9CA01595A2B}"/>
              </a:ext>
            </a:extLst>
          </p:cNvPr>
          <p:cNvSpPr/>
          <p:nvPr/>
        </p:nvSpPr>
        <p:spPr>
          <a:xfrm>
            <a:off x="3924680" y="3827271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297815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8">
            <a:extLst>
              <a:ext uri="{FF2B5EF4-FFF2-40B4-BE49-F238E27FC236}">
                <a16:creationId xmlns:a16="http://schemas.microsoft.com/office/drawing/2014/main" id="{0AB47163-E26F-4487-970E-096A3C5839C5}"/>
              </a:ext>
            </a:extLst>
          </p:cNvPr>
          <p:cNvSpPr/>
          <p:nvPr/>
        </p:nvSpPr>
        <p:spPr>
          <a:xfrm>
            <a:off x="2550541" y="1994661"/>
            <a:ext cx="623570" cy="407670"/>
          </a:xfrm>
          <a:custGeom>
            <a:avLst/>
            <a:gdLst/>
            <a:ahLst/>
            <a:cxnLst/>
            <a:rect l="l" t="t" r="r" b="b"/>
            <a:pathLst>
              <a:path w="623569" h="407669">
                <a:moveTo>
                  <a:pt x="20573" y="0"/>
                </a:moveTo>
                <a:lnTo>
                  <a:pt x="14731" y="0"/>
                </a:lnTo>
                <a:lnTo>
                  <a:pt x="11810" y="3810"/>
                </a:lnTo>
                <a:lnTo>
                  <a:pt x="5841" y="6350"/>
                </a:lnTo>
                <a:lnTo>
                  <a:pt x="2920" y="11557"/>
                </a:lnTo>
                <a:lnTo>
                  <a:pt x="0" y="24511"/>
                </a:lnTo>
                <a:lnTo>
                  <a:pt x="0" y="384048"/>
                </a:lnTo>
                <a:lnTo>
                  <a:pt x="2920" y="397001"/>
                </a:lnTo>
                <a:lnTo>
                  <a:pt x="5841" y="402082"/>
                </a:lnTo>
                <a:lnTo>
                  <a:pt x="11810" y="404749"/>
                </a:lnTo>
                <a:lnTo>
                  <a:pt x="14731" y="404749"/>
                </a:lnTo>
                <a:lnTo>
                  <a:pt x="20573" y="407288"/>
                </a:lnTo>
                <a:lnTo>
                  <a:pt x="35306" y="402082"/>
                </a:lnTo>
                <a:lnTo>
                  <a:pt x="179323" y="331215"/>
                </a:lnTo>
                <a:lnTo>
                  <a:pt x="191134" y="326009"/>
                </a:lnTo>
                <a:lnTo>
                  <a:pt x="401926" y="326009"/>
                </a:lnTo>
                <a:lnTo>
                  <a:pt x="608583" y="221614"/>
                </a:lnTo>
                <a:lnTo>
                  <a:pt x="620267" y="213867"/>
                </a:lnTo>
                <a:lnTo>
                  <a:pt x="623188" y="208787"/>
                </a:lnTo>
                <a:lnTo>
                  <a:pt x="623188" y="197230"/>
                </a:lnTo>
                <a:lnTo>
                  <a:pt x="620267" y="194563"/>
                </a:lnTo>
                <a:lnTo>
                  <a:pt x="608583" y="184276"/>
                </a:lnTo>
                <a:lnTo>
                  <a:pt x="404076" y="82423"/>
                </a:lnTo>
                <a:lnTo>
                  <a:pt x="191134" y="82423"/>
                </a:lnTo>
                <a:lnTo>
                  <a:pt x="179323" y="77342"/>
                </a:lnTo>
                <a:lnTo>
                  <a:pt x="35306" y="6350"/>
                </a:lnTo>
                <a:lnTo>
                  <a:pt x="20573" y="0"/>
                </a:lnTo>
                <a:close/>
              </a:path>
              <a:path w="623569" h="407669">
                <a:moveTo>
                  <a:pt x="401926" y="326009"/>
                </a:moveTo>
                <a:lnTo>
                  <a:pt x="199897" y="326009"/>
                </a:lnTo>
                <a:lnTo>
                  <a:pt x="204342" y="328675"/>
                </a:lnTo>
                <a:lnTo>
                  <a:pt x="210184" y="331215"/>
                </a:lnTo>
                <a:lnTo>
                  <a:pt x="213106" y="336423"/>
                </a:lnTo>
                <a:lnTo>
                  <a:pt x="216026" y="350520"/>
                </a:lnTo>
                <a:lnTo>
                  <a:pt x="216026" y="384048"/>
                </a:lnTo>
                <a:lnTo>
                  <a:pt x="219075" y="397001"/>
                </a:lnTo>
                <a:lnTo>
                  <a:pt x="221995" y="402082"/>
                </a:lnTo>
                <a:lnTo>
                  <a:pt x="227837" y="404749"/>
                </a:lnTo>
                <a:lnTo>
                  <a:pt x="230758" y="404749"/>
                </a:lnTo>
                <a:lnTo>
                  <a:pt x="236600" y="407288"/>
                </a:lnTo>
                <a:lnTo>
                  <a:pt x="251332" y="402082"/>
                </a:lnTo>
                <a:lnTo>
                  <a:pt x="401926" y="326009"/>
                </a:lnTo>
                <a:close/>
              </a:path>
              <a:path w="623569" h="407669">
                <a:moveTo>
                  <a:pt x="236600" y="0"/>
                </a:moveTo>
                <a:lnTo>
                  <a:pt x="230758" y="0"/>
                </a:lnTo>
                <a:lnTo>
                  <a:pt x="227837" y="3810"/>
                </a:lnTo>
                <a:lnTo>
                  <a:pt x="221995" y="6350"/>
                </a:lnTo>
                <a:lnTo>
                  <a:pt x="219075" y="11557"/>
                </a:lnTo>
                <a:lnTo>
                  <a:pt x="216026" y="24511"/>
                </a:lnTo>
                <a:lnTo>
                  <a:pt x="216026" y="57912"/>
                </a:lnTo>
                <a:lnTo>
                  <a:pt x="213106" y="72136"/>
                </a:lnTo>
                <a:lnTo>
                  <a:pt x="210184" y="77342"/>
                </a:lnTo>
                <a:lnTo>
                  <a:pt x="204342" y="79883"/>
                </a:lnTo>
                <a:lnTo>
                  <a:pt x="199897" y="82423"/>
                </a:lnTo>
                <a:lnTo>
                  <a:pt x="404076" y="82423"/>
                </a:lnTo>
                <a:lnTo>
                  <a:pt x="251332" y="6350"/>
                </a:lnTo>
                <a:lnTo>
                  <a:pt x="2366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9">
            <a:extLst>
              <a:ext uri="{FF2B5EF4-FFF2-40B4-BE49-F238E27FC236}">
                <a16:creationId xmlns:a16="http://schemas.microsoft.com/office/drawing/2014/main" id="{D74D4973-CF91-473B-9354-1CB505708326}"/>
              </a:ext>
            </a:extLst>
          </p:cNvPr>
          <p:cNvSpPr txBox="1"/>
          <p:nvPr/>
        </p:nvSpPr>
        <p:spPr>
          <a:xfrm>
            <a:off x="2567432" y="2037139"/>
            <a:ext cx="3683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纵向 虚拟化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14" name="object 120">
            <a:extLst>
              <a:ext uri="{FF2B5EF4-FFF2-40B4-BE49-F238E27FC236}">
                <a16:creationId xmlns:a16="http://schemas.microsoft.com/office/drawing/2014/main" id="{D7B047F7-1CF1-41A8-80CE-C3707250BDB6}"/>
              </a:ext>
            </a:extLst>
          </p:cNvPr>
          <p:cNvSpPr/>
          <p:nvPr/>
        </p:nvSpPr>
        <p:spPr>
          <a:xfrm>
            <a:off x="2559176" y="4183379"/>
            <a:ext cx="623570" cy="407670"/>
          </a:xfrm>
          <a:custGeom>
            <a:avLst/>
            <a:gdLst/>
            <a:ahLst/>
            <a:cxnLst/>
            <a:rect l="l" t="t" r="r" b="b"/>
            <a:pathLst>
              <a:path w="623569" h="407670">
                <a:moveTo>
                  <a:pt x="20574" y="0"/>
                </a:moveTo>
                <a:lnTo>
                  <a:pt x="14731" y="0"/>
                </a:lnTo>
                <a:lnTo>
                  <a:pt x="11811" y="3937"/>
                </a:lnTo>
                <a:lnTo>
                  <a:pt x="5842" y="6477"/>
                </a:lnTo>
                <a:lnTo>
                  <a:pt x="2921" y="11557"/>
                </a:lnTo>
                <a:lnTo>
                  <a:pt x="0" y="24511"/>
                </a:lnTo>
                <a:lnTo>
                  <a:pt x="0" y="384175"/>
                </a:lnTo>
                <a:lnTo>
                  <a:pt x="2921" y="397002"/>
                </a:lnTo>
                <a:lnTo>
                  <a:pt x="5842" y="402209"/>
                </a:lnTo>
                <a:lnTo>
                  <a:pt x="11811" y="404749"/>
                </a:lnTo>
                <a:lnTo>
                  <a:pt x="14731" y="404749"/>
                </a:lnTo>
                <a:lnTo>
                  <a:pt x="20574" y="407289"/>
                </a:lnTo>
                <a:lnTo>
                  <a:pt x="35306" y="402209"/>
                </a:lnTo>
                <a:lnTo>
                  <a:pt x="179324" y="331216"/>
                </a:lnTo>
                <a:lnTo>
                  <a:pt x="191135" y="326136"/>
                </a:lnTo>
                <a:lnTo>
                  <a:pt x="401872" y="326136"/>
                </a:lnTo>
                <a:lnTo>
                  <a:pt x="608457" y="221742"/>
                </a:lnTo>
                <a:lnTo>
                  <a:pt x="620268" y="213995"/>
                </a:lnTo>
                <a:lnTo>
                  <a:pt x="623189" y="208788"/>
                </a:lnTo>
                <a:lnTo>
                  <a:pt x="623189" y="197231"/>
                </a:lnTo>
                <a:lnTo>
                  <a:pt x="620268" y="194691"/>
                </a:lnTo>
                <a:lnTo>
                  <a:pt x="608457" y="184277"/>
                </a:lnTo>
                <a:lnTo>
                  <a:pt x="404131" y="82550"/>
                </a:lnTo>
                <a:lnTo>
                  <a:pt x="191135" y="82550"/>
                </a:lnTo>
                <a:lnTo>
                  <a:pt x="179324" y="77343"/>
                </a:lnTo>
                <a:lnTo>
                  <a:pt x="35306" y="6477"/>
                </a:lnTo>
                <a:lnTo>
                  <a:pt x="20574" y="0"/>
                </a:lnTo>
                <a:close/>
              </a:path>
              <a:path w="623569" h="407670">
                <a:moveTo>
                  <a:pt x="401872" y="326136"/>
                </a:moveTo>
                <a:lnTo>
                  <a:pt x="199898" y="326136"/>
                </a:lnTo>
                <a:lnTo>
                  <a:pt x="204343" y="328676"/>
                </a:lnTo>
                <a:lnTo>
                  <a:pt x="210185" y="331216"/>
                </a:lnTo>
                <a:lnTo>
                  <a:pt x="213106" y="336423"/>
                </a:lnTo>
                <a:lnTo>
                  <a:pt x="216027" y="350647"/>
                </a:lnTo>
                <a:lnTo>
                  <a:pt x="216027" y="384175"/>
                </a:lnTo>
                <a:lnTo>
                  <a:pt x="218948" y="397002"/>
                </a:lnTo>
                <a:lnTo>
                  <a:pt x="221996" y="402209"/>
                </a:lnTo>
                <a:lnTo>
                  <a:pt x="227837" y="404749"/>
                </a:lnTo>
                <a:lnTo>
                  <a:pt x="230759" y="404749"/>
                </a:lnTo>
                <a:lnTo>
                  <a:pt x="236600" y="407289"/>
                </a:lnTo>
                <a:lnTo>
                  <a:pt x="251333" y="402209"/>
                </a:lnTo>
                <a:lnTo>
                  <a:pt x="401872" y="326136"/>
                </a:lnTo>
                <a:close/>
              </a:path>
              <a:path w="623569" h="407670">
                <a:moveTo>
                  <a:pt x="236600" y="0"/>
                </a:moveTo>
                <a:lnTo>
                  <a:pt x="230759" y="0"/>
                </a:lnTo>
                <a:lnTo>
                  <a:pt x="227837" y="3937"/>
                </a:lnTo>
                <a:lnTo>
                  <a:pt x="221996" y="6477"/>
                </a:lnTo>
                <a:lnTo>
                  <a:pt x="218948" y="11557"/>
                </a:lnTo>
                <a:lnTo>
                  <a:pt x="216027" y="24511"/>
                </a:lnTo>
                <a:lnTo>
                  <a:pt x="216027" y="58039"/>
                </a:lnTo>
                <a:lnTo>
                  <a:pt x="213106" y="72136"/>
                </a:lnTo>
                <a:lnTo>
                  <a:pt x="210185" y="77343"/>
                </a:lnTo>
                <a:lnTo>
                  <a:pt x="204343" y="79883"/>
                </a:lnTo>
                <a:lnTo>
                  <a:pt x="199898" y="82550"/>
                </a:lnTo>
                <a:lnTo>
                  <a:pt x="404131" y="82550"/>
                </a:lnTo>
                <a:lnTo>
                  <a:pt x="251333" y="6477"/>
                </a:lnTo>
                <a:lnTo>
                  <a:pt x="2366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21">
            <a:extLst>
              <a:ext uri="{FF2B5EF4-FFF2-40B4-BE49-F238E27FC236}">
                <a16:creationId xmlns:a16="http://schemas.microsoft.com/office/drawing/2014/main" id="{6C8FD439-2B65-4D73-A35E-7AF6B66BD4F3}"/>
              </a:ext>
            </a:extLst>
          </p:cNvPr>
          <p:cNvSpPr txBox="1"/>
          <p:nvPr/>
        </p:nvSpPr>
        <p:spPr>
          <a:xfrm>
            <a:off x="2606167" y="4252146"/>
            <a:ext cx="3683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横向 虚拟化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16" name="object 122">
            <a:extLst>
              <a:ext uri="{FF2B5EF4-FFF2-40B4-BE49-F238E27FC236}">
                <a16:creationId xmlns:a16="http://schemas.microsoft.com/office/drawing/2014/main" id="{05C10D36-1BD8-42BD-AC2E-EA84FC4D9486}"/>
              </a:ext>
            </a:extLst>
          </p:cNvPr>
          <p:cNvSpPr/>
          <p:nvPr/>
        </p:nvSpPr>
        <p:spPr>
          <a:xfrm>
            <a:off x="3502152" y="2132076"/>
            <a:ext cx="573024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23">
            <a:extLst>
              <a:ext uri="{FF2B5EF4-FFF2-40B4-BE49-F238E27FC236}">
                <a16:creationId xmlns:a16="http://schemas.microsoft.com/office/drawing/2014/main" id="{3C7BBA26-8147-4B79-8571-A6738A3CDEED}"/>
              </a:ext>
            </a:extLst>
          </p:cNvPr>
          <p:cNvSpPr/>
          <p:nvPr/>
        </p:nvSpPr>
        <p:spPr>
          <a:xfrm>
            <a:off x="3534155" y="2148839"/>
            <a:ext cx="545591" cy="2758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24">
            <a:extLst>
              <a:ext uri="{FF2B5EF4-FFF2-40B4-BE49-F238E27FC236}">
                <a16:creationId xmlns:a16="http://schemas.microsoft.com/office/drawing/2014/main" id="{9EE0FCD9-EC77-4991-BFBF-9F3B13498750}"/>
              </a:ext>
            </a:extLst>
          </p:cNvPr>
          <p:cNvSpPr/>
          <p:nvPr/>
        </p:nvSpPr>
        <p:spPr>
          <a:xfrm>
            <a:off x="3544061" y="2150998"/>
            <a:ext cx="488950" cy="263525"/>
          </a:xfrm>
          <a:custGeom>
            <a:avLst/>
            <a:gdLst/>
            <a:ahLst/>
            <a:cxnLst/>
            <a:rect l="l" t="t" r="r" b="b"/>
            <a:pathLst>
              <a:path w="488950" h="263525">
                <a:moveTo>
                  <a:pt x="445008" y="0"/>
                </a:moveTo>
                <a:lnTo>
                  <a:pt x="43941" y="0"/>
                </a:lnTo>
                <a:lnTo>
                  <a:pt x="31207" y="1875"/>
                </a:lnTo>
                <a:lnTo>
                  <a:pt x="18715" y="7964"/>
                </a:lnTo>
                <a:lnTo>
                  <a:pt x="8833" y="17521"/>
                </a:lnTo>
                <a:lnTo>
                  <a:pt x="2337" y="29771"/>
                </a:lnTo>
                <a:lnTo>
                  <a:pt x="0" y="43941"/>
                </a:lnTo>
                <a:lnTo>
                  <a:pt x="0" y="219583"/>
                </a:lnTo>
                <a:lnTo>
                  <a:pt x="17521" y="254691"/>
                </a:lnTo>
                <a:lnTo>
                  <a:pt x="43941" y="263525"/>
                </a:lnTo>
                <a:lnTo>
                  <a:pt x="445008" y="263525"/>
                </a:lnTo>
                <a:lnTo>
                  <a:pt x="480116" y="246003"/>
                </a:lnTo>
                <a:lnTo>
                  <a:pt x="488950" y="219583"/>
                </a:lnTo>
                <a:lnTo>
                  <a:pt x="488950" y="43941"/>
                </a:lnTo>
                <a:lnTo>
                  <a:pt x="471428" y="8833"/>
                </a:lnTo>
                <a:lnTo>
                  <a:pt x="44500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25">
            <a:extLst>
              <a:ext uri="{FF2B5EF4-FFF2-40B4-BE49-F238E27FC236}">
                <a16:creationId xmlns:a16="http://schemas.microsoft.com/office/drawing/2014/main" id="{01F77D79-FE29-40F3-952E-0BDF45824123}"/>
              </a:ext>
            </a:extLst>
          </p:cNvPr>
          <p:cNvSpPr txBox="1"/>
          <p:nvPr/>
        </p:nvSpPr>
        <p:spPr>
          <a:xfrm>
            <a:off x="3641216" y="2214817"/>
            <a:ext cx="2946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</a:t>
            </a:r>
            <a:r>
              <a:rPr sz="1000" spc="-10" dirty="0">
                <a:latin typeface="微软雅黑"/>
                <a:cs typeface="微软雅黑"/>
              </a:rPr>
              <a:t>S 2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20" name="object 126">
            <a:extLst>
              <a:ext uri="{FF2B5EF4-FFF2-40B4-BE49-F238E27FC236}">
                <a16:creationId xmlns:a16="http://schemas.microsoft.com/office/drawing/2014/main" id="{1B9A5AC8-882A-457C-A753-9CEE330645C6}"/>
              </a:ext>
            </a:extLst>
          </p:cNvPr>
          <p:cNvSpPr/>
          <p:nvPr/>
        </p:nvSpPr>
        <p:spPr>
          <a:xfrm>
            <a:off x="3499103" y="1808988"/>
            <a:ext cx="573024" cy="3489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7">
            <a:extLst>
              <a:ext uri="{FF2B5EF4-FFF2-40B4-BE49-F238E27FC236}">
                <a16:creationId xmlns:a16="http://schemas.microsoft.com/office/drawing/2014/main" id="{0CD1D7C1-EA98-455D-AD0B-677A3B6E8320}"/>
              </a:ext>
            </a:extLst>
          </p:cNvPr>
          <p:cNvSpPr/>
          <p:nvPr/>
        </p:nvSpPr>
        <p:spPr>
          <a:xfrm>
            <a:off x="3531108" y="1827276"/>
            <a:ext cx="545591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8">
            <a:extLst>
              <a:ext uri="{FF2B5EF4-FFF2-40B4-BE49-F238E27FC236}">
                <a16:creationId xmlns:a16="http://schemas.microsoft.com/office/drawing/2014/main" id="{1E22299D-2BD8-43A1-9105-9B14EF6093A9}"/>
              </a:ext>
            </a:extLst>
          </p:cNvPr>
          <p:cNvSpPr/>
          <p:nvPr/>
        </p:nvSpPr>
        <p:spPr>
          <a:xfrm>
            <a:off x="3541267" y="1828926"/>
            <a:ext cx="488950" cy="263525"/>
          </a:xfrm>
          <a:custGeom>
            <a:avLst/>
            <a:gdLst/>
            <a:ahLst/>
            <a:cxnLst/>
            <a:rect l="l" t="t" r="r" b="b"/>
            <a:pathLst>
              <a:path w="488950" h="263525">
                <a:moveTo>
                  <a:pt x="445008" y="0"/>
                </a:moveTo>
                <a:lnTo>
                  <a:pt x="43942" y="0"/>
                </a:lnTo>
                <a:lnTo>
                  <a:pt x="31207" y="1875"/>
                </a:lnTo>
                <a:lnTo>
                  <a:pt x="18715" y="7964"/>
                </a:lnTo>
                <a:lnTo>
                  <a:pt x="8833" y="17521"/>
                </a:lnTo>
                <a:lnTo>
                  <a:pt x="2337" y="29771"/>
                </a:lnTo>
                <a:lnTo>
                  <a:pt x="0" y="43942"/>
                </a:lnTo>
                <a:lnTo>
                  <a:pt x="0" y="219583"/>
                </a:lnTo>
                <a:lnTo>
                  <a:pt x="17521" y="254691"/>
                </a:lnTo>
                <a:lnTo>
                  <a:pt x="43942" y="263525"/>
                </a:lnTo>
                <a:lnTo>
                  <a:pt x="445008" y="263525"/>
                </a:lnTo>
                <a:lnTo>
                  <a:pt x="480011" y="246035"/>
                </a:lnTo>
                <a:lnTo>
                  <a:pt x="488823" y="219583"/>
                </a:lnTo>
                <a:lnTo>
                  <a:pt x="488823" y="43942"/>
                </a:lnTo>
                <a:lnTo>
                  <a:pt x="471413" y="8857"/>
                </a:lnTo>
                <a:lnTo>
                  <a:pt x="445008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9">
            <a:extLst>
              <a:ext uri="{FF2B5EF4-FFF2-40B4-BE49-F238E27FC236}">
                <a16:creationId xmlns:a16="http://schemas.microsoft.com/office/drawing/2014/main" id="{B1DC76D7-F292-4268-ABBB-D54BA1B428D8}"/>
              </a:ext>
            </a:extLst>
          </p:cNvPr>
          <p:cNvSpPr txBox="1"/>
          <p:nvPr/>
        </p:nvSpPr>
        <p:spPr>
          <a:xfrm>
            <a:off x="3638550" y="1892745"/>
            <a:ext cx="2946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</a:t>
            </a:r>
            <a:r>
              <a:rPr sz="1000" spc="-10" dirty="0">
                <a:latin typeface="微软雅黑"/>
                <a:cs typeface="微软雅黑"/>
              </a:rPr>
              <a:t>S 1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24" name="object 130">
            <a:extLst>
              <a:ext uri="{FF2B5EF4-FFF2-40B4-BE49-F238E27FC236}">
                <a16:creationId xmlns:a16="http://schemas.microsoft.com/office/drawing/2014/main" id="{107B3994-5867-44E1-9F6F-CE69BD88F554}"/>
              </a:ext>
            </a:extLst>
          </p:cNvPr>
          <p:cNvSpPr/>
          <p:nvPr/>
        </p:nvSpPr>
        <p:spPr>
          <a:xfrm>
            <a:off x="4212335" y="1805939"/>
            <a:ext cx="573024" cy="3489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31">
            <a:extLst>
              <a:ext uri="{FF2B5EF4-FFF2-40B4-BE49-F238E27FC236}">
                <a16:creationId xmlns:a16="http://schemas.microsoft.com/office/drawing/2014/main" id="{A38208D6-2F59-4770-A334-093244631EAF}"/>
              </a:ext>
            </a:extLst>
          </p:cNvPr>
          <p:cNvSpPr/>
          <p:nvPr/>
        </p:nvSpPr>
        <p:spPr>
          <a:xfrm>
            <a:off x="4244340" y="1824227"/>
            <a:ext cx="545591" cy="2758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32">
            <a:extLst>
              <a:ext uri="{FF2B5EF4-FFF2-40B4-BE49-F238E27FC236}">
                <a16:creationId xmlns:a16="http://schemas.microsoft.com/office/drawing/2014/main" id="{BB8FC843-AFFF-49AD-9259-1A75C8AD5F07}"/>
              </a:ext>
            </a:extLst>
          </p:cNvPr>
          <p:cNvSpPr/>
          <p:nvPr/>
        </p:nvSpPr>
        <p:spPr>
          <a:xfrm>
            <a:off x="4254372" y="1826132"/>
            <a:ext cx="488950" cy="263525"/>
          </a:xfrm>
          <a:custGeom>
            <a:avLst/>
            <a:gdLst/>
            <a:ahLst/>
            <a:cxnLst/>
            <a:rect l="l" t="t" r="r" b="b"/>
            <a:pathLst>
              <a:path w="488950" h="263525">
                <a:moveTo>
                  <a:pt x="444880" y="0"/>
                </a:moveTo>
                <a:lnTo>
                  <a:pt x="43814" y="0"/>
                </a:lnTo>
                <a:lnTo>
                  <a:pt x="31169" y="1852"/>
                </a:lnTo>
                <a:lnTo>
                  <a:pt x="18679" y="7930"/>
                </a:lnTo>
                <a:lnTo>
                  <a:pt x="8811" y="17489"/>
                </a:lnTo>
                <a:lnTo>
                  <a:pt x="2330" y="29752"/>
                </a:lnTo>
                <a:lnTo>
                  <a:pt x="0" y="43941"/>
                </a:lnTo>
                <a:lnTo>
                  <a:pt x="0" y="219582"/>
                </a:lnTo>
                <a:lnTo>
                  <a:pt x="17377" y="254562"/>
                </a:lnTo>
                <a:lnTo>
                  <a:pt x="43814" y="263397"/>
                </a:lnTo>
                <a:lnTo>
                  <a:pt x="444880" y="263397"/>
                </a:lnTo>
                <a:lnTo>
                  <a:pt x="479965" y="245988"/>
                </a:lnTo>
                <a:lnTo>
                  <a:pt x="488823" y="219582"/>
                </a:lnTo>
                <a:lnTo>
                  <a:pt x="488823" y="43941"/>
                </a:lnTo>
                <a:lnTo>
                  <a:pt x="471301" y="8833"/>
                </a:lnTo>
                <a:lnTo>
                  <a:pt x="444880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33">
            <a:extLst>
              <a:ext uri="{FF2B5EF4-FFF2-40B4-BE49-F238E27FC236}">
                <a16:creationId xmlns:a16="http://schemas.microsoft.com/office/drawing/2014/main" id="{583F3F4F-FC56-4E54-8DE2-0C6351E319A2}"/>
              </a:ext>
            </a:extLst>
          </p:cNvPr>
          <p:cNvSpPr txBox="1"/>
          <p:nvPr/>
        </p:nvSpPr>
        <p:spPr>
          <a:xfrm>
            <a:off x="4351782" y="1889951"/>
            <a:ext cx="2946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</a:t>
            </a:r>
            <a:r>
              <a:rPr sz="1000" spc="-10" dirty="0">
                <a:latin typeface="微软雅黑"/>
                <a:cs typeface="微软雅黑"/>
              </a:rPr>
              <a:t>S 1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28" name="object 134">
            <a:extLst>
              <a:ext uri="{FF2B5EF4-FFF2-40B4-BE49-F238E27FC236}">
                <a16:creationId xmlns:a16="http://schemas.microsoft.com/office/drawing/2014/main" id="{22AEB571-6299-4D8B-8EB9-594E7BD9BDA8}"/>
              </a:ext>
            </a:extLst>
          </p:cNvPr>
          <p:cNvSpPr/>
          <p:nvPr/>
        </p:nvSpPr>
        <p:spPr>
          <a:xfrm>
            <a:off x="4223003" y="2136648"/>
            <a:ext cx="574548" cy="3489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35">
            <a:extLst>
              <a:ext uri="{FF2B5EF4-FFF2-40B4-BE49-F238E27FC236}">
                <a16:creationId xmlns:a16="http://schemas.microsoft.com/office/drawing/2014/main" id="{CF38EC76-49CD-4CB8-8CAC-62874EBE872D}"/>
              </a:ext>
            </a:extLst>
          </p:cNvPr>
          <p:cNvSpPr/>
          <p:nvPr/>
        </p:nvSpPr>
        <p:spPr>
          <a:xfrm>
            <a:off x="4256532" y="2154935"/>
            <a:ext cx="545591" cy="275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6">
            <a:extLst>
              <a:ext uri="{FF2B5EF4-FFF2-40B4-BE49-F238E27FC236}">
                <a16:creationId xmlns:a16="http://schemas.microsoft.com/office/drawing/2014/main" id="{15CC0748-2700-4252-A20B-735B5B8FB82F}"/>
              </a:ext>
            </a:extLst>
          </p:cNvPr>
          <p:cNvSpPr/>
          <p:nvPr/>
        </p:nvSpPr>
        <p:spPr>
          <a:xfrm>
            <a:off x="4265803" y="2156714"/>
            <a:ext cx="488950" cy="263525"/>
          </a:xfrm>
          <a:custGeom>
            <a:avLst/>
            <a:gdLst/>
            <a:ahLst/>
            <a:cxnLst/>
            <a:rect l="l" t="t" r="r" b="b"/>
            <a:pathLst>
              <a:path w="488950" h="263525">
                <a:moveTo>
                  <a:pt x="445008" y="0"/>
                </a:moveTo>
                <a:lnTo>
                  <a:pt x="43942" y="0"/>
                </a:lnTo>
                <a:lnTo>
                  <a:pt x="31207" y="1875"/>
                </a:lnTo>
                <a:lnTo>
                  <a:pt x="18715" y="7964"/>
                </a:lnTo>
                <a:lnTo>
                  <a:pt x="8833" y="17521"/>
                </a:lnTo>
                <a:lnTo>
                  <a:pt x="2337" y="29771"/>
                </a:lnTo>
                <a:lnTo>
                  <a:pt x="0" y="43941"/>
                </a:lnTo>
                <a:lnTo>
                  <a:pt x="0" y="219583"/>
                </a:lnTo>
                <a:lnTo>
                  <a:pt x="17521" y="254691"/>
                </a:lnTo>
                <a:lnTo>
                  <a:pt x="43942" y="263525"/>
                </a:lnTo>
                <a:lnTo>
                  <a:pt x="445008" y="263525"/>
                </a:lnTo>
                <a:lnTo>
                  <a:pt x="480116" y="246003"/>
                </a:lnTo>
                <a:lnTo>
                  <a:pt x="488950" y="219583"/>
                </a:lnTo>
                <a:lnTo>
                  <a:pt x="488950" y="43941"/>
                </a:lnTo>
                <a:lnTo>
                  <a:pt x="471428" y="8833"/>
                </a:lnTo>
                <a:lnTo>
                  <a:pt x="44500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7">
            <a:extLst>
              <a:ext uri="{FF2B5EF4-FFF2-40B4-BE49-F238E27FC236}">
                <a16:creationId xmlns:a16="http://schemas.microsoft.com/office/drawing/2014/main" id="{2B0DD14E-0439-44B9-9474-00288EBBF6C3}"/>
              </a:ext>
            </a:extLst>
          </p:cNvPr>
          <p:cNvSpPr txBox="1"/>
          <p:nvPr/>
        </p:nvSpPr>
        <p:spPr>
          <a:xfrm>
            <a:off x="4362958" y="2220659"/>
            <a:ext cx="2946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</a:t>
            </a:r>
            <a:r>
              <a:rPr sz="1000" spc="-10" dirty="0">
                <a:latin typeface="微软雅黑"/>
                <a:cs typeface="微软雅黑"/>
              </a:rPr>
              <a:t>S 2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32" name="object 138">
            <a:extLst>
              <a:ext uri="{FF2B5EF4-FFF2-40B4-BE49-F238E27FC236}">
                <a16:creationId xmlns:a16="http://schemas.microsoft.com/office/drawing/2014/main" id="{0910AE6C-01A4-499D-92D2-791CD55BE1B5}"/>
              </a:ext>
            </a:extLst>
          </p:cNvPr>
          <p:cNvSpPr/>
          <p:nvPr/>
        </p:nvSpPr>
        <p:spPr>
          <a:xfrm>
            <a:off x="3073907" y="3544823"/>
            <a:ext cx="522731" cy="3474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9">
            <a:extLst>
              <a:ext uri="{FF2B5EF4-FFF2-40B4-BE49-F238E27FC236}">
                <a16:creationId xmlns:a16="http://schemas.microsoft.com/office/drawing/2014/main" id="{364EA6F2-968A-40F5-A308-306960B5C18A}"/>
              </a:ext>
            </a:extLst>
          </p:cNvPr>
          <p:cNvSpPr/>
          <p:nvPr/>
        </p:nvSpPr>
        <p:spPr>
          <a:xfrm>
            <a:off x="3131820" y="3485388"/>
            <a:ext cx="438911" cy="4282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40">
            <a:extLst>
              <a:ext uri="{FF2B5EF4-FFF2-40B4-BE49-F238E27FC236}">
                <a16:creationId xmlns:a16="http://schemas.microsoft.com/office/drawing/2014/main" id="{1EBD64FC-CCDE-4009-ADB6-452C32E55D50}"/>
              </a:ext>
            </a:extLst>
          </p:cNvPr>
          <p:cNvSpPr/>
          <p:nvPr/>
        </p:nvSpPr>
        <p:spPr>
          <a:xfrm>
            <a:off x="3116960" y="3563873"/>
            <a:ext cx="436880" cy="263525"/>
          </a:xfrm>
          <a:custGeom>
            <a:avLst/>
            <a:gdLst/>
            <a:ahLst/>
            <a:cxnLst/>
            <a:rect l="l" t="t" r="r" b="b"/>
            <a:pathLst>
              <a:path w="436879" h="263525">
                <a:moveTo>
                  <a:pt x="392429" y="0"/>
                </a:moveTo>
                <a:lnTo>
                  <a:pt x="43941" y="0"/>
                </a:lnTo>
                <a:lnTo>
                  <a:pt x="31285" y="1841"/>
                </a:lnTo>
                <a:lnTo>
                  <a:pt x="18764" y="7888"/>
                </a:lnTo>
                <a:lnTo>
                  <a:pt x="8857" y="17409"/>
                </a:lnTo>
                <a:lnTo>
                  <a:pt x="2344" y="29639"/>
                </a:lnTo>
                <a:lnTo>
                  <a:pt x="0" y="43814"/>
                </a:lnTo>
                <a:lnTo>
                  <a:pt x="0" y="219582"/>
                </a:lnTo>
                <a:lnTo>
                  <a:pt x="17489" y="254586"/>
                </a:lnTo>
                <a:lnTo>
                  <a:pt x="43941" y="263398"/>
                </a:lnTo>
                <a:lnTo>
                  <a:pt x="392429" y="263398"/>
                </a:lnTo>
                <a:lnTo>
                  <a:pt x="427514" y="245988"/>
                </a:lnTo>
                <a:lnTo>
                  <a:pt x="436372" y="219582"/>
                </a:lnTo>
                <a:lnTo>
                  <a:pt x="436372" y="43814"/>
                </a:lnTo>
                <a:lnTo>
                  <a:pt x="418882" y="8811"/>
                </a:lnTo>
                <a:lnTo>
                  <a:pt x="392429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41">
            <a:extLst>
              <a:ext uri="{FF2B5EF4-FFF2-40B4-BE49-F238E27FC236}">
                <a16:creationId xmlns:a16="http://schemas.microsoft.com/office/drawing/2014/main" id="{DD971AF6-404B-4E15-9523-D2C3DB21FE6A}"/>
              </a:ext>
            </a:extLst>
          </p:cNvPr>
          <p:cNvSpPr txBox="1"/>
          <p:nvPr/>
        </p:nvSpPr>
        <p:spPr>
          <a:xfrm>
            <a:off x="3238245" y="3552180"/>
            <a:ext cx="193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VS </a:t>
            </a: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6" name="object 142">
            <a:extLst>
              <a:ext uri="{FF2B5EF4-FFF2-40B4-BE49-F238E27FC236}">
                <a16:creationId xmlns:a16="http://schemas.microsoft.com/office/drawing/2014/main" id="{B16C22D8-67EF-45B4-BAF7-876906FC9A1B}"/>
              </a:ext>
            </a:extLst>
          </p:cNvPr>
          <p:cNvSpPr/>
          <p:nvPr/>
        </p:nvSpPr>
        <p:spPr>
          <a:xfrm>
            <a:off x="3550920" y="3540252"/>
            <a:ext cx="510539" cy="3611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43">
            <a:extLst>
              <a:ext uri="{FF2B5EF4-FFF2-40B4-BE49-F238E27FC236}">
                <a16:creationId xmlns:a16="http://schemas.microsoft.com/office/drawing/2014/main" id="{784C4E49-1247-4956-94F5-8CD718D0CD52}"/>
              </a:ext>
            </a:extLst>
          </p:cNvPr>
          <p:cNvSpPr/>
          <p:nvPr/>
        </p:nvSpPr>
        <p:spPr>
          <a:xfrm>
            <a:off x="3607308" y="3486911"/>
            <a:ext cx="432815" cy="4282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44">
            <a:extLst>
              <a:ext uri="{FF2B5EF4-FFF2-40B4-BE49-F238E27FC236}">
                <a16:creationId xmlns:a16="http://schemas.microsoft.com/office/drawing/2014/main" id="{C5EF937A-7094-490E-8C56-02F6D7C20231}"/>
              </a:ext>
            </a:extLst>
          </p:cNvPr>
          <p:cNvSpPr/>
          <p:nvPr/>
        </p:nvSpPr>
        <p:spPr>
          <a:xfrm>
            <a:off x="3592957" y="3559175"/>
            <a:ext cx="425450" cy="276860"/>
          </a:xfrm>
          <a:custGeom>
            <a:avLst/>
            <a:gdLst/>
            <a:ahLst/>
            <a:cxnLst/>
            <a:rect l="l" t="t" r="r" b="b"/>
            <a:pathLst>
              <a:path w="425450" h="276860">
                <a:moveTo>
                  <a:pt x="379221" y="0"/>
                </a:moveTo>
                <a:lnTo>
                  <a:pt x="44127" y="41"/>
                </a:lnTo>
                <a:lnTo>
                  <a:pt x="8479" y="19500"/>
                </a:lnTo>
                <a:lnTo>
                  <a:pt x="0" y="46100"/>
                </a:lnTo>
                <a:lnTo>
                  <a:pt x="41" y="232614"/>
                </a:lnTo>
                <a:lnTo>
                  <a:pt x="19500" y="268288"/>
                </a:lnTo>
                <a:lnTo>
                  <a:pt x="46100" y="276732"/>
                </a:lnTo>
                <a:lnTo>
                  <a:pt x="381306" y="276687"/>
                </a:lnTo>
                <a:lnTo>
                  <a:pt x="416984" y="257257"/>
                </a:lnTo>
                <a:lnTo>
                  <a:pt x="425450" y="230631"/>
                </a:lnTo>
                <a:lnTo>
                  <a:pt x="425403" y="44026"/>
                </a:lnTo>
                <a:lnTo>
                  <a:pt x="405889" y="8457"/>
                </a:lnTo>
                <a:lnTo>
                  <a:pt x="3792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45">
            <a:extLst>
              <a:ext uri="{FF2B5EF4-FFF2-40B4-BE49-F238E27FC236}">
                <a16:creationId xmlns:a16="http://schemas.microsoft.com/office/drawing/2014/main" id="{0817BEA2-E123-4B44-9895-28F5FB159984}"/>
              </a:ext>
            </a:extLst>
          </p:cNvPr>
          <p:cNvSpPr txBox="1"/>
          <p:nvPr/>
        </p:nvSpPr>
        <p:spPr>
          <a:xfrm>
            <a:off x="3713734" y="3553905"/>
            <a:ext cx="1841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VS </a:t>
            </a:r>
            <a:r>
              <a:rPr sz="1000" spc="-10" dirty="0">
                <a:latin typeface="微软雅黑"/>
                <a:cs typeface="微软雅黑"/>
              </a:rPr>
              <a:t>2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40" name="object 146">
            <a:extLst>
              <a:ext uri="{FF2B5EF4-FFF2-40B4-BE49-F238E27FC236}">
                <a16:creationId xmlns:a16="http://schemas.microsoft.com/office/drawing/2014/main" id="{1FE683AC-A57A-4A73-BE6A-CFA68B7138CA}"/>
              </a:ext>
            </a:extLst>
          </p:cNvPr>
          <p:cNvSpPr/>
          <p:nvPr/>
        </p:nvSpPr>
        <p:spPr>
          <a:xfrm>
            <a:off x="4142232" y="3544823"/>
            <a:ext cx="522732" cy="3474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7">
            <a:extLst>
              <a:ext uri="{FF2B5EF4-FFF2-40B4-BE49-F238E27FC236}">
                <a16:creationId xmlns:a16="http://schemas.microsoft.com/office/drawing/2014/main" id="{EE13886B-34E4-43CC-86D1-D612D48054E7}"/>
              </a:ext>
            </a:extLst>
          </p:cNvPr>
          <p:cNvSpPr/>
          <p:nvPr/>
        </p:nvSpPr>
        <p:spPr>
          <a:xfrm>
            <a:off x="4200144" y="3485388"/>
            <a:ext cx="438912" cy="4282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8">
            <a:extLst>
              <a:ext uri="{FF2B5EF4-FFF2-40B4-BE49-F238E27FC236}">
                <a16:creationId xmlns:a16="http://schemas.microsoft.com/office/drawing/2014/main" id="{37462F07-93E4-41CA-83EB-A889485BC86B}"/>
              </a:ext>
            </a:extLst>
          </p:cNvPr>
          <p:cNvSpPr/>
          <p:nvPr/>
        </p:nvSpPr>
        <p:spPr>
          <a:xfrm>
            <a:off x="4185411" y="3563873"/>
            <a:ext cx="436880" cy="263525"/>
          </a:xfrm>
          <a:custGeom>
            <a:avLst/>
            <a:gdLst/>
            <a:ahLst/>
            <a:cxnLst/>
            <a:rect l="l" t="t" r="r" b="b"/>
            <a:pathLst>
              <a:path w="436879" h="263525">
                <a:moveTo>
                  <a:pt x="392557" y="0"/>
                </a:moveTo>
                <a:lnTo>
                  <a:pt x="43941" y="0"/>
                </a:lnTo>
                <a:lnTo>
                  <a:pt x="31285" y="1841"/>
                </a:lnTo>
                <a:lnTo>
                  <a:pt x="18764" y="7888"/>
                </a:lnTo>
                <a:lnTo>
                  <a:pt x="8857" y="17409"/>
                </a:lnTo>
                <a:lnTo>
                  <a:pt x="2344" y="29639"/>
                </a:lnTo>
                <a:lnTo>
                  <a:pt x="0" y="43814"/>
                </a:lnTo>
                <a:lnTo>
                  <a:pt x="0" y="219582"/>
                </a:lnTo>
                <a:lnTo>
                  <a:pt x="17489" y="254586"/>
                </a:lnTo>
                <a:lnTo>
                  <a:pt x="43941" y="263398"/>
                </a:lnTo>
                <a:lnTo>
                  <a:pt x="392557" y="263398"/>
                </a:lnTo>
                <a:lnTo>
                  <a:pt x="427641" y="245988"/>
                </a:lnTo>
                <a:lnTo>
                  <a:pt x="436499" y="219582"/>
                </a:lnTo>
                <a:lnTo>
                  <a:pt x="436499" y="43814"/>
                </a:lnTo>
                <a:lnTo>
                  <a:pt x="419009" y="8811"/>
                </a:lnTo>
                <a:lnTo>
                  <a:pt x="392557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9">
            <a:extLst>
              <a:ext uri="{FF2B5EF4-FFF2-40B4-BE49-F238E27FC236}">
                <a16:creationId xmlns:a16="http://schemas.microsoft.com/office/drawing/2014/main" id="{824DACF9-347F-40E6-BDD6-47C71172F6E6}"/>
              </a:ext>
            </a:extLst>
          </p:cNvPr>
          <p:cNvSpPr txBox="1"/>
          <p:nvPr/>
        </p:nvSpPr>
        <p:spPr>
          <a:xfrm>
            <a:off x="4306951" y="3552180"/>
            <a:ext cx="1930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VS </a:t>
            </a: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4" name="object 150">
            <a:extLst>
              <a:ext uri="{FF2B5EF4-FFF2-40B4-BE49-F238E27FC236}">
                <a16:creationId xmlns:a16="http://schemas.microsoft.com/office/drawing/2014/main" id="{24E524EF-7C39-45D4-BF25-60A6D0AD9937}"/>
              </a:ext>
            </a:extLst>
          </p:cNvPr>
          <p:cNvSpPr/>
          <p:nvPr/>
        </p:nvSpPr>
        <p:spPr>
          <a:xfrm>
            <a:off x="4602479" y="3541776"/>
            <a:ext cx="512063" cy="3627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51">
            <a:extLst>
              <a:ext uri="{FF2B5EF4-FFF2-40B4-BE49-F238E27FC236}">
                <a16:creationId xmlns:a16="http://schemas.microsoft.com/office/drawing/2014/main" id="{1FBDA7A1-08E2-4737-B7B4-65ACF02280C5}"/>
              </a:ext>
            </a:extLst>
          </p:cNvPr>
          <p:cNvSpPr/>
          <p:nvPr/>
        </p:nvSpPr>
        <p:spPr>
          <a:xfrm>
            <a:off x="4660391" y="3489959"/>
            <a:ext cx="432815" cy="4282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52">
            <a:extLst>
              <a:ext uri="{FF2B5EF4-FFF2-40B4-BE49-F238E27FC236}">
                <a16:creationId xmlns:a16="http://schemas.microsoft.com/office/drawing/2014/main" id="{5D033983-E41A-49DA-AF45-62B6B644745C}"/>
              </a:ext>
            </a:extLst>
          </p:cNvPr>
          <p:cNvSpPr/>
          <p:nvPr/>
        </p:nvSpPr>
        <p:spPr>
          <a:xfrm>
            <a:off x="4645786" y="3562096"/>
            <a:ext cx="425450" cy="276860"/>
          </a:xfrm>
          <a:custGeom>
            <a:avLst/>
            <a:gdLst/>
            <a:ahLst/>
            <a:cxnLst/>
            <a:rect l="l" t="t" r="r" b="b"/>
            <a:pathLst>
              <a:path w="425450" h="276860">
                <a:moveTo>
                  <a:pt x="379349" y="0"/>
                </a:moveTo>
                <a:lnTo>
                  <a:pt x="44042" y="50"/>
                </a:lnTo>
                <a:lnTo>
                  <a:pt x="8443" y="19591"/>
                </a:lnTo>
                <a:lnTo>
                  <a:pt x="0" y="46227"/>
                </a:lnTo>
                <a:lnTo>
                  <a:pt x="50" y="232817"/>
                </a:lnTo>
                <a:lnTo>
                  <a:pt x="19591" y="268416"/>
                </a:lnTo>
                <a:lnTo>
                  <a:pt x="46227" y="276859"/>
                </a:lnTo>
                <a:lnTo>
                  <a:pt x="381423" y="276813"/>
                </a:lnTo>
                <a:lnTo>
                  <a:pt x="416992" y="257299"/>
                </a:lnTo>
                <a:lnTo>
                  <a:pt x="425450" y="230631"/>
                </a:lnTo>
                <a:lnTo>
                  <a:pt x="425403" y="44143"/>
                </a:lnTo>
                <a:lnTo>
                  <a:pt x="405918" y="8465"/>
                </a:lnTo>
                <a:lnTo>
                  <a:pt x="3793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53">
            <a:extLst>
              <a:ext uri="{FF2B5EF4-FFF2-40B4-BE49-F238E27FC236}">
                <a16:creationId xmlns:a16="http://schemas.microsoft.com/office/drawing/2014/main" id="{CABDFDD8-94D2-4508-8CF3-B32537F0DFED}"/>
              </a:ext>
            </a:extLst>
          </p:cNvPr>
          <p:cNvSpPr txBox="1"/>
          <p:nvPr/>
        </p:nvSpPr>
        <p:spPr>
          <a:xfrm>
            <a:off x="4766564" y="3556953"/>
            <a:ext cx="1841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VS </a:t>
            </a:r>
            <a:r>
              <a:rPr sz="1000" spc="-10" dirty="0">
                <a:latin typeface="微软雅黑"/>
                <a:cs typeface="微软雅黑"/>
              </a:rPr>
              <a:t>2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49" name="object 3">
            <a:extLst>
              <a:ext uri="{FF2B5EF4-FFF2-40B4-BE49-F238E27FC236}">
                <a16:creationId xmlns:a16="http://schemas.microsoft.com/office/drawing/2014/main" id="{96826617-4EFF-40C7-9B52-1B714EB200A5}"/>
              </a:ext>
            </a:extLst>
          </p:cNvPr>
          <p:cNvSpPr/>
          <p:nvPr/>
        </p:nvSpPr>
        <p:spPr>
          <a:xfrm>
            <a:off x="9856345" y="3454184"/>
            <a:ext cx="751204" cy="496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4">
            <a:extLst>
              <a:ext uri="{FF2B5EF4-FFF2-40B4-BE49-F238E27FC236}">
                <a16:creationId xmlns:a16="http://schemas.microsoft.com/office/drawing/2014/main" id="{D330C47C-361A-4E2B-9F60-522CCB239D4D}"/>
              </a:ext>
            </a:extLst>
          </p:cNvPr>
          <p:cNvSpPr/>
          <p:nvPr/>
        </p:nvSpPr>
        <p:spPr>
          <a:xfrm>
            <a:off x="8747000" y="3449650"/>
            <a:ext cx="878840" cy="500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6">
            <a:extLst>
              <a:ext uri="{FF2B5EF4-FFF2-40B4-BE49-F238E27FC236}">
                <a16:creationId xmlns:a16="http://schemas.microsoft.com/office/drawing/2014/main" id="{94DE2C85-867A-4179-8AB3-722065139836}"/>
              </a:ext>
            </a:extLst>
          </p:cNvPr>
          <p:cNvSpPr/>
          <p:nvPr/>
        </p:nvSpPr>
        <p:spPr>
          <a:xfrm>
            <a:off x="9840723" y="1664233"/>
            <a:ext cx="542912" cy="98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7">
            <a:extLst>
              <a:ext uri="{FF2B5EF4-FFF2-40B4-BE49-F238E27FC236}">
                <a16:creationId xmlns:a16="http://schemas.microsoft.com/office/drawing/2014/main" id="{F6CCBC78-F50F-41AC-BC95-5EA739DB4D72}"/>
              </a:ext>
            </a:extLst>
          </p:cNvPr>
          <p:cNvSpPr/>
          <p:nvPr/>
        </p:nvSpPr>
        <p:spPr>
          <a:xfrm>
            <a:off x="9136254" y="1632610"/>
            <a:ext cx="542912" cy="98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7">
            <a:extLst>
              <a:ext uri="{FF2B5EF4-FFF2-40B4-BE49-F238E27FC236}">
                <a16:creationId xmlns:a16="http://schemas.microsoft.com/office/drawing/2014/main" id="{CCBCEF51-4EB4-4CA7-957A-4AF08F5B11BD}"/>
              </a:ext>
            </a:extLst>
          </p:cNvPr>
          <p:cNvSpPr/>
          <p:nvPr/>
        </p:nvSpPr>
        <p:spPr>
          <a:xfrm>
            <a:off x="7049772" y="1909826"/>
            <a:ext cx="635" cy="347980"/>
          </a:xfrm>
          <a:custGeom>
            <a:avLst/>
            <a:gdLst/>
            <a:ahLst/>
            <a:cxnLst/>
            <a:rect l="l" t="t" r="r" b="b"/>
            <a:pathLst>
              <a:path w="634" h="347980">
                <a:moveTo>
                  <a:pt x="381" y="3474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8">
            <a:extLst>
              <a:ext uri="{FF2B5EF4-FFF2-40B4-BE49-F238E27FC236}">
                <a16:creationId xmlns:a16="http://schemas.microsoft.com/office/drawing/2014/main" id="{29958B72-60E5-44B5-A268-56493F099B27}"/>
              </a:ext>
            </a:extLst>
          </p:cNvPr>
          <p:cNvSpPr/>
          <p:nvPr/>
        </p:nvSpPr>
        <p:spPr>
          <a:xfrm>
            <a:off x="6956934" y="2072258"/>
            <a:ext cx="160020" cy="60960"/>
          </a:xfrm>
          <a:custGeom>
            <a:avLst/>
            <a:gdLst/>
            <a:ahLst/>
            <a:cxnLst/>
            <a:rect l="l" t="t" r="r" b="b"/>
            <a:pathLst>
              <a:path w="160019" h="60960">
                <a:moveTo>
                  <a:pt x="0" y="30352"/>
                </a:moveTo>
                <a:lnTo>
                  <a:pt x="32179" y="5986"/>
                </a:lnTo>
                <a:lnTo>
                  <a:pt x="79756" y="0"/>
                </a:lnTo>
                <a:lnTo>
                  <a:pt x="98784" y="868"/>
                </a:lnTo>
                <a:lnTo>
                  <a:pt x="143786" y="12249"/>
                </a:lnTo>
                <a:lnTo>
                  <a:pt x="159512" y="30352"/>
                </a:lnTo>
                <a:lnTo>
                  <a:pt x="157230" y="37592"/>
                </a:lnTo>
                <a:lnTo>
                  <a:pt x="150747" y="44203"/>
                </a:lnTo>
                <a:lnTo>
                  <a:pt x="111482" y="58211"/>
                </a:lnTo>
                <a:lnTo>
                  <a:pt x="79756" y="60705"/>
                </a:lnTo>
                <a:lnTo>
                  <a:pt x="60727" y="59837"/>
                </a:lnTo>
                <a:lnTo>
                  <a:pt x="43352" y="57368"/>
                </a:lnTo>
                <a:lnTo>
                  <a:pt x="6552" y="42423"/>
                </a:lnTo>
                <a:lnTo>
                  <a:pt x="0" y="30352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9">
            <a:extLst>
              <a:ext uri="{FF2B5EF4-FFF2-40B4-BE49-F238E27FC236}">
                <a16:creationId xmlns:a16="http://schemas.microsoft.com/office/drawing/2014/main" id="{5E3E67B7-32B2-4275-82D9-A947632734B7}"/>
              </a:ext>
            </a:extLst>
          </p:cNvPr>
          <p:cNvSpPr/>
          <p:nvPr/>
        </p:nvSpPr>
        <p:spPr>
          <a:xfrm>
            <a:off x="6994019" y="1949195"/>
            <a:ext cx="315468" cy="280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0">
            <a:extLst>
              <a:ext uri="{FF2B5EF4-FFF2-40B4-BE49-F238E27FC236}">
                <a16:creationId xmlns:a16="http://schemas.microsoft.com/office/drawing/2014/main" id="{12117DF3-D95F-462D-A43F-A6A53DDD9287}"/>
              </a:ext>
            </a:extLst>
          </p:cNvPr>
          <p:cNvSpPr/>
          <p:nvPr/>
        </p:nvSpPr>
        <p:spPr>
          <a:xfrm>
            <a:off x="7199631" y="1825879"/>
            <a:ext cx="179705" cy="1905"/>
          </a:xfrm>
          <a:custGeom>
            <a:avLst/>
            <a:gdLst/>
            <a:ahLst/>
            <a:cxnLst/>
            <a:rect l="l" t="t" r="r" b="b"/>
            <a:pathLst>
              <a:path w="179705" h="1905">
                <a:moveTo>
                  <a:pt x="179578" y="0"/>
                </a:moveTo>
                <a:lnTo>
                  <a:pt x="0" y="1397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1">
            <a:extLst>
              <a:ext uri="{FF2B5EF4-FFF2-40B4-BE49-F238E27FC236}">
                <a16:creationId xmlns:a16="http://schemas.microsoft.com/office/drawing/2014/main" id="{C2F2DE18-7F0A-4E49-869F-725F01085A7E}"/>
              </a:ext>
            </a:extLst>
          </p:cNvPr>
          <p:cNvSpPr/>
          <p:nvPr/>
        </p:nvSpPr>
        <p:spPr>
          <a:xfrm>
            <a:off x="7021958" y="1899539"/>
            <a:ext cx="635" cy="347345"/>
          </a:xfrm>
          <a:custGeom>
            <a:avLst/>
            <a:gdLst/>
            <a:ahLst/>
            <a:cxnLst/>
            <a:rect l="l" t="t" r="r" b="b"/>
            <a:pathLst>
              <a:path w="634" h="347344">
                <a:moveTo>
                  <a:pt x="381" y="34734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2">
            <a:extLst>
              <a:ext uri="{FF2B5EF4-FFF2-40B4-BE49-F238E27FC236}">
                <a16:creationId xmlns:a16="http://schemas.microsoft.com/office/drawing/2014/main" id="{4CCF7F08-D1CC-4D64-BF70-3FE7347118DC}"/>
              </a:ext>
            </a:extLst>
          </p:cNvPr>
          <p:cNvSpPr/>
          <p:nvPr/>
        </p:nvSpPr>
        <p:spPr>
          <a:xfrm>
            <a:off x="7535801" y="1908429"/>
            <a:ext cx="635" cy="347980"/>
          </a:xfrm>
          <a:custGeom>
            <a:avLst/>
            <a:gdLst/>
            <a:ahLst/>
            <a:cxnLst/>
            <a:rect l="l" t="t" r="r" b="b"/>
            <a:pathLst>
              <a:path w="635" h="347980">
                <a:moveTo>
                  <a:pt x="381" y="3474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3">
            <a:extLst>
              <a:ext uri="{FF2B5EF4-FFF2-40B4-BE49-F238E27FC236}">
                <a16:creationId xmlns:a16="http://schemas.microsoft.com/office/drawing/2014/main" id="{75FCDE32-2DF0-4F96-879C-60E1FB699D50}"/>
              </a:ext>
            </a:extLst>
          </p:cNvPr>
          <p:cNvSpPr/>
          <p:nvPr/>
        </p:nvSpPr>
        <p:spPr>
          <a:xfrm>
            <a:off x="7501003" y="1898014"/>
            <a:ext cx="635" cy="347980"/>
          </a:xfrm>
          <a:custGeom>
            <a:avLst/>
            <a:gdLst/>
            <a:ahLst/>
            <a:cxnLst/>
            <a:rect l="l" t="t" r="r" b="b"/>
            <a:pathLst>
              <a:path w="635" h="347980">
                <a:moveTo>
                  <a:pt x="380" y="3474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4">
            <a:extLst>
              <a:ext uri="{FF2B5EF4-FFF2-40B4-BE49-F238E27FC236}">
                <a16:creationId xmlns:a16="http://schemas.microsoft.com/office/drawing/2014/main" id="{316FEFA2-E60B-475C-B2B7-9B768B52F857}"/>
              </a:ext>
            </a:extLst>
          </p:cNvPr>
          <p:cNvSpPr/>
          <p:nvPr/>
        </p:nvSpPr>
        <p:spPr>
          <a:xfrm>
            <a:off x="7436613" y="2089023"/>
            <a:ext cx="160020" cy="59690"/>
          </a:xfrm>
          <a:custGeom>
            <a:avLst/>
            <a:gdLst/>
            <a:ahLst/>
            <a:cxnLst/>
            <a:rect l="l" t="t" r="r" b="b"/>
            <a:pathLst>
              <a:path w="160019" h="59689">
                <a:moveTo>
                  <a:pt x="0" y="29717"/>
                </a:moveTo>
                <a:lnTo>
                  <a:pt x="32333" y="5790"/>
                </a:lnTo>
                <a:lnTo>
                  <a:pt x="79756" y="0"/>
                </a:lnTo>
                <a:lnTo>
                  <a:pt x="98832" y="849"/>
                </a:lnTo>
                <a:lnTo>
                  <a:pt x="143900" y="12009"/>
                </a:lnTo>
                <a:lnTo>
                  <a:pt x="159512" y="29717"/>
                </a:lnTo>
                <a:lnTo>
                  <a:pt x="157219" y="36813"/>
                </a:lnTo>
                <a:lnTo>
                  <a:pt x="150702" y="43297"/>
                </a:lnTo>
                <a:lnTo>
                  <a:pt x="111258" y="57024"/>
                </a:lnTo>
                <a:lnTo>
                  <a:pt x="79756" y="59436"/>
                </a:lnTo>
                <a:lnTo>
                  <a:pt x="60679" y="58579"/>
                </a:lnTo>
                <a:lnTo>
                  <a:pt x="43266" y="56146"/>
                </a:lnTo>
                <a:lnTo>
                  <a:pt x="6456" y="41440"/>
                </a:lnTo>
                <a:lnTo>
                  <a:pt x="0" y="29717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5">
            <a:extLst>
              <a:ext uri="{FF2B5EF4-FFF2-40B4-BE49-F238E27FC236}">
                <a16:creationId xmlns:a16="http://schemas.microsoft.com/office/drawing/2014/main" id="{D6D4C619-8EFE-4A8E-A86F-B5D088D69514}"/>
              </a:ext>
            </a:extLst>
          </p:cNvPr>
          <p:cNvSpPr/>
          <p:nvPr/>
        </p:nvSpPr>
        <p:spPr>
          <a:xfrm>
            <a:off x="7474079" y="1964435"/>
            <a:ext cx="315468" cy="280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26">
            <a:extLst>
              <a:ext uri="{FF2B5EF4-FFF2-40B4-BE49-F238E27FC236}">
                <a16:creationId xmlns:a16="http://schemas.microsoft.com/office/drawing/2014/main" id="{48E80B93-A4AF-45DB-8B8F-222EF8E63319}"/>
              </a:ext>
            </a:extLst>
          </p:cNvPr>
          <p:cNvSpPr/>
          <p:nvPr/>
        </p:nvSpPr>
        <p:spPr>
          <a:xfrm>
            <a:off x="6900928" y="2247188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27">
            <a:extLst>
              <a:ext uri="{FF2B5EF4-FFF2-40B4-BE49-F238E27FC236}">
                <a16:creationId xmlns:a16="http://schemas.microsoft.com/office/drawing/2014/main" id="{15CD8DE0-E7F6-4880-AE2D-B8A56A0E1DEA}"/>
              </a:ext>
            </a:extLst>
          </p:cNvPr>
          <p:cNvSpPr/>
          <p:nvPr/>
        </p:nvSpPr>
        <p:spPr>
          <a:xfrm>
            <a:off x="7393688" y="2245664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28">
            <a:extLst>
              <a:ext uri="{FF2B5EF4-FFF2-40B4-BE49-F238E27FC236}">
                <a16:creationId xmlns:a16="http://schemas.microsoft.com/office/drawing/2014/main" id="{D3A47B90-C958-4FC4-BC41-95AFA866B866}"/>
              </a:ext>
            </a:extLst>
          </p:cNvPr>
          <p:cNvSpPr/>
          <p:nvPr/>
        </p:nvSpPr>
        <p:spPr>
          <a:xfrm>
            <a:off x="7199378" y="2455672"/>
            <a:ext cx="194310" cy="1905"/>
          </a:xfrm>
          <a:custGeom>
            <a:avLst/>
            <a:gdLst/>
            <a:ahLst/>
            <a:cxnLst/>
            <a:rect l="l" t="t" r="r" b="b"/>
            <a:pathLst>
              <a:path w="194310" h="1905">
                <a:moveTo>
                  <a:pt x="0" y="1524"/>
                </a:moveTo>
                <a:lnTo>
                  <a:pt x="194309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29">
            <a:extLst>
              <a:ext uri="{FF2B5EF4-FFF2-40B4-BE49-F238E27FC236}">
                <a16:creationId xmlns:a16="http://schemas.microsoft.com/office/drawing/2014/main" id="{E7633B78-AA53-4592-9F11-D1E148CC8A65}"/>
              </a:ext>
            </a:extLst>
          </p:cNvPr>
          <p:cNvSpPr/>
          <p:nvPr/>
        </p:nvSpPr>
        <p:spPr>
          <a:xfrm>
            <a:off x="6597436" y="2888843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0">
            <a:extLst>
              <a:ext uri="{FF2B5EF4-FFF2-40B4-BE49-F238E27FC236}">
                <a16:creationId xmlns:a16="http://schemas.microsoft.com/office/drawing/2014/main" id="{5E9C0ABB-5236-42D5-9CAB-8E2AA3A7375F}"/>
              </a:ext>
            </a:extLst>
          </p:cNvPr>
          <p:cNvSpPr/>
          <p:nvPr/>
        </p:nvSpPr>
        <p:spPr>
          <a:xfrm>
            <a:off x="6950077" y="2887319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1">
            <a:extLst>
              <a:ext uri="{FF2B5EF4-FFF2-40B4-BE49-F238E27FC236}">
                <a16:creationId xmlns:a16="http://schemas.microsoft.com/office/drawing/2014/main" id="{7F4FE382-B36F-4D1D-9651-4BBBAA8D39BA}"/>
              </a:ext>
            </a:extLst>
          </p:cNvPr>
          <p:cNvSpPr/>
          <p:nvPr/>
        </p:nvSpPr>
        <p:spPr>
          <a:xfrm>
            <a:off x="6809970" y="3035680"/>
            <a:ext cx="140335" cy="1905"/>
          </a:xfrm>
          <a:custGeom>
            <a:avLst/>
            <a:gdLst/>
            <a:ahLst/>
            <a:cxnLst/>
            <a:rect l="l" t="t" r="r" b="b"/>
            <a:pathLst>
              <a:path w="140334" h="1905">
                <a:moveTo>
                  <a:pt x="0" y="1524"/>
                </a:moveTo>
                <a:lnTo>
                  <a:pt x="140106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2">
            <a:extLst>
              <a:ext uri="{FF2B5EF4-FFF2-40B4-BE49-F238E27FC236}">
                <a16:creationId xmlns:a16="http://schemas.microsoft.com/office/drawing/2014/main" id="{E86E1ACC-F03B-4A3A-B51F-C7E55DA831D0}"/>
              </a:ext>
            </a:extLst>
          </p:cNvPr>
          <p:cNvSpPr/>
          <p:nvPr/>
        </p:nvSpPr>
        <p:spPr>
          <a:xfrm>
            <a:off x="7390513" y="2905099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3">
            <a:extLst>
              <a:ext uri="{FF2B5EF4-FFF2-40B4-BE49-F238E27FC236}">
                <a16:creationId xmlns:a16="http://schemas.microsoft.com/office/drawing/2014/main" id="{FB4447B8-7FE7-409E-9994-D0252667CD62}"/>
              </a:ext>
            </a:extLst>
          </p:cNvPr>
          <p:cNvSpPr/>
          <p:nvPr/>
        </p:nvSpPr>
        <p:spPr>
          <a:xfrm>
            <a:off x="7743064" y="2903702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4">
            <a:extLst>
              <a:ext uri="{FF2B5EF4-FFF2-40B4-BE49-F238E27FC236}">
                <a16:creationId xmlns:a16="http://schemas.microsoft.com/office/drawing/2014/main" id="{B5FCD39F-4A84-44AB-8231-7776C1AF07AC}"/>
              </a:ext>
            </a:extLst>
          </p:cNvPr>
          <p:cNvSpPr/>
          <p:nvPr/>
        </p:nvSpPr>
        <p:spPr>
          <a:xfrm>
            <a:off x="7602983" y="3052064"/>
            <a:ext cx="140335" cy="1905"/>
          </a:xfrm>
          <a:custGeom>
            <a:avLst/>
            <a:gdLst/>
            <a:ahLst/>
            <a:cxnLst/>
            <a:rect l="l" t="t" r="r" b="b"/>
            <a:pathLst>
              <a:path w="140335" h="1905">
                <a:moveTo>
                  <a:pt x="0" y="1397"/>
                </a:moveTo>
                <a:lnTo>
                  <a:pt x="140081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5">
            <a:extLst>
              <a:ext uri="{FF2B5EF4-FFF2-40B4-BE49-F238E27FC236}">
                <a16:creationId xmlns:a16="http://schemas.microsoft.com/office/drawing/2014/main" id="{E7053415-4745-423D-88CF-5BE496D4E600}"/>
              </a:ext>
            </a:extLst>
          </p:cNvPr>
          <p:cNvSpPr/>
          <p:nvPr/>
        </p:nvSpPr>
        <p:spPr>
          <a:xfrm>
            <a:off x="6703697" y="2634614"/>
            <a:ext cx="346710" cy="254635"/>
          </a:xfrm>
          <a:custGeom>
            <a:avLst/>
            <a:gdLst/>
            <a:ahLst/>
            <a:cxnLst/>
            <a:rect l="l" t="t" r="r" b="b"/>
            <a:pathLst>
              <a:path w="346709" h="254635">
                <a:moveTo>
                  <a:pt x="346456" y="0"/>
                </a:moveTo>
                <a:lnTo>
                  <a:pt x="0" y="254254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36">
            <a:extLst>
              <a:ext uri="{FF2B5EF4-FFF2-40B4-BE49-F238E27FC236}">
                <a16:creationId xmlns:a16="http://schemas.microsoft.com/office/drawing/2014/main" id="{8A158263-9EE9-4874-BE2C-01D97612DA21}"/>
              </a:ext>
            </a:extLst>
          </p:cNvPr>
          <p:cNvSpPr/>
          <p:nvPr/>
        </p:nvSpPr>
        <p:spPr>
          <a:xfrm>
            <a:off x="7050153" y="2634614"/>
            <a:ext cx="447040" cy="270510"/>
          </a:xfrm>
          <a:custGeom>
            <a:avLst/>
            <a:gdLst/>
            <a:ahLst/>
            <a:cxnLst/>
            <a:rect l="l" t="t" r="r" b="b"/>
            <a:pathLst>
              <a:path w="447039" h="270510">
                <a:moveTo>
                  <a:pt x="0" y="0"/>
                </a:moveTo>
                <a:lnTo>
                  <a:pt x="446532" y="270510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37">
            <a:extLst>
              <a:ext uri="{FF2B5EF4-FFF2-40B4-BE49-F238E27FC236}">
                <a16:creationId xmlns:a16="http://schemas.microsoft.com/office/drawing/2014/main" id="{DC19E723-FB8F-4F3C-80FF-233FE1165829}"/>
              </a:ext>
            </a:extLst>
          </p:cNvPr>
          <p:cNvSpPr/>
          <p:nvPr/>
        </p:nvSpPr>
        <p:spPr>
          <a:xfrm>
            <a:off x="7542913" y="2633217"/>
            <a:ext cx="306705" cy="270510"/>
          </a:xfrm>
          <a:custGeom>
            <a:avLst/>
            <a:gdLst/>
            <a:ahLst/>
            <a:cxnLst/>
            <a:rect l="l" t="t" r="r" b="b"/>
            <a:pathLst>
              <a:path w="306705" h="270510">
                <a:moveTo>
                  <a:pt x="0" y="0"/>
                </a:moveTo>
                <a:lnTo>
                  <a:pt x="306450" y="270510"/>
                </a:lnTo>
              </a:path>
            </a:pathLst>
          </a:custGeom>
          <a:ln w="952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38">
            <a:extLst>
              <a:ext uri="{FF2B5EF4-FFF2-40B4-BE49-F238E27FC236}">
                <a16:creationId xmlns:a16="http://schemas.microsoft.com/office/drawing/2014/main" id="{8DD62111-73DE-4B61-BD04-1DF33696B185}"/>
              </a:ext>
            </a:extLst>
          </p:cNvPr>
          <p:cNvSpPr/>
          <p:nvPr/>
        </p:nvSpPr>
        <p:spPr>
          <a:xfrm>
            <a:off x="7056248" y="2614167"/>
            <a:ext cx="415925" cy="273685"/>
          </a:xfrm>
          <a:custGeom>
            <a:avLst/>
            <a:gdLst/>
            <a:ahLst/>
            <a:cxnLst/>
            <a:rect l="l" t="t" r="r" b="b"/>
            <a:pathLst>
              <a:path w="415925" h="273685">
                <a:moveTo>
                  <a:pt x="415544" y="0"/>
                </a:moveTo>
                <a:lnTo>
                  <a:pt x="0" y="273177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0">
            <a:extLst>
              <a:ext uri="{FF2B5EF4-FFF2-40B4-BE49-F238E27FC236}">
                <a16:creationId xmlns:a16="http://schemas.microsoft.com/office/drawing/2014/main" id="{4E29D8D8-5286-4FE8-9352-D41DD82A0478}"/>
              </a:ext>
            </a:extLst>
          </p:cNvPr>
          <p:cNvSpPr/>
          <p:nvPr/>
        </p:nvSpPr>
        <p:spPr>
          <a:xfrm>
            <a:off x="6890259" y="1586572"/>
            <a:ext cx="299961" cy="41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1">
            <a:extLst>
              <a:ext uri="{FF2B5EF4-FFF2-40B4-BE49-F238E27FC236}">
                <a16:creationId xmlns:a16="http://schemas.microsoft.com/office/drawing/2014/main" id="{56A45FD6-E761-42DA-87EF-A63D2DDDE0D1}"/>
              </a:ext>
            </a:extLst>
          </p:cNvPr>
          <p:cNvSpPr/>
          <p:nvPr/>
        </p:nvSpPr>
        <p:spPr>
          <a:xfrm>
            <a:off x="7360413" y="1585302"/>
            <a:ext cx="299961" cy="416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3">
            <a:extLst>
              <a:ext uri="{FF2B5EF4-FFF2-40B4-BE49-F238E27FC236}">
                <a16:creationId xmlns:a16="http://schemas.microsoft.com/office/drawing/2014/main" id="{43F8910E-D48E-4AFF-93FC-AE0DED4EB8DE}"/>
              </a:ext>
            </a:extLst>
          </p:cNvPr>
          <p:cNvSpPr/>
          <p:nvPr/>
        </p:nvSpPr>
        <p:spPr>
          <a:xfrm>
            <a:off x="9638666" y="1838832"/>
            <a:ext cx="179705" cy="1905"/>
          </a:xfrm>
          <a:custGeom>
            <a:avLst/>
            <a:gdLst/>
            <a:ahLst/>
            <a:cxnLst/>
            <a:rect l="l" t="t" r="r" b="b"/>
            <a:pathLst>
              <a:path w="179704" h="1905">
                <a:moveTo>
                  <a:pt x="179704" y="0"/>
                </a:moveTo>
                <a:lnTo>
                  <a:pt x="0" y="1524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4">
            <a:extLst>
              <a:ext uri="{FF2B5EF4-FFF2-40B4-BE49-F238E27FC236}">
                <a16:creationId xmlns:a16="http://schemas.microsoft.com/office/drawing/2014/main" id="{BA85B190-2122-4D98-9D19-115AA83AB233}"/>
              </a:ext>
            </a:extLst>
          </p:cNvPr>
          <p:cNvSpPr/>
          <p:nvPr/>
        </p:nvSpPr>
        <p:spPr>
          <a:xfrm>
            <a:off x="9638413" y="2468626"/>
            <a:ext cx="194310" cy="1905"/>
          </a:xfrm>
          <a:custGeom>
            <a:avLst/>
            <a:gdLst/>
            <a:ahLst/>
            <a:cxnLst/>
            <a:rect l="l" t="t" r="r" b="b"/>
            <a:pathLst>
              <a:path w="194310" h="1905">
                <a:moveTo>
                  <a:pt x="0" y="1524"/>
                </a:moveTo>
                <a:lnTo>
                  <a:pt x="194309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5">
            <a:extLst>
              <a:ext uri="{FF2B5EF4-FFF2-40B4-BE49-F238E27FC236}">
                <a16:creationId xmlns:a16="http://schemas.microsoft.com/office/drawing/2014/main" id="{9BE5CDB8-673D-42FF-9224-A9F77E84B763}"/>
              </a:ext>
            </a:extLst>
          </p:cNvPr>
          <p:cNvSpPr/>
          <p:nvPr/>
        </p:nvSpPr>
        <p:spPr>
          <a:xfrm>
            <a:off x="9036433" y="2804769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46">
            <a:extLst>
              <a:ext uri="{FF2B5EF4-FFF2-40B4-BE49-F238E27FC236}">
                <a16:creationId xmlns:a16="http://schemas.microsoft.com/office/drawing/2014/main" id="{2172021C-7383-4039-9EDD-94EFDE7419FB}"/>
              </a:ext>
            </a:extLst>
          </p:cNvPr>
          <p:cNvSpPr/>
          <p:nvPr/>
        </p:nvSpPr>
        <p:spPr>
          <a:xfrm>
            <a:off x="9389111" y="2803372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47">
            <a:extLst>
              <a:ext uri="{FF2B5EF4-FFF2-40B4-BE49-F238E27FC236}">
                <a16:creationId xmlns:a16="http://schemas.microsoft.com/office/drawing/2014/main" id="{31462BA2-ACCB-4B0E-84CA-40234A9221E6}"/>
              </a:ext>
            </a:extLst>
          </p:cNvPr>
          <p:cNvSpPr/>
          <p:nvPr/>
        </p:nvSpPr>
        <p:spPr>
          <a:xfrm>
            <a:off x="9249031" y="2951733"/>
            <a:ext cx="140335" cy="1905"/>
          </a:xfrm>
          <a:custGeom>
            <a:avLst/>
            <a:gdLst/>
            <a:ahLst/>
            <a:cxnLst/>
            <a:rect l="l" t="t" r="r" b="b"/>
            <a:pathLst>
              <a:path w="140335" h="1905">
                <a:moveTo>
                  <a:pt x="0" y="1396"/>
                </a:moveTo>
                <a:lnTo>
                  <a:pt x="140080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48">
            <a:extLst>
              <a:ext uri="{FF2B5EF4-FFF2-40B4-BE49-F238E27FC236}">
                <a16:creationId xmlns:a16="http://schemas.microsoft.com/office/drawing/2014/main" id="{520F1026-FA98-46F8-86CC-B10B7E737976}"/>
              </a:ext>
            </a:extLst>
          </p:cNvPr>
          <p:cNvSpPr/>
          <p:nvPr/>
        </p:nvSpPr>
        <p:spPr>
          <a:xfrm>
            <a:off x="9829547" y="2821152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49">
            <a:extLst>
              <a:ext uri="{FF2B5EF4-FFF2-40B4-BE49-F238E27FC236}">
                <a16:creationId xmlns:a16="http://schemas.microsoft.com/office/drawing/2014/main" id="{E272C9EE-FBD4-412F-B517-CCB7077E6535}"/>
              </a:ext>
            </a:extLst>
          </p:cNvPr>
          <p:cNvSpPr/>
          <p:nvPr/>
        </p:nvSpPr>
        <p:spPr>
          <a:xfrm>
            <a:off x="10182100" y="2819628"/>
            <a:ext cx="212534" cy="2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0">
            <a:extLst>
              <a:ext uri="{FF2B5EF4-FFF2-40B4-BE49-F238E27FC236}">
                <a16:creationId xmlns:a16="http://schemas.microsoft.com/office/drawing/2014/main" id="{82EF9616-7B05-426C-91C0-D69FA110E0AD}"/>
              </a:ext>
            </a:extLst>
          </p:cNvPr>
          <p:cNvSpPr/>
          <p:nvPr/>
        </p:nvSpPr>
        <p:spPr>
          <a:xfrm>
            <a:off x="10042019" y="2967989"/>
            <a:ext cx="140335" cy="1905"/>
          </a:xfrm>
          <a:custGeom>
            <a:avLst/>
            <a:gdLst/>
            <a:ahLst/>
            <a:cxnLst/>
            <a:rect l="l" t="t" r="r" b="b"/>
            <a:pathLst>
              <a:path w="140335" h="1905">
                <a:moveTo>
                  <a:pt x="0" y="1524"/>
                </a:moveTo>
                <a:lnTo>
                  <a:pt x="140081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1">
            <a:extLst>
              <a:ext uri="{FF2B5EF4-FFF2-40B4-BE49-F238E27FC236}">
                <a16:creationId xmlns:a16="http://schemas.microsoft.com/office/drawing/2014/main" id="{EC76EE09-2167-4238-A7DB-BCD771EC0D8B}"/>
              </a:ext>
            </a:extLst>
          </p:cNvPr>
          <p:cNvSpPr/>
          <p:nvPr/>
        </p:nvSpPr>
        <p:spPr>
          <a:xfrm>
            <a:off x="9142732" y="2550667"/>
            <a:ext cx="346710" cy="254635"/>
          </a:xfrm>
          <a:custGeom>
            <a:avLst/>
            <a:gdLst/>
            <a:ahLst/>
            <a:cxnLst/>
            <a:rect l="l" t="t" r="r" b="b"/>
            <a:pathLst>
              <a:path w="346710" h="254635">
                <a:moveTo>
                  <a:pt x="346456" y="0"/>
                </a:moveTo>
                <a:lnTo>
                  <a:pt x="0" y="254127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2">
            <a:extLst>
              <a:ext uri="{FF2B5EF4-FFF2-40B4-BE49-F238E27FC236}">
                <a16:creationId xmlns:a16="http://schemas.microsoft.com/office/drawing/2014/main" id="{66CC7678-0B9E-43C9-9507-7147E97766C5}"/>
              </a:ext>
            </a:extLst>
          </p:cNvPr>
          <p:cNvSpPr/>
          <p:nvPr/>
        </p:nvSpPr>
        <p:spPr>
          <a:xfrm>
            <a:off x="9489188" y="2550667"/>
            <a:ext cx="447040" cy="270510"/>
          </a:xfrm>
          <a:custGeom>
            <a:avLst/>
            <a:gdLst/>
            <a:ahLst/>
            <a:cxnLst/>
            <a:rect l="l" t="t" r="r" b="b"/>
            <a:pathLst>
              <a:path w="447039" h="270510">
                <a:moveTo>
                  <a:pt x="0" y="0"/>
                </a:moveTo>
                <a:lnTo>
                  <a:pt x="446531" y="270510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3">
            <a:extLst>
              <a:ext uri="{FF2B5EF4-FFF2-40B4-BE49-F238E27FC236}">
                <a16:creationId xmlns:a16="http://schemas.microsoft.com/office/drawing/2014/main" id="{F982829F-FC91-4B96-87BC-496CC92772CD}"/>
              </a:ext>
            </a:extLst>
          </p:cNvPr>
          <p:cNvSpPr/>
          <p:nvPr/>
        </p:nvSpPr>
        <p:spPr>
          <a:xfrm>
            <a:off x="9981947" y="2549144"/>
            <a:ext cx="306705" cy="270510"/>
          </a:xfrm>
          <a:custGeom>
            <a:avLst/>
            <a:gdLst/>
            <a:ahLst/>
            <a:cxnLst/>
            <a:rect l="l" t="t" r="r" b="b"/>
            <a:pathLst>
              <a:path w="306704" h="270510">
                <a:moveTo>
                  <a:pt x="0" y="0"/>
                </a:moveTo>
                <a:lnTo>
                  <a:pt x="306450" y="270509"/>
                </a:lnTo>
              </a:path>
            </a:pathLst>
          </a:custGeom>
          <a:ln w="952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4">
            <a:extLst>
              <a:ext uri="{FF2B5EF4-FFF2-40B4-BE49-F238E27FC236}">
                <a16:creationId xmlns:a16="http://schemas.microsoft.com/office/drawing/2014/main" id="{CEF5125E-9A6B-4AF5-9257-211AAEC27256}"/>
              </a:ext>
            </a:extLst>
          </p:cNvPr>
          <p:cNvSpPr/>
          <p:nvPr/>
        </p:nvSpPr>
        <p:spPr>
          <a:xfrm>
            <a:off x="9495284" y="2530220"/>
            <a:ext cx="415925" cy="273685"/>
          </a:xfrm>
          <a:custGeom>
            <a:avLst/>
            <a:gdLst/>
            <a:ahLst/>
            <a:cxnLst/>
            <a:rect l="l" t="t" r="r" b="b"/>
            <a:pathLst>
              <a:path w="415925" h="273685">
                <a:moveTo>
                  <a:pt x="415544" y="0"/>
                </a:moveTo>
                <a:lnTo>
                  <a:pt x="0" y="273176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58">
            <a:extLst>
              <a:ext uri="{FF2B5EF4-FFF2-40B4-BE49-F238E27FC236}">
                <a16:creationId xmlns:a16="http://schemas.microsoft.com/office/drawing/2014/main" id="{B1B1DA7D-C0CC-46B1-97C6-2015B059E32E}"/>
              </a:ext>
            </a:extLst>
          </p:cNvPr>
          <p:cNvSpPr/>
          <p:nvPr/>
        </p:nvSpPr>
        <p:spPr>
          <a:xfrm>
            <a:off x="7077458" y="3944746"/>
            <a:ext cx="635" cy="347980"/>
          </a:xfrm>
          <a:custGeom>
            <a:avLst/>
            <a:gdLst/>
            <a:ahLst/>
            <a:cxnLst/>
            <a:rect l="l" t="t" r="r" b="b"/>
            <a:pathLst>
              <a:path w="634" h="347979">
                <a:moveTo>
                  <a:pt x="381" y="34747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59">
            <a:extLst>
              <a:ext uri="{FF2B5EF4-FFF2-40B4-BE49-F238E27FC236}">
                <a16:creationId xmlns:a16="http://schemas.microsoft.com/office/drawing/2014/main" id="{8CDAC1F1-894F-43A0-850B-F0161D0B7F0C}"/>
              </a:ext>
            </a:extLst>
          </p:cNvPr>
          <p:cNvSpPr/>
          <p:nvPr/>
        </p:nvSpPr>
        <p:spPr>
          <a:xfrm>
            <a:off x="6984620" y="4107179"/>
            <a:ext cx="160020" cy="60960"/>
          </a:xfrm>
          <a:custGeom>
            <a:avLst/>
            <a:gdLst/>
            <a:ahLst/>
            <a:cxnLst/>
            <a:rect l="l" t="t" r="r" b="b"/>
            <a:pathLst>
              <a:path w="160019" h="60960">
                <a:moveTo>
                  <a:pt x="0" y="30353"/>
                </a:moveTo>
                <a:lnTo>
                  <a:pt x="32179" y="5986"/>
                </a:lnTo>
                <a:lnTo>
                  <a:pt x="79756" y="0"/>
                </a:lnTo>
                <a:lnTo>
                  <a:pt x="98784" y="868"/>
                </a:lnTo>
                <a:lnTo>
                  <a:pt x="143786" y="12249"/>
                </a:lnTo>
                <a:lnTo>
                  <a:pt x="159512" y="30353"/>
                </a:lnTo>
                <a:lnTo>
                  <a:pt x="157230" y="37592"/>
                </a:lnTo>
                <a:lnTo>
                  <a:pt x="150747" y="44203"/>
                </a:lnTo>
                <a:lnTo>
                  <a:pt x="111482" y="58211"/>
                </a:lnTo>
                <a:lnTo>
                  <a:pt x="79756" y="60706"/>
                </a:lnTo>
                <a:lnTo>
                  <a:pt x="60727" y="59837"/>
                </a:lnTo>
                <a:lnTo>
                  <a:pt x="43352" y="57368"/>
                </a:lnTo>
                <a:lnTo>
                  <a:pt x="6552" y="42423"/>
                </a:lnTo>
                <a:lnTo>
                  <a:pt x="0" y="30353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0">
            <a:extLst>
              <a:ext uri="{FF2B5EF4-FFF2-40B4-BE49-F238E27FC236}">
                <a16:creationId xmlns:a16="http://schemas.microsoft.com/office/drawing/2014/main" id="{DD1261D0-0EDB-4CF0-922E-66347EB33486}"/>
              </a:ext>
            </a:extLst>
          </p:cNvPr>
          <p:cNvSpPr/>
          <p:nvPr/>
        </p:nvSpPr>
        <p:spPr>
          <a:xfrm>
            <a:off x="7021450" y="3983735"/>
            <a:ext cx="315468" cy="280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1">
            <a:extLst>
              <a:ext uri="{FF2B5EF4-FFF2-40B4-BE49-F238E27FC236}">
                <a16:creationId xmlns:a16="http://schemas.microsoft.com/office/drawing/2014/main" id="{067878DE-22EE-4EA7-9670-56232BAC9670}"/>
              </a:ext>
            </a:extLst>
          </p:cNvPr>
          <p:cNvSpPr/>
          <p:nvPr/>
        </p:nvSpPr>
        <p:spPr>
          <a:xfrm>
            <a:off x="6786450" y="3859276"/>
            <a:ext cx="180340" cy="1905"/>
          </a:xfrm>
          <a:custGeom>
            <a:avLst/>
            <a:gdLst/>
            <a:ahLst/>
            <a:cxnLst/>
            <a:rect l="l" t="t" r="r" b="b"/>
            <a:pathLst>
              <a:path w="180340" h="1904">
                <a:moveTo>
                  <a:pt x="179755" y="0"/>
                </a:moveTo>
                <a:lnTo>
                  <a:pt x="0" y="1524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2">
            <a:extLst>
              <a:ext uri="{FF2B5EF4-FFF2-40B4-BE49-F238E27FC236}">
                <a16:creationId xmlns:a16="http://schemas.microsoft.com/office/drawing/2014/main" id="{B93D4CD5-F63A-40FF-8095-D39D007B329A}"/>
              </a:ext>
            </a:extLst>
          </p:cNvPr>
          <p:cNvSpPr/>
          <p:nvPr/>
        </p:nvSpPr>
        <p:spPr>
          <a:xfrm>
            <a:off x="7049644" y="3934333"/>
            <a:ext cx="635" cy="347980"/>
          </a:xfrm>
          <a:custGeom>
            <a:avLst/>
            <a:gdLst/>
            <a:ahLst/>
            <a:cxnLst/>
            <a:rect l="l" t="t" r="r" b="b"/>
            <a:pathLst>
              <a:path w="634" h="347979">
                <a:moveTo>
                  <a:pt x="381" y="3474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3">
            <a:extLst>
              <a:ext uri="{FF2B5EF4-FFF2-40B4-BE49-F238E27FC236}">
                <a16:creationId xmlns:a16="http://schemas.microsoft.com/office/drawing/2014/main" id="{EFE53B07-2EE4-4F9C-8E3F-68350CF5BD30}"/>
              </a:ext>
            </a:extLst>
          </p:cNvPr>
          <p:cNvSpPr/>
          <p:nvPr/>
        </p:nvSpPr>
        <p:spPr>
          <a:xfrm>
            <a:off x="7563486" y="3943350"/>
            <a:ext cx="635" cy="347345"/>
          </a:xfrm>
          <a:custGeom>
            <a:avLst/>
            <a:gdLst/>
            <a:ahLst/>
            <a:cxnLst/>
            <a:rect l="l" t="t" r="r" b="b"/>
            <a:pathLst>
              <a:path w="635" h="347345">
                <a:moveTo>
                  <a:pt x="507" y="347344"/>
                </a:moveTo>
                <a:lnTo>
                  <a:pt x="0" y="0"/>
                </a:lnTo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4">
            <a:extLst>
              <a:ext uri="{FF2B5EF4-FFF2-40B4-BE49-F238E27FC236}">
                <a16:creationId xmlns:a16="http://schemas.microsoft.com/office/drawing/2014/main" id="{F438AA55-2256-4520-838E-D9317585E252}"/>
              </a:ext>
            </a:extLst>
          </p:cNvPr>
          <p:cNvSpPr/>
          <p:nvPr/>
        </p:nvSpPr>
        <p:spPr>
          <a:xfrm>
            <a:off x="7528688" y="3932935"/>
            <a:ext cx="635" cy="347980"/>
          </a:xfrm>
          <a:custGeom>
            <a:avLst/>
            <a:gdLst/>
            <a:ahLst/>
            <a:cxnLst/>
            <a:rect l="l" t="t" r="r" b="b"/>
            <a:pathLst>
              <a:path w="635" h="347979">
                <a:moveTo>
                  <a:pt x="381" y="34747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65">
            <a:extLst>
              <a:ext uri="{FF2B5EF4-FFF2-40B4-BE49-F238E27FC236}">
                <a16:creationId xmlns:a16="http://schemas.microsoft.com/office/drawing/2014/main" id="{40974CBE-85A1-47A6-867E-9D692655319E}"/>
              </a:ext>
            </a:extLst>
          </p:cNvPr>
          <p:cNvSpPr/>
          <p:nvPr/>
        </p:nvSpPr>
        <p:spPr>
          <a:xfrm>
            <a:off x="7464300" y="4123816"/>
            <a:ext cx="160020" cy="59690"/>
          </a:xfrm>
          <a:custGeom>
            <a:avLst/>
            <a:gdLst/>
            <a:ahLst/>
            <a:cxnLst/>
            <a:rect l="l" t="t" r="r" b="b"/>
            <a:pathLst>
              <a:path w="160019" h="59689">
                <a:moveTo>
                  <a:pt x="0" y="29844"/>
                </a:moveTo>
                <a:lnTo>
                  <a:pt x="32302" y="5844"/>
                </a:lnTo>
                <a:lnTo>
                  <a:pt x="79756" y="0"/>
                </a:lnTo>
                <a:lnTo>
                  <a:pt x="98822" y="856"/>
                </a:lnTo>
                <a:lnTo>
                  <a:pt x="143878" y="12079"/>
                </a:lnTo>
                <a:lnTo>
                  <a:pt x="159512" y="29844"/>
                </a:lnTo>
                <a:lnTo>
                  <a:pt x="157219" y="36940"/>
                </a:lnTo>
                <a:lnTo>
                  <a:pt x="150702" y="43424"/>
                </a:lnTo>
                <a:lnTo>
                  <a:pt x="111258" y="57151"/>
                </a:lnTo>
                <a:lnTo>
                  <a:pt x="79756" y="59562"/>
                </a:lnTo>
                <a:lnTo>
                  <a:pt x="60679" y="58706"/>
                </a:lnTo>
                <a:lnTo>
                  <a:pt x="43266" y="56273"/>
                </a:lnTo>
                <a:lnTo>
                  <a:pt x="6456" y="41567"/>
                </a:lnTo>
                <a:lnTo>
                  <a:pt x="0" y="29844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66">
            <a:extLst>
              <a:ext uri="{FF2B5EF4-FFF2-40B4-BE49-F238E27FC236}">
                <a16:creationId xmlns:a16="http://schemas.microsoft.com/office/drawing/2014/main" id="{C876E5D1-D89C-4C05-8D10-082903C383F7}"/>
              </a:ext>
            </a:extLst>
          </p:cNvPr>
          <p:cNvSpPr/>
          <p:nvPr/>
        </p:nvSpPr>
        <p:spPr>
          <a:xfrm>
            <a:off x="7501510" y="4000500"/>
            <a:ext cx="315468" cy="28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67">
            <a:extLst>
              <a:ext uri="{FF2B5EF4-FFF2-40B4-BE49-F238E27FC236}">
                <a16:creationId xmlns:a16="http://schemas.microsoft.com/office/drawing/2014/main" id="{7971D331-1E57-4645-B9B6-92D6DD3BA1ED}"/>
              </a:ext>
            </a:extLst>
          </p:cNvPr>
          <p:cNvSpPr/>
          <p:nvPr/>
        </p:nvSpPr>
        <p:spPr>
          <a:xfrm>
            <a:off x="6928614" y="4282109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68">
            <a:extLst>
              <a:ext uri="{FF2B5EF4-FFF2-40B4-BE49-F238E27FC236}">
                <a16:creationId xmlns:a16="http://schemas.microsoft.com/office/drawing/2014/main" id="{38B9B3AA-073B-40CB-B819-1BBCC4FC7616}"/>
              </a:ext>
            </a:extLst>
          </p:cNvPr>
          <p:cNvSpPr/>
          <p:nvPr/>
        </p:nvSpPr>
        <p:spPr>
          <a:xfrm>
            <a:off x="6771857" y="4489069"/>
            <a:ext cx="194945" cy="1905"/>
          </a:xfrm>
          <a:custGeom>
            <a:avLst/>
            <a:gdLst/>
            <a:ahLst/>
            <a:cxnLst/>
            <a:rect l="l" t="t" r="r" b="b"/>
            <a:pathLst>
              <a:path w="194944" h="1904">
                <a:moveTo>
                  <a:pt x="0" y="1523"/>
                </a:moveTo>
                <a:lnTo>
                  <a:pt x="194348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69">
            <a:extLst>
              <a:ext uri="{FF2B5EF4-FFF2-40B4-BE49-F238E27FC236}">
                <a16:creationId xmlns:a16="http://schemas.microsoft.com/office/drawing/2014/main" id="{3268CF22-F13E-4E36-B888-5D6B29129538}"/>
              </a:ext>
            </a:extLst>
          </p:cNvPr>
          <p:cNvSpPr/>
          <p:nvPr/>
        </p:nvSpPr>
        <p:spPr>
          <a:xfrm>
            <a:off x="6917945" y="3621379"/>
            <a:ext cx="299961" cy="41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70">
            <a:extLst>
              <a:ext uri="{FF2B5EF4-FFF2-40B4-BE49-F238E27FC236}">
                <a16:creationId xmlns:a16="http://schemas.microsoft.com/office/drawing/2014/main" id="{01CA0F83-F6B0-425E-B996-CA0A4E8081CA}"/>
              </a:ext>
            </a:extLst>
          </p:cNvPr>
          <p:cNvSpPr/>
          <p:nvPr/>
        </p:nvSpPr>
        <p:spPr>
          <a:xfrm>
            <a:off x="7388100" y="3620236"/>
            <a:ext cx="299961" cy="41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71">
            <a:extLst>
              <a:ext uri="{FF2B5EF4-FFF2-40B4-BE49-F238E27FC236}">
                <a16:creationId xmlns:a16="http://schemas.microsoft.com/office/drawing/2014/main" id="{8D3E32B4-03DD-4D54-9BC6-4596F17A9809}"/>
              </a:ext>
            </a:extLst>
          </p:cNvPr>
          <p:cNvSpPr/>
          <p:nvPr/>
        </p:nvSpPr>
        <p:spPr>
          <a:xfrm>
            <a:off x="6537720" y="3620236"/>
            <a:ext cx="299961" cy="41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72">
            <a:extLst>
              <a:ext uri="{FF2B5EF4-FFF2-40B4-BE49-F238E27FC236}">
                <a16:creationId xmlns:a16="http://schemas.microsoft.com/office/drawing/2014/main" id="{F40F5E41-8B70-46C1-9BCE-A0F9F9C94A2D}"/>
              </a:ext>
            </a:extLst>
          </p:cNvPr>
          <p:cNvSpPr/>
          <p:nvPr/>
        </p:nvSpPr>
        <p:spPr>
          <a:xfrm>
            <a:off x="6532742" y="4257725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73">
            <a:extLst>
              <a:ext uri="{FF2B5EF4-FFF2-40B4-BE49-F238E27FC236}">
                <a16:creationId xmlns:a16="http://schemas.microsoft.com/office/drawing/2014/main" id="{0116E758-198C-4595-A5A7-BDAE51CB4AB9}"/>
              </a:ext>
            </a:extLst>
          </p:cNvPr>
          <p:cNvSpPr/>
          <p:nvPr/>
        </p:nvSpPr>
        <p:spPr>
          <a:xfrm>
            <a:off x="6687390" y="3958971"/>
            <a:ext cx="635" cy="347980"/>
          </a:xfrm>
          <a:custGeom>
            <a:avLst/>
            <a:gdLst/>
            <a:ahLst/>
            <a:cxnLst/>
            <a:rect l="l" t="t" r="r" b="b"/>
            <a:pathLst>
              <a:path w="634" h="347979">
                <a:moveTo>
                  <a:pt x="431" y="34747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74">
            <a:extLst>
              <a:ext uri="{FF2B5EF4-FFF2-40B4-BE49-F238E27FC236}">
                <a16:creationId xmlns:a16="http://schemas.microsoft.com/office/drawing/2014/main" id="{DE5D32D3-D039-4B02-91E2-75DF9C61DA2E}"/>
              </a:ext>
            </a:extLst>
          </p:cNvPr>
          <p:cNvSpPr/>
          <p:nvPr/>
        </p:nvSpPr>
        <p:spPr>
          <a:xfrm>
            <a:off x="6652579" y="3948557"/>
            <a:ext cx="635" cy="347980"/>
          </a:xfrm>
          <a:custGeom>
            <a:avLst/>
            <a:gdLst/>
            <a:ahLst/>
            <a:cxnLst/>
            <a:rect l="l" t="t" r="r" b="b"/>
            <a:pathLst>
              <a:path w="634" h="347979">
                <a:moveTo>
                  <a:pt x="444" y="3474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75">
            <a:extLst>
              <a:ext uri="{FF2B5EF4-FFF2-40B4-BE49-F238E27FC236}">
                <a16:creationId xmlns:a16="http://schemas.microsoft.com/office/drawing/2014/main" id="{6FC01B53-BD71-4CDC-AB2F-E100B579534D}"/>
              </a:ext>
            </a:extLst>
          </p:cNvPr>
          <p:cNvSpPr/>
          <p:nvPr/>
        </p:nvSpPr>
        <p:spPr>
          <a:xfrm>
            <a:off x="6588203" y="4139565"/>
            <a:ext cx="160020" cy="59690"/>
          </a:xfrm>
          <a:custGeom>
            <a:avLst/>
            <a:gdLst/>
            <a:ahLst/>
            <a:cxnLst/>
            <a:rect l="l" t="t" r="r" b="b"/>
            <a:pathLst>
              <a:path w="160019" h="59689">
                <a:moveTo>
                  <a:pt x="0" y="29718"/>
                </a:moveTo>
                <a:lnTo>
                  <a:pt x="32344" y="5827"/>
                </a:lnTo>
                <a:lnTo>
                  <a:pt x="79756" y="0"/>
                </a:lnTo>
                <a:lnTo>
                  <a:pt x="98826" y="856"/>
                </a:lnTo>
                <a:lnTo>
                  <a:pt x="143891" y="12067"/>
                </a:lnTo>
                <a:lnTo>
                  <a:pt x="159499" y="29718"/>
                </a:lnTo>
                <a:lnTo>
                  <a:pt x="157207" y="36860"/>
                </a:lnTo>
                <a:lnTo>
                  <a:pt x="150694" y="43376"/>
                </a:lnTo>
                <a:lnTo>
                  <a:pt x="111278" y="57144"/>
                </a:lnTo>
                <a:lnTo>
                  <a:pt x="79756" y="59562"/>
                </a:lnTo>
                <a:lnTo>
                  <a:pt x="60697" y="58706"/>
                </a:lnTo>
                <a:lnTo>
                  <a:pt x="43295" y="56273"/>
                </a:lnTo>
                <a:lnTo>
                  <a:pt x="6479" y="41531"/>
                </a:lnTo>
                <a:lnTo>
                  <a:pt x="0" y="29718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76">
            <a:extLst>
              <a:ext uri="{FF2B5EF4-FFF2-40B4-BE49-F238E27FC236}">
                <a16:creationId xmlns:a16="http://schemas.microsoft.com/office/drawing/2014/main" id="{AC326283-05A9-429D-B90A-F0939951000C}"/>
              </a:ext>
            </a:extLst>
          </p:cNvPr>
          <p:cNvSpPr/>
          <p:nvPr/>
        </p:nvSpPr>
        <p:spPr>
          <a:xfrm>
            <a:off x="6625211" y="4015740"/>
            <a:ext cx="315468" cy="28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77">
            <a:extLst>
              <a:ext uri="{FF2B5EF4-FFF2-40B4-BE49-F238E27FC236}">
                <a16:creationId xmlns:a16="http://schemas.microsoft.com/office/drawing/2014/main" id="{7398ED8A-482A-4552-A07B-445F9D11CE73}"/>
              </a:ext>
            </a:extLst>
          </p:cNvPr>
          <p:cNvSpPr/>
          <p:nvPr/>
        </p:nvSpPr>
        <p:spPr>
          <a:xfrm>
            <a:off x="7948551" y="3941826"/>
            <a:ext cx="635" cy="347980"/>
          </a:xfrm>
          <a:custGeom>
            <a:avLst/>
            <a:gdLst/>
            <a:ahLst/>
            <a:cxnLst/>
            <a:rect l="l" t="t" r="r" b="b"/>
            <a:pathLst>
              <a:path w="635" h="347979">
                <a:moveTo>
                  <a:pt x="381" y="3474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78">
            <a:extLst>
              <a:ext uri="{FF2B5EF4-FFF2-40B4-BE49-F238E27FC236}">
                <a16:creationId xmlns:a16="http://schemas.microsoft.com/office/drawing/2014/main" id="{A41655DC-E562-465A-BAF7-D40BED279091}"/>
              </a:ext>
            </a:extLst>
          </p:cNvPr>
          <p:cNvSpPr/>
          <p:nvPr/>
        </p:nvSpPr>
        <p:spPr>
          <a:xfrm>
            <a:off x="7913753" y="3931411"/>
            <a:ext cx="635" cy="347980"/>
          </a:xfrm>
          <a:custGeom>
            <a:avLst/>
            <a:gdLst/>
            <a:ahLst/>
            <a:cxnLst/>
            <a:rect l="l" t="t" r="r" b="b"/>
            <a:pathLst>
              <a:path w="635" h="347979">
                <a:moveTo>
                  <a:pt x="380" y="34747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79">
            <a:extLst>
              <a:ext uri="{FF2B5EF4-FFF2-40B4-BE49-F238E27FC236}">
                <a16:creationId xmlns:a16="http://schemas.microsoft.com/office/drawing/2014/main" id="{4659F2B5-6627-41E1-9E28-28C2AD1892AC}"/>
              </a:ext>
            </a:extLst>
          </p:cNvPr>
          <p:cNvSpPr/>
          <p:nvPr/>
        </p:nvSpPr>
        <p:spPr>
          <a:xfrm>
            <a:off x="7849363" y="4122420"/>
            <a:ext cx="160020" cy="59690"/>
          </a:xfrm>
          <a:custGeom>
            <a:avLst/>
            <a:gdLst/>
            <a:ahLst/>
            <a:cxnLst/>
            <a:rect l="l" t="t" r="r" b="b"/>
            <a:pathLst>
              <a:path w="160019" h="59689">
                <a:moveTo>
                  <a:pt x="0" y="29717"/>
                </a:moveTo>
                <a:lnTo>
                  <a:pt x="32333" y="5827"/>
                </a:lnTo>
                <a:lnTo>
                  <a:pt x="79756" y="0"/>
                </a:lnTo>
                <a:lnTo>
                  <a:pt x="98791" y="856"/>
                </a:lnTo>
                <a:lnTo>
                  <a:pt x="143863" y="12063"/>
                </a:lnTo>
                <a:lnTo>
                  <a:pt x="159512" y="29717"/>
                </a:lnTo>
                <a:lnTo>
                  <a:pt x="157211" y="36855"/>
                </a:lnTo>
                <a:lnTo>
                  <a:pt x="150679" y="43353"/>
                </a:lnTo>
                <a:lnTo>
                  <a:pt x="111205" y="57043"/>
                </a:lnTo>
                <a:lnTo>
                  <a:pt x="79756" y="59435"/>
                </a:lnTo>
                <a:lnTo>
                  <a:pt x="60679" y="58586"/>
                </a:lnTo>
                <a:lnTo>
                  <a:pt x="43266" y="56170"/>
                </a:lnTo>
                <a:lnTo>
                  <a:pt x="6456" y="41494"/>
                </a:lnTo>
                <a:lnTo>
                  <a:pt x="0" y="29717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80">
            <a:extLst>
              <a:ext uri="{FF2B5EF4-FFF2-40B4-BE49-F238E27FC236}">
                <a16:creationId xmlns:a16="http://schemas.microsoft.com/office/drawing/2014/main" id="{526D09E4-FCEB-4EEF-A051-9C9EF3003F80}"/>
              </a:ext>
            </a:extLst>
          </p:cNvPr>
          <p:cNvSpPr/>
          <p:nvPr/>
        </p:nvSpPr>
        <p:spPr>
          <a:xfrm>
            <a:off x="7887082" y="3998976"/>
            <a:ext cx="315468" cy="28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81">
            <a:extLst>
              <a:ext uri="{FF2B5EF4-FFF2-40B4-BE49-F238E27FC236}">
                <a16:creationId xmlns:a16="http://schemas.microsoft.com/office/drawing/2014/main" id="{E31AD88C-E215-475B-9672-0AD0CB48046D}"/>
              </a:ext>
            </a:extLst>
          </p:cNvPr>
          <p:cNvSpPr/>
          <p:nvPr/>
        </p:nvSpPr>
        <p:spPr>
          <a:xfrm>
            <a:off x="7773163" y="3618712"/>
            <a:ext cx="299961" cy="41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82">
            <a:extLst>
              <a:ext uri="{FF2B5EF4-FFF2-40B4-BE49-F238E27FC236}">
                <a16:creationId xmlns:a16="http://schemas.microsoft.com/office/drawing/2014/main" id="{93D585FC-CF71-4F02-B911-1C6F39BE4B2C}"/>
              </a:ext>
            </a:extLst>
          </p:cNvPr>
          <p:cNvSpPr/>
          <p:nvPr/>
        </p:nvSpPr>
        <p:spPr>
          <a:xfrm>
            <a:off x="7641083" y="3857752"/>
            <a:ext cx="179705" cy="1905"/>
          </a:xfrm>
          <a:custGeom>
            <a:avLst/>
            <a:gdLst/>
            <a:ahLst/>
            <a:cxnLst/>
            <a:rect l="l" t="t" r="r" b="b"/>
            <a:pathLst>
              <a:path w="179705" h="1904">
                <a:moveTo>
                  <a:pt x="179705" y="0"/>
                </a:moveTo>
                <a:lnTo>
                  <a:pt x="0" y="1524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83">
            <a:extLst>
              <a:ext uri="{FF2B5EF4-FFF2-40B4-BE49-F238E27FC236}">
                <a16:creationId xmlns:a16="http://schemas.microsoft.com/office/drawing/2014/main" id="{AE831FEF-0CE4-4B53-B67C-FADA0BA81982}"/>
              </a:ext>
            </a:extLst>
          </p:cNvPr>
          <p:cNvSpPr/>
          <p:nvPr/>
        </p:nvSpPr>
        <p:spPr>
          <a:xfrm>
            <a:off x="7645910" y="4490592"/>
            <a:ext cx="194310" cy="1905"/>
          </a:xfrm>
          <a:custGeom>
            <a:avLst/>
            <a:gdLst/>
            <a:ahLst/>
            <a:cxnLst/>
            <a:rect l="l" t="t" r="r" b="b"/>
            <a:pathLst>
              <a:path w="194310" h="1904">
                <a:moveTo>
                  <a:pt x="0" y="1523"/>
                </a:moveTo>
                <a:lnTo>
                  <a:pt x="194309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84">
            <a:extLst>
              <a:ext uri="{FF2B5EF4-FFF2-40B4-BE49-F238E27FC236}">
                <a16:creationId xmlns:a16="http://schemas.microsoft.com/office/drawing/2014/main" id="{92486DE4-8614-4A50-8090-45574DF7BDBD}"/>
              </a:ext>
            </a:extLst>
          </p:cNvPr>
          <p:cNvSpPr/>
          <p:nvPr/>
        </p:nvSpPr>
        <p:spPr>
          <a:xfrm>
            <a:off x="7806310" y="4279188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85">
            <a:extLst>
              <a:ext uri="{FF2B5EF4-FFF2-40B4-BE49-F238E27FC236}">
                <a16:creationId xmlns:a16="http://schemas.microsoft.com/office/drawing/2014/main" id="{9C4F0513-4409-4010-9033-87937DFB203A}"/>
              </a:ext>
            </a:extLst>
          </p:cNvPr>
          <p:cNvSpPr/>
          <p:nvPr/>
        </p:nvSpPr>
        <p:spPr>
          <a:xfrm>
            <a:off x="7421373" y="4280585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86">
            <a:extLst>
              <a:ext uri="{FF2B5EF4-FFF2-40B4-BE49-F238E27FC236}">
                <a16:creationId xmlns:a16="http://schemas.microsoft.com/office/drawing/2014/main" id="{E464607E-0BC7-417E-B86A-1AADCBC86B8E}"/>
              </a:ext>
            </a:extLst>
          </p:cNvPr>
          <p:cNvSpPr/>
          <p:nvPr/>
        </p:nvSpPr>
        <p:spPr>
          <a:xfrm>
            <a:off x="9487664" y="3994403"/>
            <a:ext cx="447040" cy="333375"/>
          </a:xfrm>
          <a:custGeom>
            <a:avLst/>
            <a:gdLst/>
            <a:ahLst/>
            <a:cxnLst/>
            <a:rect l="l" t="t" r="r" b="b"/>
            <a:pathLst>
              <a:path w="447039" h="333375">
                <a:moveTo>
                  <a:pt x="0" y="333121"/>
                </a:moveTo>
                <a:lnTo>
                  <a:pt x="446531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87">
            <a:extLst>
              <a:ext uri="{FF2B5EF4-FFF2-40B4-BE49-F238E27FC236}">
                <a16:creationId xmlns:a16="http://schemas.microsoft.com/office/drawing/2014/main" id="{267051FF-4F98-4E84-A9DD-43488B085844}"/>
              </a:ext>
            </a:extLst>
          </p:cNvPr>
          <p:cNvSpPr/>
          <p:nvPr/>
        </p:nvSpPr>
        <p:spPr>
          <a:xfrm>
            <a:off x="9497442" y="4196588"/>
            <a:ext cx="160020" cy="60960"/>
          </a:xfrm>
          <a:custGeom>
            <a:avLst/>
            <a:gdLst/>
            <a:ahLst/>
            <a:cxnLst/>
            <a:rect l="l" t="t" r="r" b="b"/>
            <a:pathLst>
              <a:path w="160020" h="60960">
                <a:moveTo>
                  <a:pt x="0" y="30353"/>
                </a:moveTo>
                <a:lnTo>
                  <a:pt x="32233" y="5986"/>
                </a:lnTo>
                <a:lnTo>
                  <a:pt x="79755" y="0"/>
                </a:lnTo>
                <a:lnTo>
                  <a:pt x="98784" y="868"/>
                </a:lnTo>
                <a:lnTo>
                  <a:pt x="143786" y="12249"/>
                </a:lnTo>
                <a:lnTo>
                  <a:pt x="159512" y="30353"/>
                </a:lnTo>
                <a:lnTo>
                  <a:pt x="157230" y="37592"/>
                </a:lnTo>
                <a:lnTo>
                  <a:pt x="150747" y="44203"/>
                </a:lnTo>
                <a:lnTo>
                  <a:pt x="111482" y="58211"/>
                </a:lnTo>
                <a:lnTo>
                  <a:pt x="79755" y="60706"/>
                </a:lnTo>
                <a:lnTo>
                  <a:pt x="60768" y="59837"/>
                </a:lnTo>
                <a:lnTo>
                  <a:pt x="43408" y="57368"/>
                </a:lnTo>
                <a:lnTo>
                  <a:pt x="6571" y="42423"/>
                </a:lnTo>
                <a:lnTo>
                  <a:pt x="0" y="30353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88">
            <a:extLst>
              <a:ext uri="{FF2B5EF4-FFF2-40B4-BE49-F238E27FC236}">
                <a16:creationId xmlns:a16="http://schemas.microsoft.com/office/drawing/2014/main" id="{26F17F58-DD8B-4317-A673-A82D2FB9B0AD}"/>
              </a:ext>
            </a:extLst>
          </p:cNvPr>
          <p:cNvSpPr/>
          <p:nvPr/>
        </p:nvSpPr>
        <p:spPr>
          <a:xfrm>
            <a:off x="9534527" y="4073652"/>
            <a:ext cx="315467" cy="28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89">
            <a:extLst>
              <a:ext uri="{FF2B5EF4-FFF2-40B4-BE49-F238E27FC236}">
                <a16:creationId xmlns:a16="http://schemas.microsoft.com/office/drawing/2014/main" id="{55B12E0B-5EE5-44FD-9FC4-BDB9A4080338}"/>
              </a:ext>
            </a:extLst>
          </p:cNvPr>
          <p:cNvSpPr/>
          <p:nvPr/>
        </p:nvSpPr>
        <p:spPr>
          <a:xfrm>
            <a:off x="9515350" y="3585083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297941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90">
            <a:extLst>
              <a:ext uri="{FF2B5EF4-FFF2-40B4-BE49-F238E27FC236}">
                <a16:creationId xmlns:a16="http://schemas.microsoft.com/office/drawing/2014/main" id="{8A94EE74-AE2F-420A-81B4-00614592ECB3}"/>
              </a:ext>
            </a:extLst>
          </p:cNvPr>
          <p:cNvSpPr/>
          <p:nvPr/>
        </p:nvSpPr>
        <p:spPr>
          <a:xfrm>
            <a:off x="9459851" y="3994911"/>
            <a:ext cx="414655" cy="313055"/>
          </a:xfrm>
          <a:custGeom>
            <a:avLst/>
            <a:gdLst/>
            <a:ahLst/>
            <a:cxnLst/>
            <a:rect l="l" t="t" r="r" b="b"/>
            <a:pathLst>
              <a:path w="414654" h="313054">
                <a:moveTo>
                  <a:pt x="0" y="313055"/>
                </a:moveTo>
                <a:lnTo>
                  <a:pt x="414274" y="0"/>
                </a:lnTo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91">
            <a:extLst>
              <a:ext uri="{FF2B5EF4-FFF2-40B4-BE49-F238E27FC236}">
                <a16:creationId xmlns:a16="http://schemas.microsoft.com/office/drawing/2014/main" id="{89D136B1-6BD5-4D0F-871A-144C4CAB7A53}"/>
              </a:ext>
            </a:extLst>
          </p:cNvPr>
          <p:cNvSpPr/>
          <p:nvPr/>
        </p:nvSpPr>
        <p:spPr>
          <a:xfrm>
            <a:off x="9389111" y="4070858"/>
            <a:ext cx="591185" cy="245110"/>
          </a:xfrm>
          <a:custGeom>
            <a:avLst/>
            <a:gdLst/>
            <a:ahLst/>
            <a:cxnLst/>
            <a:rect l="l" t="t" r="r" b="b"/>
            <a:pathLst>
              <a:path w="591185" h="245110">
                <a:moveTo>
                  <a:pt x="591185" y="24511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92">
            <a:extLst>
              <a:ext uri="{FF2B5EF4-FFF2-40B4-BE49-F238E27FC236}">
                <a16:creationId xmlns:a16="http://schemas.microsoft.com/office/drawing/2014/main" id="{DAF18340-A5CA-40D7-8463-6C9ABF74D661}"/>
              </a:ext>
            </a:extLst>
          </p:cNvPr>
          <p:cNvSpPr/>
          <p:nvPr/>
        </p:nvSpPr>
        <p:spPr>
          <a:xfrm>
            <a:off x="9461756" y="4055617"/>
            <a:ext cx="582295" cy="252729"/>
          </a:xfrm>
          <a:custGeom>
            <a:avLst/>
            <a:gdLst/>
            <a:ahLst/>
            <a:cxnLst/>
            <a:rect l="l" t="t" r="r" b="b"/>
            <a:pathLst>
              <a:path w="582295" h="252729">
                <a:moveTo>
                  <a:pt x="581913" y="25234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93">
            <a:extLst>
              <a:ext uri="{FF2B5EF4-FFF2-40B4-BE49-F238E27FC236}">
                <a16:creationId xmlns:a16="http://schemas.microsoft.com/office/drawing/2014/main" id="{1A9DF4CC-EC3F-4E0B-9E5A-D24ADCF22C4D}"/>
              </a:ext>
            </a:extLst>
          </p:cNvPr>
          <p:cNvSpPr/>
          <p:nvPr/>
        </p:nvSpPr>
        <p:spPr>
          <a:xfrm>
            <a:off x="9776208" y="4200016"/>
            <a:ext cx="160020" cy="59690"/>
          </a:xfrm>
          <a:custGeom>
            <a:avLst/>
            <a:gdLst/>
            <a:ahLst/>
            <a:cxnLst/>
            <a:rect l="l" t="t" r="r" b="b"/>
            <a:pathLst>
              <a:path w="160020" h="59689">
                <a:moveTo>
                  <a:pt x="0" y="29717"/>
                </a:moveTo>
                <a:lnTo>
                  <a:pt x="32333" y="5827"/>
                </a:lnTo>
                <a:lnTo>
                  <a:pt x="79756" y="0"/>
                </a:lnTo>
                <a:lnTo>
                  <a:pt x="98832" y="856"/>
                </a:lnTo>
                <a:lnTo>
                  <a:pt x="143900" y="12063"/>
                </a:lnTo>
                <a:lnTo>
                  <a:pt x="159512" y="29717"/>
                </a:lnTo>
                <a:lnTo>
                  <a:pt x="157219" y="36813"/>
                </a:lnTo>
                <a:lnTo>
                  <a:pt x="150702" y="43297"/>
                </a:lnTo>
                <a:lnTo>
                  <a:pt x="111258" y="57024"/>
                </a:lnTo>
                <a:lnTo>
                  <a:pt x="79756" y="59435"/>
                </a:lnTo>
                <a:lnTo>
                  <a:pt x="60679" y="58579"/>
                </a:lnTo>
                <a:lnTo>
                  <a:pt x="43266" y="56146"/>
                </a:lnTo>
                <a:lnTo>
                  <a:pt x="6456" y="41440"/>
                </a:lnTo>
                <a:lnTo>
                  <a:pt x="0" y="29717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94">
            <a:extLst>
              <a:ext uri="{FF2B5EF4-FFF2-40B4-BE49-F238E27FC236}">
                <a16:creationId xmlns:a16="http://schemas.microsoft.com/office/drawing/2014/main" id="{B1BE9702-AE37-441C-BE0A-EFA303E649F8}"/>
              </a:ext>
            </a:extLst>
          </p:cNvPr>
          <p:cNvSpPr/>
          <p:nvPr/>
        </p:nvSpPr>
        <p:spPr>
          <a:xfrm>
            <a:off x="9813419" y="4075176"/>
            <a:ext cx="315467" cy="28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95">
            <a:extLst>
              <a:ext uri="{FF2B5EF4-FFF2-40B4-BE49-F238E27FC236}">
                <a16:creationId xmlns:a16="http://schemas.microsoft.com/office/drawing/2014/main" id="{D99AE65A-71DB-4513-BFBF-3B7B5AC0CAA4}"/>
              </a:ext>
            </a:extLst>
          </p:cNvPr>
          <p:cNvSpPr/>
          <p:nvPr/>
        </p:nvSpPr>
        <p:spPr>
          <a:xfrm>
            <a:off x="9338439" y="4317415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96">
            <a:extLst>
              <a:ext uri="{FF2B5EF4-FFF2-40B4-BE49-F238E27FC236}">
                <a16:creationId xmlns:a16="http://schemas.microsoft.com/office/drawing/2014/main" id="{FB86914A-9359-4AED-945D-E13C0D3FF07C}"/>
              </a:ext>
            </a:extLst>
          </p:cNvPr>
          <p:cNvSpPr/>
          <p:nvPr/>
        </p:nvSpPr>
        <p:spPr>
          <a:xfrm>
            <a:off x="9181594" y="4524502"/>
            <a:ext cx="194310" cy="1905"/>
          </a:xfrm>
          <a:custGeom>
            <a:avLst/>
            <a:gdLst/>
            <a:ahLst/>
            <a:cxnLst/>
            <a:rect l="l" t="t" r="r" b="b"/>
            <a:pathLst>
              <a:path w="194310" h="1904">
                <a:moveTo>
                  <a:pt x="0" y="1397"/>
                </a:moveTo>
                <a:lnTo>
                  <a:pt x="194310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97">
            <a:extLst>
              <a:ext uri="{FF2B5EF4-FFF2-40B4-BE49-F238E27FC236}">
                <a16:creationId xmlns:a16="http://schemas.microsoft.com/office/drawing/2014/main" id="{007736DA-C00E-4718-948F-E961C5A7486D}"/>
              </a:ext>
            </a:extLst>
          </p:cNvPr>
          <p:cNvSpPr/>
          <p:nvPr/>
        </p:nvSpPr>
        <p:spPr>
          <a:xfrm>
            <a:off x="8942579" y="4293031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98">
            <a:extLst>
              <a:ext uri="{FF2B5EF4-FFF2-40B4-BE49-F238E27FC236}">
                <a16:creationId xmlns:a16="http://schemas.microsoft.com/office/drawing/2014/main" id="{35AF6174-0DD8-45E1-A5BC-B5B42523256D}"/>
              </a:ext>
            </a:extLst>
          </p:cNvPr>
          <p:cNvSpPr/>
          <p:nvPr/>
        </p:nvSpPr>
        <p:spPr>
          <a:xfrm>
            <a:off x="9097139" y="3994403"/>
            <a:ext cx="635" cy="347345"/>
          </a:xfrm>
          <a:custGeom>
            <a:avLst/>
            <a:gdLst/>
            <a:ahLst/>
            <a:cxnLst/>
            <a:rect l="l" t="t" r="r" b="b"/>
            <a:pathLst>
              <a:path w="635" h="347345">
                <a:moveTo>
                  <a:pt x="507" y="34734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99">
            <a:extLst>
              <a:ext uri="{FF2B5EF4-FFF2-40B4-BE49-F238E27FC236}">
                <a16:creationId xmlns:a16="http://schemas.microsoft.com/office/drawing/2014/main" id="{4EDA1DDF-897B-407A-85EB-6F3F1230DE97}"/>
              </a:ext>
            </a:extLst>
          </p:cNvPr>
          <p:cNvSpPr/>
          <p:nvPr/>
        </p:nvSpPr>
        <p:spPr>
          <a:xfrm>
            <a:off x="9062340" y="3983990"/>
            <a:ext cx="635" cy="347345"/>
          </a:xfrm>
          <a:custGeom>
            <a:avLst/>
            <a:gdLst/>
            <a:ahLst/>
            <a:cxnLst/>
            <a:rect l="l" t="t" r="r" b="b"/>
            <a:pathLst>
              <a:path w="635" h="347345">
                <a:moveTo>
                  <a:pt x="507" y="347345"/>
                </a:moveTo>
                <a:lnTo>
                  <a:pt x="0" y="0"/>
                </a:lnTo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100">
            <a:extLst>
              <a:ext uri="{FF2B5EF4-FFF2-40B4-BE49-F238E27FC236}">
                <a16:creationId xmlns:a16="http://schemas.microsoft.com/office/drawing/2014/main" id="{DBA40B86-2B43-4DC9-9BF7-67C9F6C164CC}"/>
              </a:ext>
            </a:extLst>
          </p:cNvPr>
          <p:cNvSpPr/>
          <p:nvPr/>
        </p:nvSpPr>
        <p:spPr>
          <a:xfrm>
            <a:off x="8997952" y="4174871"/>
            <a:ext cx="160020" cy="59690"/>
          </a:xfrm>
          <a:custGeom>
            <a:avLst/>
            <a:gdLst/>
            <a:ahLst/>
            <a:cxnLst/>
            <a:rect l="l" t="t" r="r" b="b"/>
            <a:pathLst>
              <a:path w="160020" h="59689">
                <a:moveTo>
                  <a:pt x="0" y="29844"/>
                </a:moveTo>
                <a:lnTo>
                  <a:pt x="32302" y="5844"/>
                </a:lnTo>
                <a:lnTo>
                  <a:pt x="79755" y="0"/>
                </a:lnTo>
                <a:lnTo>
                  <a:pt x="98822" y="856"/>
                </a:lnTo>
                <a:lnTo>
                  <a:pt x="143878" y="12079"/>
                </a:lnTo>
                <a:lnTo>
                  <a:pt x="159512" y="29844"/>
                </a:lnTo>
                <a:lnTo>
                  <a:pt x="157219" y="36940"/>
                </a:lnTo>
                <a:lnTo>
                  <a:pt x="150702" y="43424"/>
                </a:lnTo>
                <a:lnTo>
                  <a:pt x="111258" y="57151"/>
                </a:lnTo>
                <a:lnTo>
                  <a:pt x="79755" y="59562"/>
                </a:lnTo>
                <a:lnTo>
                  <a:pt x="60679" y="58706"/>
                </a:lnTo>
                <a:lnTo>
                  <a:pt x="43266" y="56273"/>
                </a:lnTo>
                <a:lnTo>
                  <a:pt x="6456" y="41567"/>
                </a:lnTo>
                <a:lnTo>
                  <a:pt x="0" y="29844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101">
            <a:extLst>
              <a:ext uri="{FF2B5EF4-FFF2-40B4-BE49-F238E27FC236}">
                <a16:creationId xmlns:a16="http://schemas.microsoft.com/office/drawing/2014/main" id="{28E8C6E3-1251-4D2A-A9C3-BCA3D50C6B3C}"/>
              </a:ext>
            </a:extLst>
          </p:cNvPr>
          <p:cNvSpPr/>
          <p:nvPr/>
        </p:nvSpPr>
        <p:spPr>
          <a:xfrm>
            <a:off x="9034654" y="4050791"/>
            <a:ext cx="315467" cy="28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102">
            <a:extLst>
              <a:ext uri="{FF2B5EF4-FFF2-40B4-BE49-F238E27FC236}">
                <a16:creationId xmlns:a16="http://schemas.microsoft.com/office/drawing/2014/main" id="{D0CE7BC4-87E1-4309-9A6D-74DD8BB31EAB}"/>
              </a:ext>
            </a:extLst>
          </p:cNvPr>
          <p:cNvSpPr/>
          <p:nvPr/>
        </p:nvSpPr>
        <p:spPr>
          <a:xfrm>
            <a:off x="10351009" y="3999103"/>
            <a:ext cx="635" cy="347980"/>
          </a:xfrm>
          <a:custGeom>
            <a:avLst/>
            <a:gdLst/>
            <a:ahLst/>
            <a:cxnLst/>
            <a:rect l="l" t="t" r="r" b="b"/>
            <a:pathLst>
              <a:path w="635" h="347979">
                <a:moveTo>
                  <a:pt x="381" y="3474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103">
            <a:extLst>
              <a:ext uri="{FF2B5EF4-FFF2-40B4-BE49-F238E27FC236}">
                <a16:creationId xmlns:a16="http://schemas.microsoft.com/office/drawing/2014/main" id="{A93EB93F-FF79-4DCF-B0B5-998487D9F8F6}"/>
              </a:ext>
            </a:extLst>
          </p:cNvPr>
          <p:cNvSpPr/>
          <p:nvPr/>
        </p:nvSpPr>
        <p:spPr>
          <a:xfrm>
            <a:off x="10323451" y="3904360"/>
            <a:ext cx="635" cy="347980"/>
          </a:xfrm>
          <a:custGeom>
            <a:avLst/>
            <a:gdLst/>
            <a:ahLst/>
            <a:cxnLst/>
            <a:rect l="l" t="t" r="r" b="b"/>
            <a:pathLst>
              <a:path w="635" h="347979">
                <a:moveTo>
                  <a:pt x="507" y="347471"/>
                </a:moveTo>
                <a:lnTo>
                  <a:pt x="0" y="0"/>
                </a:lnTo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104">
            <a:extLst>
              <a:ext uri="{FF2B5EF4-FFF2-40B4-BE49-F238E27FC236}">
                <a16:creationId xmlns:a16="http://schemas.microsoft.com/office/drawing/2014/main" id="{95729530-B322-468C-9570-AA2833E2EE4E}"/>
              </a:ext>
            </a:extLst>
          </p:cNvPr>
          <p:cNvSpPr/>
          <p:nvPr/>
        </p:nvSpPr>
        <p:spPr>
          <a:xfrm>
            <a:off x="10259061" y="4157726"/>
            <a:ext cx="160020" cy="59690"/>
          </a:xfrm>
          <a:custGeom>
            <a:avLst/>
            <a:gdLst/>
            <a:ahLst/>
            <a:cxnLst/>
            <a:rect l="l" t="t" r="r" b="b"/>
            <a:pathLst>
              <a:path w="160020" h="59689">
                <a:moveTo>
                  <a:pt x="0" y="29718"/>
                </a:moveTo>
                <a:lnTo>
                  <a:pt x="32333" y="5827"/>
                </a:lnTo>
                <a:lnTo>
                  <a:pt x="79756" y="0"/>
                </a:lnTo>
                <a:lnTo>
                  <a:pt x="98832" y="856"/>
                </a:lnTo>
                <a:lnTo>
                  <a:pt x="143900" y="12063"/>
                </a:lnTo>
                <a:lnTo>
                  <a:pt x="159512" y="29718"/>
                </a:lnTo>
                <a:lnTo>
                  <a:pt x="157221" y="36859"/>
                </a:lnTo>
                <a:lnTo>
                  <a:pt x="150711" y="43374"/>
                </a:lnTo>
                <a:lnTo>
                  <a:pt x="111303" y="57142"/>
                </a:lnTo>
                <a:lnTo>
                  <a:pt x="79756" y="59562"/>
                </a:lnTo>
                <a:lnTo>
                  <a:pt x="60689" y="58706"/>
                </a:lnTo>
                <a:lnTo>
                  <a:pt x="43284" y="56273"/>
                </a:lnTo>
                <a:lnTo>
                  <a:pt x="6475" y="41531"/>
                </a:lnTo>
                <a:lnTo>
                  <a:pt x="0" y="29718"/>
                </a:lnTo>
                <a:close/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105">
            <a:extLst>
              <a:ext uri="{FF2B5EF4-FFF2-40B4-BE49-F238E27FC236}">
                <a16:creationId xmlns:a16="http://schemas.microsoft.com/office/drawing/2014/main" id="{C4CD60ED-C33F-4F13-93BA-3E14705A61A3}"/>
              </a:ext>
            </a:extLst>
          </p:cNvPr>
          <p:cNvSpPr/>
          <p:nvPr/>
        </p:nvSpPr>
        <p:spPr>
          <a:xfrm>
            <a:off x="10296527" y="4034028"/>
            <a:ext cx="315467" cy="280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106">
            <a:extLst>
              <a:ext uri="{FF2B5EF4-FFF2-40B4-BE49-F238E27FC236}">
                <a16:creationId xmlns:a16="http://schemas.microsoft.com/office/drawing/2014/main" id="{62C52B5F-AF38-4FA7-BE3D-35080CF8AA7E}"/>
              </a:ext>
            </a:extLst>
          </p:cNvPr>
          <p:cNvSpPr/>
          <p:nvPr/>
        </p:nvSpPr>
        <p:spPr>
          <a:xfrm>
            <a:off x="10055734" y="4525898"/>
            <a:ext cx="194310" cy="1905"/>
          </a:xfrm>
          <a:custGeom>
            <a:avLst/>
            <a:gdLst/>
            <a:ahLst/>
            <a:cxnLst/>
            <a:rect l="l" t="t" r="r" b="b"/>
            <a:pathLst>
              <a:path w="194310" h="1904">
                <a:moveTo>
                  <a:pt x="0" y="1524"/>
                </a:moveTo>
                <a:lnTo>
                  <a:pt x="194183" y="0"/>
                </a:lnTo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107">
            <a:extLst>
              <a:ext uri="{FF2B5EF4-FFF2-40B4-BE49-F238E27FC236}">
                <a16:creationId xmlns:a16="http://schemas.microsoft.com/office/drawing/2014/main" id="{03911146-1447-410D-91A9-5EAA2831B5F1}"/>
              </a:ext>
            </a:extLst>
          </p:cNvPr>
          <p:cNvSpPr/>
          <p:nvPr/>
        </p:nvSpPr>
        <p:spPr>
          <a:xfrm>
            <a:off x="10216135" y="4314494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108">
            <a:extLst>
              <a:ext uri="{FF2B5EF4-FFF2-40B4-BE49-F238E27FC236}">
                <a16:creationId xmlns:a16="http://schemas.microsoft.com/office/drawing/2014/main" id="{3511B3DD-14DB-4046-8F41-B3E7E6BBBC89}"/>
              </a:ext>
            </a:extLst>
          </p:cNvPr>
          <p:cNvSpPr/>
          <p:nvPr/>
        </p:nvSpPr>
        <p:spPr>
          <a:xfrm>
            <a:off x="9831198" y="4316018"/>
            <a:ext cx="298424" cy="41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117">
            <a:extLst>
              <a:ext uri="{FF2B5EF4-FFF2-40B4-BE49-F238E27FC236}">
                <a16:creationId xmlns:a16="http://schemas.microsoft.com/office/drawing/2014/main" id="{45AE7254-4A61-4122-A421-45727FA9F5B5}"/>
              </a:ext>
            </a:extLst>
          </p:cNvPr>
          <p:cNvSpPr/>
          <p:nvPr/>
        </p:nvSpPr>
        <p:spPr>
          <a:xfrm>
            <a:off x="9528811" y="3827271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297815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13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DD1F5C6-7E50-402E-A383-8CCD90DAB123}"/>
              </a:ext>
            </a:extLst>
          </p:cNvPr>
          <p:cNvSpPr/>
          <p:nvPr/>
        </p:nvSpPr>
        <p:spPr>
          <a:xfrm>
            <a:off x="811070" y="569943"/>
            <a:ext cx="3340735" cy="2252980"/>
          </a:xfrm>
          <a:custGeom>
            <a:avLst/>
            <a:gdLst/>
            <a:ahLst/>
            <a:cxnLst/>
            <a:rect l="l" t="t" r="r" b="b"/>
            <a:pathLst>
              <a:path w="3340735" h="2252979">
                <a:moveTo>
                  <a:pt x="3215640" y="0"/>
                </a:moveTo>
                <a:lnTo>
                  <a:pt x="124841" y="0"/>
                </a:lnTo>
                <a:lnTo>
                  <a:pt x="111605" y="693"/>
                </a:lnTo>
                <a:lnTo>
                  <a:pt x="70830" y="12259"/>
                </a:lnTo>
                <a:lnTo>
                  <a:pt x="37054" y="36082"/>
                </a:lnTo>
                <a:lnTo>
                  <a:pt x="12866" y="69582"/>
                </a:lnTo>
                <a:lnTo>
                  <a:pt x="852" y="110178"/>
                </a:lnTo>
                <a:lnTo>
                  <a:pt x="0" y="124840"/>
                </a:lnTo>
                <a:lnTo>
                  <a:pt x="0" y="2127885"/>
                </a:lnTo>
                <a:lnTo>
                  <a:pt x="6918" y="2168968"/>
                </a:lnTo>
                <a:lnTo>
                  <a:pt x="26950" y="2205366"/>
                </a:lnTo>
                <a:lnTo>
                  <a:pt x="57516" y="2233031"/>
                </a:lnTo>
                <a:lnTo>
                  <a:pt x="96029" y="2249383"/>
                </a:lnTo>
                <a:lnTo>
                  <a:pt x="124841" y="2252726"/>
                </a:lnTo>
                <a:lnTo>
                  <a:pt x="3215640" y="2252726"/>
                </a:lnTo>
                <a:lnTo>
                  <a:pt x="3256723" y="2245811"/>
                </a:lnTo>
                <a:lnTo>
                  <a:pt x="3293121" y="2225787"/>
                </a:lnTo>
                <a:lnTo>
                  <a:pt x="3320786" y="2195226"/>
                </a:lnTo>
                <a:lnTo>
                  <a:pt x="3337138" y="2156708"/>
                </a:lnTo>
                <a:lnTo>
                  <a:pt x="3340481" y="2127885"/>
                </a:lnTo>
                <a:lnTo>
                  <a:pt x="3340481" y="124840"/>
                </a:lnTo>
                <a:lnTo>
                  <a:pt x="3333566" y="83757"/>
                </a:lnTo>
                <a:lnTo>
                  <a:pt x="3313542" y="47359"/>
                </a:lnTo>
                <a:lnTo>
                  <a:pt x="3282981" y="19694"/>
                </a:lnTo>
                <a:lnTo>
                  <a:pt x="3244463" y="3342"/>
                </a:lnTo>
                <a:lnTo>
                  <a:pt x="32156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0">
            <a:extLst>
              <a:ext uri="{FF2B5EF4-FFF2-40B4-BE49-F238E27FC236}">
                <a16:creationId xmlns:a16="http://schemas.microsoft.com/office/drawing/2014/main" id="{28E73FBA-5B9E-41FB-9E0D-8F1D96A6CE44}"/>
              </a:ext>
            </a:extLst>
          </p:cNvPr>
          <p:cNvSpPr txBox="1"/>
          <p:nvPr/>
        </p:nvSpPr>
        <p:spPr>
          <a:xfrm>
            <a:off x="3391584" y="2021744"/>
            <a:ext cx="6978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10" dirty="0">
                <a:solidFill>
                  <a:srgbClr val="7E7E7E"/>
                </a:solidFill>
                <a:latin typeface="微软雅黑"/>
                <a:cs typeface="微软雅黑"/>
              </a:rPr>
              <a:t>二层</a:t>
            </a:r>
            <a:r>
              <a:rPr sz="1000" b="1" spc="-15" dirty="0">
                <a:solidFill>
                  <a:srgbClr val="7E7E7E"/>
                </a:solidFill>
                <a:latin typeface="微软雅黑"/>
                <a:cs typeface="微软雅黑"/>
              </a:rPr>
              <a:t>VLAN/ LAC</a:t>
            </a:r>
            <a:r>
              <a:rPr sz="1000" b="1" spc="-5" dirty="0">
                <a:solidFill>
                  <a:srgbClr val="7E7E7E"/>
                </a:solidFill>
                <a:latin typeface="微软雅黑"/>
                <a:cs typeface="微软雅黑"/>
              </a:rPr>
              <a:t>P</a:t>
            </a:r>
            <a:r>
              <a:rPr sz="1000" b="1" spc="-10" dirty="0">
                <a:solidFill>
                  <a:srgbClr val="7E7E7E"/>
                </a:solidFill>
                <a:latin typeface="微软雅黑"/>
                <a:cs typeface="微软雅黑"/>
              </a:rPr>
              <a:t>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" name="object 71">
            <a:extLst>
              <a:ext uri="{FF2B5EF4-FFF2-40B4-BE49-F238E27FC236}">
                <a16:creationId xmlns:a16="http://schemas.microsoft.com/office/drawing/2014/main" id="{FF6B3BBF-1E62-4484-AC47-47725D7B441F}"/>
              </a:ext>
            </a:extLst>
          </p:cNvPr>
          <p:cNvSpPr/>
          <p:nvPr/>
        </p:nvSpPr>
        <p:spPr>
          <a:xfrm>
            <a:off x="979854" y="2167361"/>
            <a:ext cx="364629" cy="370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2">
            <a:extLst>
              <a:ext uri="{FF2B5EF4-FFF2-40B4-BE49-F238E27FC236}">
                <a16:creationId xmlns:a16="http://schemas.microsoft.com/office/drawing/2014/main" id="{E9F6E160-2F58-4AA0-8313-153E9FEF49F6}"/>
              </a:ext>
            </a:extLst>
          </p:cNvPr>
          <p:cNvSpPr/>
          <p:nvPr/>
        </p:nvSpPr>
        <p:spPr>
          <a:xfrm>
            <a:off x="1521255" y="1103850"/>
            <a:ext cx="46355" cy="234950"/>
          </a:xfrm>
          <a:custGeom>
            <a:avLst/>
            <a:gdLst/>
            <a:ahLst/>
            <a:cxnLst/>
            <a:rect l="l" t="t" r="r" b="b"/>
            <a:pathLst>
              <a:path w="46355" h="234950">
                <a:moveTo>
                  <a:pt x="45974" y="0"/>
                </a:moveTo>
                <a:lnTo>
                  <a:pt x="0" y="234695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3">
            <a:extLst>
              <a:ext uri="{FF2B5EF4-FFF2-40B4-BE49-F238E27FC236}">
                <a16:creationId xmlns:a16="http://schemas.microsoft.com/office/drawing/2014/main" id="{D1AB2156-21F5-41B5-BE41-B5A43620DA15}"/>
              </a:ext>
            </a:extLst>
          </p:cNvPr>
          <p:cNvSpPr/>
          <p:nvPr/>
        </p:nvSpPr>
        <p:spPr>
          <a:xfrm>
            <a:off x="2438830" y="1106009"/>
            <a:ext cx="220345" cy="233045"/>
          </a:xfrm>
          <a:custGeom>
            <a:avLst/>
            <a:gdLst/>
            <a:ahLst/>
            <a:cxnLst/>
            <a:rect l="l" t="t" r="r" b="b"/>
            <a:pathLst>
              <a:path w="220344" h="233044">
                <a:moveTo>
                  <a:pt x="0" y="0"/>
                </a:moveTo>
                <a:lnTo>
                  <a:pt x="220090" y="232537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4">
            <a:extLst>
              <a:ext uri="{FF2B5EF4-FFF2-40B4-BE49-F238E27FC236}">
                <a16:creationId xmlns:a16="http://schemas.microsoft.com/office/drawing/2014/main" id="{53AB48A9-6561-4899-B526-D309BECD0748}"/>
              </a:ext>
            </a:extLst>
          </p:cNvPr>
          <p:cNvSpPr/>
          <p:nvPr/>
        </p:nvSpPr>
        <p:spPr>
          <a:xfrm>
            <a:off x="1567229" y="1103850"/>
            <a:ext cx="1092200" cy="234950"/>
          </a:xfrm>
          <a:custGeom>
            <a:avLst/>
            <a:gdLst/>
            <a:ahLst/>
            <a:cxnLst/>
            <a:rect l="l" t="t" r="r" b="b"/>
            <a:pathLst>
              <a:path w="1092200" h="234950">
                <a:moveTo>
                  <a:pt x="0" y="0"/>
                </a:moveTo>
                <a:lnTo>
                  <a:pt x="1091691" y="234695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5">
            <a:extLst>
              <a:ext uri="{FF2B5EF4-FFF2-40B4-BE49-F238E27FC236}">
                <a16:creationId xmlns:a16="http://schemas.microsoft.com/office/drawing/2014/main" id="{4A57D90E-5745-40B6-8698-974E72C1676B}"/>
              </a:ext>
            </a:extLst>
          </p:cNvPr>
          <p:cNvSpPr/>
          <p:nvPr/>
        </p:nvSpPr>
        <p:spPr>
          <a:xfrm>
            <a:off x="1521255" y="1106009"/>
            <a:ext cx="917575" cy="233045"/>
          </a:xfrm>
          <a:custGeom>
            <a:avLst/>
            <a:gdLst/>
            <a:ahLst/>
            <a:cxnLst/>
            <a:rect l="l" t="t" r="r" b="b"/>
            <a:pathLst>
              <a:path w="917575" h="233044">
                <a:moveTo>
                  <a:pt x="0" y="232537"/>
                </a:moveTo>
                <a:lnTo>
                  <a:pt x="917575" y="0"/>
                </a:lnTo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6">
            <a:extLst>
              <a:ext uri="{FF2B5EF4-FFF2-40B4-BE49-F238E27FC236}">
                <a16:creationId xmlns:a16="http://schemas.microsoft.com/office/drawing/2014/main" id="{7515C63E-E5C6-4353-90C9-00D6A6362F72}"/>
              </a:ext>
            </a:extLst>
          </p:cNvPr>
          <p:cNvSpPr/>
          <p:nvPr/>
        </p:nvSpPr>
        <p:spPr>
          <a:xfrm>
            <a:off x="1162987" y="1338585"/>
            <a:ext cx="716559" cy="718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7">
            <a:extLst>
              <a:ext uri="{FF2B5EF4-FFF2-40B4-BE49-F238E27FC236}">
                <a16:creationId xmlns:a16="http://schemas.microsoft.com/office/drawing/2014/main" id="{D3733788-B47E-4B84-BFF8-3D2FD5619779}"/>
              </a:ext>
            </a:extLst>
          </p:cNvPr>
          <p:cNvSpPr/>
          <p:nvPr/>
        </p:nvSpPr>
        <p:spPr>
          <a:xfrm>
            <a:off x="2292017" y="1338572"/>
            <a:ext cx="733602" cy="713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8">
            <a:extLst>
              <a:ext uri="{FF2B5EF4-FFF2-40B4-BE49-F238E27FC236}">
                <a16:creationId xmlns:a16="http://schemas.microsoft.com/office/drawing/2014/main" id="{6B41B6BE-AFF6-4107-85B2-3185F5DD2C69}"/>
              </a:ext>
            </a:extLst>
          </p:cNvPr>
          <p:cNvSpPr/>
          <p:nvPr/>
        </p:nvSpPr>
        <p:spPr>
          <a:xfrm>
            <a:off x="2930573" y="2167361"/>
            <a:ext cx="364629" cy="370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9">
            <a:extLst>
              <a:ext uri="{FF2B5EF4-FFF2-40B4-BE49-F238E27FC236}">
                <a16:creationId xmlns:a16="http://schemas.microsoft.com/office/drawing/2014/main" id="{FC498B34-BD13-478A-95F6-57263C05670C}"/>
              </a:ext>
            </a:extLst>
          </p:cNvPr>
          <p:cNvSpPr/>
          <p:nvPr/>
        </p:nvSpPr>
        <p:spPr>
          <a:xfrm>
            <a:off x="1927401" y="2167361"/>
            <a:ext cx="364629" cy="370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0">
            <a:extLst>
              <a:ext uri="{FF2B5EF4-FFF2-40B4-BE49-F238E27FC236}">
                <a16:creationId xmlns:a16="http://schemas.microsoft.com/office/drawing/2014/main" id="{E037694D-D034-43C5-BA8C-8F9A3396FD70}"/>
              </a:ext>
            </a:extLst>
          </p:cNvPr>
          <p:cNvSpPr/>
          <p:nvPr/>
        </p:nvSpPr>
        <p:spPr>
          <a:xfrm>
            <a:off x="2109773" y="1937352"/>
            <a:ext cx="552450" cy="230504"/>
          </a:xfrm>
          <a:custGeom>
            <a:avLst/>
            <a:gdLst/>
            <a:ahLst/>
            <a:cxnLst/>
            <a:rect l="l" t="t" r="r" b="b"/>
            <a:pathLst>
              <a:path w="552450" h="230504">
                <a:moveTo>
                  <a:pt x="0" y="229997"/>
                </a:moveTo>
                <a:lnTo>
                  <a:pt x="55245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1">
            <a:extLst>
              <a:ext uri="{FF2B5EF4-FFF2-40B4-BE49-F238E27FC236}">
                <a16:creationId xmlns:a16="http://schemas.microsoft.com/office/drawing/2014/main" id="{D698C7FC-039A-4AB3-A018-7B35B4D5000B}"/>
              </a:ext>
            </a:extLst>
          </p:cNvPr>
          <p:cNvSpPr/>
          <p:nvPr/>
        </p:nvSpPr>
        <p:spPr>
          <a:xfrm>
            <a:off x="1879521" y="1695290"/>
            <a:ext cx="412750" cy="2540"/>
          </a:xfrm>
          <a:custGeom>
            <a:avLst/>
            <a:gdLst/>
            <a:ahLst/>
            <a:cxnLst/>
            <a:rect l="l" t="t" r="r" b="b"/>
            <a:pathLst>
              <a:path w="412750" h="2539">
                <a:moveTo>
                  <a:pt x="412496" y="0"/>
                </a:moveTo>
                <a:lnTo>
                  <a:pt x="0" y="2412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2">
            <a:extLst>
              <a:ext uri="{FF2B5EF4-FFF2-40B4-BE49-F238E27FC236}">
                <a16:creationId xmlns:a16="http://schemas.microsoft.com/office/drawing/2014/main" id="{365AE765-C9F4-45C6-921B-D6A13849C367}"/>
              </a:ext>
            </a:extLst>
          </p:cNvPr>
          <p:cNvSpPr/>
          <p:nvPr/>
        </p:nvSpPr>
        <p:spPr>
          <a:xfrm>
            <a:off x="1162226" y="1715609"/>
            <a:ext cx="313690" cy="452120"/>
          </a:xfrm>
          <a:custGeom>
            <a:avLst/>
            <a:gdLst/>
            <a:ahLst/>
            <a:cxnLst/>
            <a:rect l="l" t="t" r="r" b="b"/>
            <a:pathLst>
              <a:path w="313689" h="452120">
                <a:moveTo>
                  <a:pt x="0" y="451739"/>
                </a:moveTo>
                <a:lnTo>
                  <a:pt x="313436" y="0"/>
                </a:lnTo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3">
            <a:extLst>
              <a:ext uri="{FF2B5EF4-FFF2-40B4-BE49-F238E27FC236}">
                <a16:creationId xmlns:a16="http://schemas.microsoft.com/office/drawing/2014/main" id="{1445F8E6-920C-4A75-80FF-C5CD3F9DC4B3}"/>
              </a:ext>
            </a:extLst>
          </p:cNvPr>
          <p:cNvSpPr/>
          <p:nvPr/>
        </p:nvSpPr>
        <p:spPr>
          <a:xfrm>
            <a:off x="2662223" y="1937352"/>
            <a:ext cx="450850" cy="230504"/>
          </a:xfrm>
          <a:custGeom>
            <a:avLst/>
            <a:gdLst/>
            <a:ahLst/>
            <a:cxnLst/>
            <a:rect l="l" t="t" r="r" b="b"/>
            <a:pathLst>
              <a:path w="450850" h="230504">
                <a:moveTo>
                  <a:pt x="450595" y="229997"/>
                </a:moveTo>
                <a:lnTo>
                  <a:pt x="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4">
            <a:extLst>
              <a:ext uri="{FF2B5EF4-FFF2-40B4-BE49-F238E27FC236}">
                <a16:creationId xmlns:a16="http://schemas.microsoft.com/office/drawing/2014/main" id="{F26E12E5-99AA-451C-AE2F-72635B8962DD}"/>
              </a:ext>
            </a:extLst>
          </p:cNvPr>
          <p:cNvSpPr/>
          <p:nvPr/>
        </p:nvSpPr>
        <p:spPr>
          <a:xfrm>
            <a:off x="1475661" y="1937352"/>
            <a:ext cx="634365" cy="230504"/>
          </a:xfrm>
          <a:custGeom>
            <a:avLst/>
            <a:gdLst/>
            <a:ahLst/>
            <a:cxnLst/>
            <a:rect l="l" t="t" r="r" b="b"/>
            <a:pathLst>
              <a:path w="634364" h="230504">
                <a:moveTo>
                  <a:pt x="634111" y="229997"/>
                </a:moveTo>
                <a:lnTo>
                  <a:pt x="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5">
            <a:extLst>
              <a:ext uri="{FF2B5EF4-FFF2-40B4-BE49-F238E27FC236}">
                <a16:creationId xmlns:a16="http://schemas.microsoft.com/office/drawing/2014/main" id="{D39C3BE5-BA59-473A-B7B1-D3F5FA6EF429}"/>
              </a:ext>
            </a:extLst>
          </p:cNvPr>
          <p:cNvSpPr/>
          <p:nvPr/>
        </p:nvSpPr>
        <p:spPr>
          <a:xfrm>
            <a:off x="1162226" y="1826481"/>
            <a:ext cx="1114425" cy="340995"/>
          </a:xfrm>
          <a:custGeom>
            <a:avLst/>
            <a:gdLst/>
            <a:ahLst/>
            <a:cxnLst/>
            <a:rect l="l" t="t" r="r" b="b"/>
            <a:pathLst>
              <a:path w="1114425" h="340995">
                <a:moveTo>
                  <a:pt x="1114044" y="0"/>
                </a:moveTo>
                <a:lnTo>
                  <a:pt x="0" y="340868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6">
            <a:extLst>
              <a:ext uri="{FF2B5EF4-FFF2-40B4-BE49-F238E27FC236}">
                <a16:creationId xmlns:a16="http://schemas.microsoft.com/office/drawing/2014/main" id="{8C19C53A-594B-4BBB-B216-CAA3F1C78A1E}"/>
              </a:ext>
            </a:extLst>
          </p:cNvPr>
          <p:cNvSpPr/>
          <p:nvPr/>
        </p:nvSpPr>
        <p:spPr>
          <a:xfrm>
            <a:off x="1475661" y="1937352"/>
            <a:ext cx="1637664" cy="230504"/>
          </a:xfrm>
          <a:custGeom>
            <a:avLst/>
            <a:gdLst/>
            <a:ahLst/>
            <a:cxnLst/>
            <a:rect l="l" t="t" r="r" b="b"/>
            <a:pathLst>
              <a:path w="1637664" h="230504">
                <a:moveTo>
                  <a:pt x="1637157" y="229997"/>
                </a:moveTo>
                <a:lnTo>
                  <a:pt x="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7">
            <a:extLst>
              <a:ext uri="{FF2B5EF4-FFF2-40B4-BE49-F238E27FC236}">
                <a16:creationId xmlns:a16="http://schemas.microsoft.com/office/drawing/2014/main" id="{E615FFE0-5A8B-4F31-838B-DBA55290C54C}"/>
              </a:ext>
            </a:extLst>
          </p:cNvPr>
          <p:cNvSpPr/>
          <p:nvPr/>
        </p:nvSpPr>
        <p:spPr>
          <a:xfrm>
            <a:off x="2109773" y="1637759"/>
            <a:ext cx="539750" cy="529590"/>
          </a:xfrm>
          <a:custGeom>
            <a:avLst/>
            <a:gdLst/>
            <a:ahLst/>
            <a:cxnLst/>
            <a:rect l="l" t="t" r="r" b="b"/>
            <a:pathLst>
              <a:path w="539750" h="529589">
                <a:moveTo>
                  <a:pt x="0" y="529590"/>
                </a:moveTo>
                <a:lnTo>
                  <a:pt x="53975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8">
            <a:extLst>
              <a:ext uri="{FF2B5EF4-FFF2-40B4-BE49-F238E27FC236}">
                <a16:creationId xmlns:a16="http://schemas.microsoft.com/office/drawing/2014/main" id="{441DF2D9-35ED-48AE-B783-15D4F6CCCE8F}"/>
              </a:ext>
            </a:extLst>
          </p:cNvPr>
          <p:cNvSpPr/>
          <p:nvPr/>
        </p:nvSpPr>
        <p:spPr>
          <a:xfrm>
            <a:off x="3065702" y="1291175"/>
            <a:ext cx="487680" cy="320040"/>
          </a:xfrm>
          <a:custGeom>
            <a:avLst/>
            <a:gdLst/>
            <a:ahLst/>
            <a:cxnLst/>
            <a:rect l="l" t="t" r="r" b="b"/>
            <a:pathLst>
              <a:path w="487679" h="320039">
                <a:moveTo>
                  <a:pt x="5841" y="223138"/>
                </a:moveTo>
                <a:lnTo>
                  <a:pt x="0" y="225932"/>
                </a:lnTo>
                <a:lnTo>
                  <a:pt x="45212" y="319786"/>
                </a:lnTo>
                <a:lnTo>
                  <a:pt x="51180" y="316991"/>
                </a:lnTo>
                <a:lnTo>
                  <a:pt x="5841" y="223138"/>
                </a:lnTo>
                <a:close/>
              </a:path>
              <a:path w="487679" h="320039">
                <a:moveTo>
                  <a:pt x="23494" y="214629"/>
                </a:moveTo>
                <a:lnTo>
                  <a:pt x="11683" y="220344"/>
                </a:lnTo>
                <a:lnTo>
                  <a:pt x="57022" y="314070"/>
                </a:lnTo>
                <a:lnTo>
                  <a:pt x="68706" y="308482"/>
                </a:lnTo>
                <a:lnTo>
                  <a:pt x="23494" y="214629"/>
                </a:lnTo>
                <a:close/>
              </a:path>
              <a:path w="487679" h="320039">
                <a:moveTo>
                  <a:pt x="348614" y="0"/>
                </a:moveTo>
                <a:lnTo>
                  <a:pt x="371220" y="46862"/>
                </a:lnTo>
                <a:lnTo>
                  <a:pt x="29337" y="211836"/>
                </a:lnTo>
                <a:lnTo>
                  <a:pt x="74549" y="305562"/>
                </a:lnTo>
                <a:lnTo>
                  <a:pt x="416432" y="140715"/>
                </a:lnTo>
                <a:lnTo>
                  <a:pt x="455514" y="140715"/>
                </a:lnTo>
                <a:lnTo>
                  <a:pt x="487679" y="48513"/>
                </a:lnTo>
                <a:lnTo>
                  <a:pt x="348614" y="0"/>
                </a:lnTo>
                <a:close/>
              </a:path>
              <a:path w="487679" h="320039">
                <a:moveTo>
                  <a:pt x="455514" y="140715"/>
                </a:moveTo>
                <a:lnTo>
                  <a:pt x="416432" y="140715"/>
                </a:lnTo>
                <a:lnTo>
                  <a:pt x="439165" y="187578"/>
                </a:lnTo>
                <a:lnTo>
                  <a:pt x="455514" y="14071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9">
            <a:extLst>
              <a:ext uri="{FF2B5EF4-FFF2-40B4-BE49-F238E27FC236}">
                <a16:creationId xmlns:a16="http://schemas.microsoft.com/office/drawing/2014/main" id="{E31C927D-C57D-4417-B3EC-98D2D6C8B892}"/>
              </a:ext>
            </a:extLst>
          </p:cNvPr>
          <p:cNvSpPr/>
          <p:nvPr/>
        </p:nvSpPr>
        <p:spPr>
          <a:xfrm>
            <a:off x="3094530" y="1725262"/>
            <a:ext cx="507365" cy="276225"/>
          </a:xfrm>
          <a:custGeom>
            <a:avLst/>
            <a:gdLst/>
            <a:ahLst/>
            <a:cxnLst/>
            <a:rect l="l" t="t" r="r" b="b"/>
            <a:pathLst>
              <a:path w="507364" h="276225">
                <a:moveTo>
                  <a:pt x="63246" y="10032"/>
                </a:moveTo>
                <a:lnTo>
                  <a:pt x="30987" y="109092"/>
                </a:lnTo>
                <a:lnTo>
                  <a:pt x="391922" y="226567"/>
                </a:lnTo>
                <a:lnTo>
                  <a:pt x="375920" y="276097"/>
                </a:lnTo>
                <a:lnTo>
                  <a:pt x="507111" y="209295"/>
                </a:lnTo>
                <a:lnTo>
                  <a:pt x="465529" y="127634"/>
                </a:lnTo>
                <a:lnTo>
                  <a:pt x="424179" y="127634"/>
                </a:lnTo>
                <a:lnTo>
                  <a:pt x="63246" y="10032"/>
                </a:lnTo>
                <a:close/>
              </a:path>
              <a:path w="507364" h="276225">
                <a:moveTo>
                  <a:pt x="440309" y="78104"/>
                </a:moveTo>
                <a:lnTo>
                  <a:pt x="424179" y="127634"/>
                </a:lnTo>
                <a:lnTo>
                  <a:pt x="465529" y="127634"/>
                </a:lnTo>
                <a:lnTo>
                  <a:pt x="440309" y="78104"/>
                </a:lnTo>
                <a:close/>
              </a:path>
              <a:path w="507364" h="276225">
                <a:moveTo>
                  <a:pt x="44703" y="4063"/>
                </a:moveTo>
                <a:lnTo>
                  <a:pt x="12446" y="102996"/>
                </a:lnTo>
                <a:lnTo>
                  <a:pt x="24764" y="107060"/>
                </a:lnTo>
                <a:lnTo>
                  <a:pt x="57023" y="8000"/>
                </a:lnTo>
                <a:lnTo>
                  <a:pt x="44703" y="4063"/>
                </a:lnTo>
                <a:close/>
              </a:path>
              <a:path w="507364" h="276225">
                <a:moveTo>
                  <a:pt x="32258" y="0"/>
                </a:moveTo>
                <a:lnTo>
                  <a:pt x="0" y="99059"/>
                </a:lnTo>
                <a:lnTo>
                  <a:pt x="6223" y="100964"/>
                </a:lnTo>
                <a:lnTo>
                  <a:pt x="38480" y="2031"/>
                </a:lnTo>
                <a:lnTo>
                  <a:pt x="3225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90">
            <a:extLst>
              <a:ext uri="{FF2B5EF4-FFF2-40B4-BE49-F238E27FC236}">
                <a16:creationId xmlns:a16="http://schemas.microsoft.com/office/drawing/2014/main" id="{9644B73A-4824-4EF9-9EBE-2A7B761947D4}"/>
              </a:ext>
            </a:extLst>
          </p:cNvPr>
          <p:cNvSpPr txBox="1"/>
          <p:nvPr/>
        </p:nvSpPr>
        <p:spPr>
          <a:xfrm>
            <a:off x="3126661" y="958382"/>
            <a:ext cx="8959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7E7E7E"/>
                </a:solidFill>
                <a:latin typeface="微软雅黑"/>
                <a:cs typeface="微软雅黑"/>
              </a:rPr>
              <a:t>三层</a:t>
            </a:r>
            <a:r>
              <a:rPr sz="1000" b="1" spc="-10" dirty="0">
                <a:solidFill>
                  <a:srgbClr val="7E7E7E"/>
                </a:solidFill>
                <a:latin typeface="微软雅黑"/>
                <a:cs typeface="微软雅黑"/>
              </a:rPr>
              <a:t>BGP/</a:t>
            </a:r>
            <a:endParaRPr sz="1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7E7E7E"/>
                </a:solidFill>
                <a:latin typeface="微软雅黑"/>
                <a:cs typeface="微软雅黑"/>
              </a:rPr>
              <a:t>OS</a:t>
            </a:r>
            <a:r>
              <a:rPr sz="1000" b="1" spc="-5" dirty="0">
                <a:solidFill>
                  <a:srgbClr val="7E7E7E"/>
                </a:solidFill>
                <a:latin typeface="微软雅黑"/>
                <a:cs typeface="微软雅黑"/>
              </a:rPr>
              <a:t>P</a:t>
            </a:r>
            <a:r>
              <a:rPr sz="1000" b="1" spc="-15" dirty="0">
                <a:solidFill>
                  <a:srgbClr val="7E7E7E"/>
                </a:solidFill>
                <a:latin typeface="微软雅黑"/>
                <a:cs typeface="微软雅黑"/>
              </a:rPr>
              <a:t>F/VRR</a:t>
            </a:r>
            <a:r>
              <a:rPr sz="1000" b="1" dirty="0">
                <a:solidFill>
                  <a:srgbClr val="7E7E7E"/>
                </a:solidFill>
                <a:latin typeface="微软雅黑"/>
                <a:cs typeface="微软雅黑"/>
              </a:rPr>
              <a:t>P</a:t>
            </a:r>
            <a:r>
              <a:rPr sz="1000" b="1" spc="-10" dirty="0">
                <a:solidFill>
                  <a:srgbClr val="7E7E7E"/>
                </a:solidFill>
                <a:latin typeface="微软雅黑"/>
                <a:cs typeface="微软雅黑"/>
              </a:rPr>
              <a:t>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6" name="object 99">
            <a:extLst>
              <a:ext uri="{FF2B5EF4-FFF2-40B4-BE49-F238E27FC236}">
                <a16:creationId xmlns:a16="http://schemas.microsoft.com/office/drawing/2014/main" id="{EE19237C-427A-4CAB-AD64-0F86248B7B68}"/>
              </a:ext>
            </a:extLst>
          </p:cNvPr>
          <p:cNvSpPr/>
          <p:nvPr/>
        </p:nvSpPr>
        <p:spPr>
          <a:xfrm>
            <a:off x="1079929" y="729581"/>
            <a:ext cx="856615" cy="345440"/>
          </a:xfrm>
          <a:custGeom>
            <a:avLst/>
            <a:gdLst/>
            <a:ahLst/>
            <a:cxnLst/>
            <a:rect l="l" t="t" r="r" b="b"/>
            <a:pathLst>
              <a:path w="856614" h="345439">
                <a:moveTo>
                  <a:pt x="402209" y="0"/>
                </a:moveTo>
                <a:lnTo>
                  <a:pt x="353441" y="2921"/>
                </a:lnTo>
                <a:lnTo>
                  <a:pt x="307847" y="11049"/>
                </a:lnTo>
                <a:lnTo>
                  <a:pt x="266446" y="24002"/>
                </a:lnTo>
                <a:lnTo>
                  <a:pt x="229997" y="41148"/>
                </a:lnTo>
                <a:lnTo>
                  <a:pt x="193294" y="67690"/>
                </a:lnTo>
                <a:lnTo>
                  <a:pt x="167894" y="98933"/>
                </a:lnTo>
                <a:lnTo>
                  <a:pt x="154940" y="140843"/>
                </a:lnTo>
                <a:lnTo>
                  <a:pt x="146812" y="141477"/>
                </a:lnTo>
                <a:lnTo>
                  <a:pt x="108331" y="147827"/>
                </a:lnTo>
                <a:lnTo>
                  <a:pt x="67690" y="161671"/>
                </a:lnTo>
                <a:lnTo>
                  <a:pt x="34925" y="181229"/>
                </a:lnTo>
                <a:lnTo>
                  <a:pt x="9271" y="209676"/>
                </a:lnTo>
                <a:lnTo>
                  <a:pt x="0" y="242570"/>
                </a:lnTo>
                <a:lnTo>
                  <a:pt x="127" y="247523"/>
                </a:lnTo>
                <a:lnTo>
                  <a:pt x="15621" y="284988"/>
                </a:lnTo>
                <a:lnTo>
                  <a:pt x="46609" y="312165"/>
                </a:lnTo>
                <a:lnTo>
                  <a:pt x="90297" y="332232"/>
                </a:lnTo>
                <a:lnTo>
                  <a:pt x="127635" y="341249"/>
                </a:lnTo>
                <a:lnTo>
                  <a:pt x="160274" y="344550"/>
                </a:lnTo>
                <a:lnTo>
                  <a:pt x="160274" y="344932"/>
                </a:lnTo>
                <a:lnTo>
                  <a:pt x="664845" y="344932"/>
                </a:lnTo>
                <a:lnTo>
                  <a:pt x="664845" y="344677"/>
                </a:lnTo>
                <a:lnTo>
                  <a:pt x="674751" y="344170"/>
                </a:lnTo>
                <a:lnTo>
                  <a:pt x="712978" y="339471"/>
                </a:lnTo>
                <a:lnTo>
                  <a:pt x="756412" y="327913"/>
                </a:lnTo>
                <a:lnTo>
                  <a:pt x="793877" y="311023"/>
                </a:lnTo>
                <a:lnTo>
                  <a:pt x="827604" y="286004"/>
                </a:lnTo>
                <a:lnTo>
                  <a:pt x="331343" y="286004"/>
                </a:lnTo>
                <a:lnTo>
                  <a:pt x="331597" y="285750"/>
                </a:lnTo>
                <a:lnTo>
                  <a:pt x="331724" y="285496"/>
                </a:lnTo>
                <a:lnTo>
                  <a:pt x="331978" y="285369"/>
                </a:lnTo>
                <a:lnTo>
                  <a:pt x="332104" y="285114"/>
                </a:lnTo>
                <a:lnTo>
                  <a:pt x="471932" y="285114"/>
                </a:lnTo>
                <a:lnTo>
                  <a:pt x="473075" y="284988"/>
                </a:lnTo>
                <a:lnTo>
                  <a:pt x="474091" y="284734"/>
                </a:lnTo>
                <a:lnTo>
                  <a:pt x="475234" y="284607"/>
                </a:lnTo>
                <a:lnTo>
                  <a:pt x="829026" y="284607"/>
                </a:lnTo>
                <a:lnTo>
                  <a:pt x="833247" y="280035"/>
                </a:lnTo>
                <a:lnTo>
                  <a:pt x="853947" y="242443"/>
                </a:lnTo>
                <a:lnTo>
                  <a:pt x="856043" y="223393"/>
                </a:lnTo>
                <a:lnTo>
                  <a:pt x="855837" y="218694"/>
                </a:lnTo>
                <a:lnTo>
                  <a:pt x="840104" y="178308"/>
                </a:lnTo>
                <a:lnTo>
                  <a:pt x="809497" y="148717"/>
                </a:lnTo>
                <a:lnTo>
                  <a:pt x="774065" y="128777"/>
                </a:lnTo>
                <a:lnTo>
                  <a:pt x="731393" y="114426"/>
                </a:lnTo>
                <a:lnTo>
                  <a:pt x="693166" y="107314"/>
                </a:lnTo>
                <a:lnTo>
                  <a:pt x="665162" y="105156"/>
                </a:lnTo>
                <a:lnTo>
                  <a:pt x="639953" y="105156"/>
                </a:lnTo>
                <a:lnTo>
                  <a:pt x="637032" y="99568"/>
                </a:lnTo>
                <a:lnTo>
                  <a:pt x="611378" y="67945"/>
                </a:lnTo>
                <a:lnTo>
                  <a:pt x="574294" y="41148"/>
                </a:lnTo>
                <a:lnTo>
                  <a:pt x="535940" y="23240"/>
                </a:lnTo>
                <a:lnTo>
                  <a:pt x="491997" y="9906"/>
                </a:lnTo>
                <a:lnTo>
                  <a:pt x="453516" y="3175"/>
                </a:lnTo>
                <a:lnTo>
                  <a:pt x="412750" y="126"/>
                </a:lnTo>
                <a:lnTo>
                  <a:pt x="402209" y="0"/>
                </a:lnTo>
                <a:close/>
              </a:path>
              <a:path w="856614" h="345439">
                <a:moveTo>
                  <a:pt x="471932" y="285114"/>
                </a:moveTo>
                <a:lnTo>
                  <a:pt x="332104" y="285114"/>
                </a:lnTo>
                <a:lnTo>
                  <a:pt x="333628" y="285369"/>
                </a:lnTo>
                <a:lnTo>
                  <a:pt x="335026" y="285496"/>
                </a:lnTo>
                <a:lnTo>
                  <a:pt x="337947" y="286004"/>
                </a:lnTo>
                <a:lnTo>
                  <a:pt x="466597" y="286004"/>
                </a:lnTo>
                <a:lnTo>
                  <a:pt x="467614" y="285876"/>
                </a:lnTo>
                <a:lnTo>
                  <a:pt x="468757" y="285623"/>
                </a:lnTo>
                <a:lnTo>
                  <a:pt x="470916" y="285369"/>
                </a:lnTo>
                <a:lnTo>
                  <a:pt x="471932" y="285114"/>
                </a:lnTo>
                <a:close/>
              </a:path>
              <a:path w="856614" h="345439">
                <a:moveTo>
                  <a:pt x="829026" y="284607"/>
                </a:moveTo>
                <a:lnTo>
                  <a:pt x="475234" y="284607"/>
                </a:lnTo>
                <a:lnTo>
                  <a:pt x="475615" y="284988"/>
                </a:lnTo>
                <a:lnTo>
                  <a:pt x="475869" y="285369"/>
                </a:lnTo>
                <a:lnTo>
                  <a:pt x="476250" y="285623"/>
                </a:lnTo>
                <a:lnTo>
                  <a:pt x="476758" y="286004"/>
                </a:lnTo>
                <a:lnTo>
                  <a:pt x="827604" y="286004"/>
                </a:lnTo>
                <a:lnTo>
                  <a:pt x="828675" y="284988"/>
                </a:lnTo>
                <a:lnTo>
                  <a:pt x="829026" y="284607"/>
                </a:lnTo>
                <a:close/>
              </a:path>
              <a:path w="856614" h="345439">
                <a:moveTo>
                  <a:pt x="652145" y="104901"/>
                </a:moveTo>
                <a:lnTo>
                  <a:pt x="647572" y="104901"/>
                </a:lnTo>
                <a:lnTo>
                  <a:pt x="646049" y="105029"/>
                </a:lnTo>
                <a:lnTo>
                  <a:pt x="639953" y="105156"/>
                </a:lnTo>
                <a:lnTo>
                  <a:pt x="665162" y="105156"/>
                </a:lnTo>
                <a:lnTo>
                  <a:pt x="662559" y="105029"/>
                </a:lnTo>
                <a:lnTo>
                  <a:pt x="652145" y="10490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00">
            <a:extLst>
              <a:ext uri="{FF2B5EF4-FFF2-40B4-BE49-F238E27FC236}">
                <a16:creationId xmlns:a16="http://schemas.microsoft.com/office/drawing/2014/main" id="{0382CAAE-6DC4-4C11-BBFE-94A05FEE1029}"/>
              </a:ext>
            </a:extLst>
          </p:cNvPr>
          <p:cNvSpPr txBox="1"/>
          <p:nvPr/>
        </p:nvSpPr>
        <p:spPr>
          <a:xfrm>
            <a:off x="1217724" y="846628"/>
            <a:ext cx="584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101">
            <a:extLst>
              <a:ext uri="{FF2B5EF4-FFF2-40B4-BE49-F238E27FC236}">
                <a16:creationId xmlns:a16="http://schemas.microsoft.com/office/drawing/2014/main" id="{4247EC5C-620F-4900-801A-CF1DD4936B0C}"/>
              </a:ext>
            </a:extLst>
          </p:cNvPr>
          <p:cNvSpPr/>
          <p:nvPr/>
        </p:nvSpPr>
        <p:spPr>
          <a:xfrm>
            <a:off x="2074339" y="729581"/>
            <a:ext cx="856615" cy="345440"/>
          </a:xfrm>
          <a:custGeom>
            <a:avLst/>
            <a:gdLst/>
            <a:ahLst/>
            <a:cxnLst/>
            <a:rect l="l" t="t" r="r" b="b"/>
            <a:pathLst>
              <a:path w="856614" h="345439">
                <a:moveTo>
                  <a:pt x="402336" y="0"/>
                </a:moveTo>
                <a:lnTo>
                  <a:pt x="353441" y="2921"/>
                </a:lnTo>
                <a:lnTo>
                  <a:pt x="307848" y="11049"/>
                </a:lnTo>
                <a:lnTo>
                  <a:pt x="266446" y="24002"/>
                </a:lnTo>
                <a:lnTo>
                  <a:pt x="230124" y="41148"/>
                </a:lnTo>
                <a:lnTo>
                  <a:pt x="193294" y="67690"/>
                </a:lnTo>
                <a:lnTo>
                  <a:pt x="167894" y="98933"/>
                </a:lnTo>
                <a:lnTo>
                  <a:pt x="154940" y="140843"/>
                </a:lnTo>
                <a:lnTo>
                  <a:pt x="146939" y="141477"/>
                </a:lnTo>
                <a:lnTo>
                  <a:pt x="108458" y="147827"/>
                </a:lnTo>
                <a:lnTo>
                  <a:pt x="67691" y="161671"/>
                </a:lnTo>
                <a:lnTo>
                  <a:pt x="34925" y="181229"/>
                </a:lnTo>
                <a:lnTo>
                  <a:pt x="9271" y="209676"/>
                </a:lnTo>
                <a:lnTo>
                  <a:pt x="0" y="242570"/>
                </a:lnTo>
                <a:lnTo>
                  <a:pt x="254" y="247523"/>
                </a:lnTo>
                <a:lnTo>
                  <a:pt x="15621" y="284988"/>
                </a:lnTo>
                <a:lnTo>
                  <a:pt x="46609" y="312165"/>
                </a:lnTo>
                <a:lnTo>
                  <a:pt x="83439" y="329819"/>
                </a:lnTo>
                <a:lnTo>
                  <a:pt x="127762" y="341249"/>
                </a:lnTo>
                <a:lnTo>
                  <a:pt x="160274" y="344550"/>
                </a:lnTo>
                <a:lnTo>
                  <a:pt x="160274" y="344932"/>
                </a:lnTo>
                <a:lnTo>
                  <a:pt x="664972" y="344932"/>
                </a:lnTo>
                <a:lnTo>
                  <a:pt x="664972" y="344677"/>
                </a:lnTo>
                <a:lnTo>
                  <a:pt x="674878" y="344170"/>
                </a:lnTo>
                <a:lnTo>
                  <a:pt x="712978" y="339471"/>
                </a:lnTo>
                <a:lnTo>
                  <a:pt x="756412" y="327913"/>
                </a:lnTo>
                <a:lnTo>
                  <a:pt x="793877" y="311023"/>
                </a:lnTo>
                <a:lnTo>
                  <a:pt x="827604" y="286004"/>
                </a:lnTo>
                <a:lnTo>
                  <a:pt x="331343" y="286004"/>
                </a:lnTo>
                <a:lnTo>
                  <a:pt x="331978" y="285369"/>
                </a:lnTo>
                <a:lnTo>
                  <a:pt x="332105" y="285114"/>
                </a:lnTo>
                <a:lnTo>
                  <a:pt x="472059" y="285114"/>
                </a:lnTo>
                <a:lnTo>
                  <a:pt x="473075" y="284988"/>
                </a:lnTo>
                <a:lnTo>
                  <a:pt x="474091" y="284734"/>
                </a:lnTo>
                <a:lnTo>
                  <a:pt x="475234" y="284607"/>
                </a:lnTo>
                <a:lnTo>
                  <a:pt x="829026" y="284607"/>
                </a:lnTo>
                <a:lnTo>
                  <a:pt x="833246" y="280035"/>
                </a:lnTo>
                <a:lnTo>
                  <a:pt x="853947" y="242443"/>
                </a:lnTo>
                <a:lnTo>
                  <a:pt x="856170" y="223393"/>
                </a:lnTo>
                <a:lnTo>
                  <a:pt x="855980" y="218821"/>
                </a:lnTo>
                <a:lnTo>
                  <a:pt x="840105" y="178308"/>
                </a:lnTo>
                <a:lnTo>
                  <a:pt x="809498" y="148717"/>
                </a:lnTo>
                <a:lnTo>
                  <a:pt x="774065" y="128777"/>
                </a:lnTo>
                <a:lnTo>
                  <a:pt x="731393" y="114426"/>
                </a:lnTo>
                <a:lnTo>
                  <a:pt x="693166" y="107314"/>
                </a:lnTo>
                <a:lnTo>
                  <a:pt x="665257" y="105156"/>
                </a:lnTo>
                <a:lnTo>
                  <a:pt x="639953" y="105156"/>
                </a:lnTo>
                <a:lnTo>
                  <a:pt x="637032" y="99568"/>
                </a:lnTo>
                <a:lnTo>
                  <a:pt x="611505" y="67945"/>
                </a:lnTo>
                <a:lnTo>
                  <a:pt x="574421" y="41148"/>
                </a:lnTo>
                <a:lnTo>
                  <a:pt x="536067" y="23240"/>
                </a:lnTo>
                <a:lnTo>
                  <a:pt x="492125" y="9906"/>
                </a:lnTo>
                <a:lnTo>
                  <a:pt x="453644" y="3175"/>
                </a:lnTo>
                <a:lnTo>
                  <a:pt x="412877" y="126"/>
                </a:lnTo>
                <a:lnTo>
                  <a:pt x="402336" y="0"/>
                </a:lnTo>
                <a:close/>
              </a:path>
              <a:path w="856614" h="345439">
                <a:moveTo>
                  <a:pt x="472059" y="285114"/>
                </a:moveTo>
                <a:lnTo>
                  <a:pt x="332105" y="285114"/>
                </a:lnTo>
                <a:lnTo>
                  <a:pt x="333629" y="285369"/>
                </a:lnTo>
                <a:lnTo>
                  <a:pt x="335025" y="285496"/>
                </a:lnTo>
                <a:lnTo>
                  <a:pt x="338074" y="286004"/>
                </a:lnTo>
                <a:lnTo>
                  <a:pt x="466598" y="286004"/>
                </a:lnTo>
                <a:lnTo>
                  <a:pt x="467741" y="285876"/>
                </a:lnTo>
                <a:lnTo>
                  <a:pt x="468756" y="285623"/>
                </a:lnTo>
                <a:lnTo>
                  <a:pt x="470916" y="285369"/>
                </a:lnTo>
                <a:lnTo>
                  <a:pt x="472059" y="285114"/>
                </a:lnTo>
                <a:close/>
              </a:path>
              <a:path w="856614" h="345439">
                <a:moveTo>
                  <a:pt x="829026" y="284607"/>
                </a:moveTo>
                <a:lnTo>
                  <a:pt x="475234" y="284607"/>
                </a:lnTo>
                <a:lnTo>
                  <a:pt x="475996" y="285369"/>
                </a:lnTo>
                <a:lnTo>
                  <a:pt x="476377" y="285623"/>
                </a:lnTo>
                <a:lnTo>
                  <a:pt x="476758" y="286004"/>
                </a:lnTo>
                <a:lnTo>
                  <a:pt x="827604" y="286004"/>
                </a:lnTo>
                <a:lnTo>
                  <a:pt x="828675" y="284988"/>
                </a:lnTo>
                <a:lnTo>
                  <a:pt x="829026" y="284607"/>
                </a:lnTo>
                <a:close/>
              </a:path>
              <a:path w="856614" h="345439">
                <a:moveTo>
                  <a:pt x="652144" y="104901"/>
                </a:moveTo>
                <a:lnTo>
                  <a:pt x="647573" y="104901"/>
                </a:lnTo>
                <a:lnTo>
                  <a:pt x="646049" y="105029"/>
                </a:lnTo>
                <a:lnTo>
                  <a:pt x="639953" y="105156"/>
                </a:lnTo>
                <a:lnTo>
                  <a:pt x="665257" y="105156"/>
                </a:lnTo>
                <a:lnTo>
                  <a:pt x="662686" y="105029"/>
                </a:lnTo>
                <a:lnTo>
                  <a:pt x="652144" y="10490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02">
            <a:extLst>
              <a:ext uri="{FF2B5EF4-FFF2-40B4-BE49-F238E27FC236}">
                <a16:creationId xmlns:a16="http://schemas.microsoft.com/office/drawing/2014/main" id="{C426948A-F260-4F83-A3E7-A8D035EB3EED}"/>
              </a:ext>
            </a:extLst>
          </p:cNvPr>
          <p:cNvSpPr txBox="1"/>
          <p:nvPr/>
        </p:nvSpPr>
        <p:spPr>
          <a:xfrm>
            <a:off x="2315005" y="846628"/>
            <a:ext cx="3778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103">
            <a:extLst>
              <a:ext uri="{FF2B5EF4-FFF2-40B4-BE49-F238E27FC236}">
                <a16:creationId xmlns:a16="http://schemas.microsoft.com/office/drawing/2014/main" id="{C66EC8E1-CA1E-404E-AD03-09DFA13908A2}"/>
              </a:ext>
            </a:extLst>
          </p:cNvPr>
          <p:cNvSpPr/>
          <p:nvPr/>
        </p:nvSpPr>
        <p:spPr>
          <a:xfrm>
            <a:off x="1188642" y="1342737"/>
            <a:ext cx="574547" cy="348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4">
            <a:extLst>
              <a:ext uri="{FF2B5EF4-FFF2-40B4-BE49-F238E27FC236}">
                <a16:creationId xmlns:a16="http://schemas.microsoft.com/office/drawing/2014/main" id="{07A9CCE9-F7BE-4B42-B7B1-50D08C052958}"/>
              </a:ext>
            </a:extLst>
          </p:cNvPr>
          <p:cNvSpPr/>
          <p:nvPr/>
        </p:nvSpPr>
        <p:spPr>
          <a:xfrm>
            <a:off x="1222170" y="1359502"/>
            <a:ext cx="545592" cy="275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05">
            <a:extLst>
              <a:ext uri="{FF2B5EF4-FFF2-40B4-BE49-F238E27FC236}">
                <a16:creationId xmlns:a16="http://schemas.microsoft.com/office/drawing/2014/main" id="{C27E8AF6-7F05-4D13-9C07-8B2FE20CABB8}"/>
              </a:ext>
            </a:extLst>
          </p:cNvPr>
          <p:cNvSpPr/>
          <p:nvPr/>
        </p:nvSpPr>
        <p:spPr>
          <a:xfrm>
            <a:off x="1231187" y="1361915"/>
            <a:ext cx="488950" cy="263525"/>
          </a:xfrm>
          <a:custGeom>
            <a:avLst/>
            <a:gdLst/>
            <a:ahLst/>
            <a:cxnLst/>
            <a:rect l="l" t="t" r="r" b="b"/>
            <a:pathLst>
              <a:path w="488950" h="263525">
                <a:moveTo>
                  <a:pt x="445007" y="0"/>
                </a:moveTo>
                <a:lnTo>
                  <a:pt x="43942" y="0"/>
                </a:lnTo>
                <a:lnTo>
                  <a:pt x="31285" y="1841"/>
                </a:lnTo>
                <a:lnTo>
                  <a:pt x="18764" y="7888"/>
                </a:lnTo>
                <a:lnTo>
                  <a:pt x="8857" y="17409"/>
                </a:lnTo>
                <a:lnTo>
                  <a:pt x="2344" y="29639"/>
                </a:lnTo>
                <a:lnTo>
                  <a:pt x="0" y="43814"/>
                </a:lnTo>
                <a:lnTo>
                  <a:pt x="0" y="219582"/>
                </a:lnTo>
                <a:lnTo>
                  <a:pt x="17489" y="254548"/>
                </a:lnTo>
                <a:lnTo>
                  <a:pt x="43942" y="263398"/>
                </a:lnTo>
                <a:lnTo>
                  <a:pt x="445007" y="263398"/>
                </a:lnTo>
                <a:lnTo>
                  <a:pt x="480092" y="245934"/>
                </a:lnTo>
                <a:lnTo>
                  <a:pt x="488950" y="219582"/>
                </a:lnTo>
                <a:lnTo>
                  <a:pt x="488950" y="43814"/>
                </a:lnTo>
                <a:lnTo>
                  <a:pt x="471460" y="8811"/>
                </a:lnTo>
                <a:lnTo>
                  <a:pt x="445007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06">
            <a:extLst>
              <a:ext uri="{FF2B5EF4-FFF2-40B4-BE49-F238E27FC236}">
                <a16:creationId xmlns:a16="http://schemas.microsoft.com/office/drawing/2014/main" id="{917E9ACE-F79F-4981-ADAD-B411DA9732E3}"/>
              </a:ext>
            </a:extLst>
          </p:cNvPr>
          <p:cNvSpPr txBox="1"/>
          <p:nvPr/>
        </p:nvSpPr>
        <p:spPr>
          <a:xfrm>
            <a:off x="1328087" y="1425860"/>
            <a:ext cx="2946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</a:t>
            </a:r>
            <a:r>
              <a:rPr sz="1000" spc="-10" dirty="0">
                <a:latin typeface="微软雅黑"/>
                <a:cs typeface="微软雅黑"/>
              </a:rPr>
              <a:t>S 1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4" name="object 107">
            <a:extLst>
              <a:ext uri="{FF2B5EF4-FFF2-40B4-BE49-F238E27FC236}">
                <a16:creationId xmlns:a16="http://schemas.microsoft.com/office/drawing/2014/main" id="{F9755FB1-0F09-4792-8B1D-E5F0828C2DF3}"/>
              </a:ext>
            </a:extLst>
          </p:cNvPr>
          <p:cNvSpPr/>
          <p:nvPr/>
        </p:nvSpPr>
        <p:spPr>
          <a:xfrm>
            <a:off x="1188642" y="1653634"/>
            <a:ext cx="574547" cy="3489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08">
            <a:extLst>
              <a:ext uri="{FF2B5EF4-FFF2-40B4-BE49-F238E27FC236}">
                <a16:creationId xmlns:a16="http://schemas.microsoft.com/office/drawing/2014/main" id="{A4DB0484-2BEF-454E-A780-CB4510C8AE16}"/>
              </a:ext>
            </a:extLst>
          </p:cNvPr>
          <p:cNvSpPr/>
          <p:nvPr/>
        </p:nvSpPr>
        <p:spPr>
          <a:xfrm>
            <a:off x="1222170" y="1671921"/>
            <a:ext cx="545592" cy="275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09">
            <a:extLst>
              <a:ext uri="{FF2B5EF4-FFF2-40B4-BE49-F238E27FC236}">
                <a16:creationId xmlns:a16="http://schemas.microsoft.com/office/drawing/2014/main" id="{8E8A36A5-6CB1-490F-8CDB-0057C02CDA32}"/>
              </a:ext>
            </a:extLst>
          </p:cNvPr>
          <p:cNvSpPr/>
          <p:nvPr/>
        </p:nvSpPr>
        <p:spPr>
          <a:xfrm>
            <a:off x="1231187" y="1673953"/>
            <a:ext cx="488950" cy="263525"/>
          </a:xfrm>
          <a:custGeom>
            <a:avLst/>
            <a:gdLst/>
            <a:ahLst/>
            <a:cxnLst/>
            <a:rect l="l" t="t" r="r" b="b"/>
            <a:pathLst>
              <a:path w="488950" h="263525">
                <a:moveTo>
                  <a:pt x="445007" y="0"/>
                </a:moveTo>
                <a:lnTo>
                  <a:pt x="43942" y="0"/>
                </a:lnTo>
                <a:lnTo>
                  <a:pt x="31285" y="1841"/>
                </a:lnTo>
                <a:lnTo>
                  <a:pt x="18764" y="7888"/>
                </a:lnTo>
                <a:lnTo>
                  <a:pt x="8857" y="17409"/>
                </a:lnTo>
                <a:lnTo>
                  <a:pt x="2344" y="29639"/>
                </a:lnTo>
                <a:lnTo>
                  <a:pt x="0" y="43814"/>
                </a:lnTo>
                <a:lnTo>
                  <a:pt x="0" y="219583"/>
                </a:lnTo>
                <a:lnTo>
                  <a:pt x="17489" y="254548"/>
                </a:lnTo>
                <a:lnTo>
                  <a:pt x="43942" y="263398"/>
                </a:lnTo>
                <a:lnTo>
                  <a:pt x="445007" y="263398"/>
                </a:lnTo>
                <a:lnTo>
                  <a:pt x="480092" y="245934"/>
                </a:lnTo>
                <a:lnTo>
                  <a:pt x="488950" y="219583"/>
                </a:lnTo>
                <a:lnTo>
                  <a:pt x="488950" y="43814"/>
                </a:lnTo>
                <a:lnTo>
                  <a:pt x="471460" y="8811"/>
                </a:lnTo>
                <a:lnTo>
                  <a:pt x="44500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10">
            <a:extLst>
              <a:ext uri="{FF2B5EF4-FFF2-40B4-BE49-F238E27FC236}">
                <a16:creationId xmlns:a16="http://schemas.microsoft.com/office/drawing/2014/main" id="{447D28DB-E0E3-484F-A3E9-A99E988BD183}"/>
              </a:ext>
            </a:extLst>
          </p:cNvPr>
          <p:cNvSpPr txBox="1"/>
          <p:nvPr/>
        </p:nvSpPr>
        <p:spPr>
          <a:xfrm>
            <a:off x="1328087" y="1737899"/>
            <a:ext cx="2946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</a:t>
            </a:r>
            <a:r>
              <a:rPr sz="1000" spc="-10" dirty="0">
                <a:latin typeface="微软雅黑"/>
                <a:cs typeface="微软雅黑"/>
              </a:rPr>
              <a:t>S 2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8" name="object 111">
            <a:extLst>
              <a:ext uri="{FF2B5EF4-FFF2-40B4-BE49-F238E27FC236}">
                <a16:creationId xmlns:a16="http://schemas.microsoft.com/office/drawing/2014/main" id="{7CA06120-306F-48B7-96A5-D38C5E12013D}"/>
              </a:ext>
            </a:extLst>
          </p:cNvPr>
          <p:cNvSpPr/>
          <p:nvPr/>
        </p:nvSpPr>
        <p:spPr>
          <a:xfrm>
            <a:off x="2362121" y="1365597"/>
            <a:ext cx="574548" cy="3489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12">
            <a:extLst>
              <a:ext uri="{FF2B5EF4-FFF2-40B4-BE49-F238E27FC236}">
                <a16:creationId xmlns:a16="http://schemas.microsoft.com/office/drawing/2014/main" id="{3991BE4C-0E1B-4309-BCFE-39AED31592A8}"/>
              </a:ext>
            </a:extLst>
          </p:cNvPr>
          <p:cNvSpPr/>
          <p:nvPr/>
        </p:nvSpPr>
        <p:spPr>
          <a:xfrm>
            <a:off x="2395649" y="1383886"/>
            <a:ext cx="545592" cy="2758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13">
            <a:extLst>
              <a:ext uri="{FF2B5EF4-FFF2-40B4-BE49-F238E27FC236}">
                <a16:creationId xmlns:a16="http://schemas.microsoft.com/office/drawing/2014/main" id="{3A3A53D5-DA45-49A9-B714-B5F5DDBF0888}"/>
              </a:ext>
            </a:extLst>
          </p:cNvPr>
          <p:cNvSpPr/>
          <p:nvPr/>
        </p:nvSpPr>
        <p:spPr>
          <a:xfrm>
            <a:off x="2405174" y="1385664"/>
            <a:ext cx="488950" cy="263525"/>
          </a:xfrm>
          <a:custGeom>
            <a:avLst/>
            <a:gdLst/>
            <a:ahLst/>
            <a:cxnLst/>
            <a:rect l="l" t="t" r="r" b="b"/>
            <a:pathLst>
              <a:path w="488950" h="263525">
                <a:moveTo>
                  <a:pt x="444881" y="0"/>
                </a:moveTo>
                <a:lnTo>
                  <a:pt x="43814" y="0"/>
                </a:lnTo>
                <a:lnTo>
                  <a:pt x="31169" y="1852"/>
                </a:lnTo>
                <a:lnTo>
                  <a:pt x="18679" y="7930"/>
                </a:lnTo>
                <a:lnTo>
                  <a:pt x="8811" y="17489"/>
                </a:lnTo>
                <a:lnTo>
                  <a:pt x="2330" y="29752"/>
                </a:lnTo>
                <a:lnTo>
                  <a:pt x="0" y="43941"/>
                </a:lnTo>
                <a:lnTo>
                  <a:pt x="0" y="219582"/>
                </a:lnTo>
                <a:lnTo>
                  <a:pt x="17409" y="254667"/>
                </a:lnTo>
                <a:lnTo>
                  <a:pt x="43814" y="263525"/>
                </a:lnTo>
                <a:lnTo>
                  <a:pt x="444881" y="263525"/>
                </a:lnTo>
                <a:lnTo>
                  <a:pt x="479989" y="246003"/>
                </a:lnTo>
                <a:lnTo>
                  <a:pt x="488822" y="219582"/>
                </a:lnTo>
                <a:lnTo>
                  <a:pt x="488822" y="43941"/>
                </a:lnTo>
                <a:lnTo>
                  <a:pt x="471301" y="8833"/>
                </a:lnTo>
                <a:lnTo>
                  <a:pt x="444881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14">
            <a:extLst>
              <a:ext uri="{FF2B5EF4-FFF2-40B4-BE49-F238E27FC236}">
                <a16:creationId xmlns:a16="http://schemas.microsoft.com/office/drawing/2014/main" id="{527DEA62-03CE-4241-BA37-E417DE800B08}"/>
              </a:ext>
            </a:extLst>
          </p:cNvPr>
          <p:cNvSpPr txBox="1"/>
          <p:nvPr/>
        </p:nvSpPr>
        <p:spPr>
          <a:xfrm>
            <a:off x="2502076" y="1449609"/>
            <a:ext cx="2946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</a:t>
            </a:r>
            <a:r>
              <a:rPr sz="1000" spc="-10" dirty="0">
                <a:latin typeface="微软雅黑"/>
                <a:cs typeface="微软雅黑"/>
              </a:rPr>
              <a:t>S 1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2" name="object 115">
            <a:extLst>
              <a:ext uri="{FF2B5EF4-FFF2-40B4-BE49-F238E27FC236}">
                <a16:creationId xmlns:a16="http://schemas.microsoft.com/office/drawing/2014/main" id="{A01BEE3E-7789-4419-AE86-B8DCF4EDA45F}"/>
              </a:ext>
            </a:extLst>
          </p:cNvPr>
          <p:cNvSpPr/>
          <p:nvPr/>
        </p:nvSpPr>
        <p:spPr>
          <a:xfrm>
            <a:off x="2362121" y="1678018"/>
            <a:ext cx="574548" cy="3489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16">
            <a:extLst>
              <a:ext uri="{FF2B5EF4-FFF2-40B4-BE49-F238E27FC236}">
                <a16:creationId xmlns:a16="http://schemas.microsoft.com/office/drawing/2014/main" id="{1321400A-E4F6-4D58-BBA2-24F273D55504}"/>
              </a:ext>
            </a:extLst>
          </p:cNvPr>
          <p:cNvSpPr/>
          <p:nvPr/>
        </p:nvSpPr>
        <p:spPr>
          <a:xfrm>
            <a:off x="2395649" y="1694781"/>
            <a:ext cx="545592" cy="2758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17">
            <a:extLst>
              <a:ext uri="{FF2B5EF4-FFF2-40B4-BE49-F238E27FC236}">
                <a16:creationId xmlns:a16="http://schemas.microsoft.com/office/drawing/2014/main" id="{B41D80EA-BD8C-457D-BEC8-9E2E1538A48A}"/>
              </a:ext>
            </a:extLst>
          </p:cNvPr>
          <p:cNvSpPr/>
          <p:nvPr/>
        </p:nvSpPr>
        <p:spPr>
          <a:xfrm>
            <a:off x="2405174" y="1697702"/>
            <a:ext cx="488950" cy="263525"/>
          </a:xfrm>
          <a:custGeom>
            <a:avLst/>
            <a:gdLst/>
            <a:ahLst/>
            <a:cxnLst/>
            <a:rect l="l" t="t" r="r" b="b"/>
            <a:pathLst>
              <a:path w="488950" h="263525">
                <a:moveTo>
                  <a:pt x="444881" y="0"/>
                </a:moveTo>
                <a:lnTo>
                  <a:pt x="43814" y="0"/>
                </a:lnTo>
                <a:lnTo>
                  <a:pt x="31248" y="1817"/>
                </a:lnTo>
                <a:lnTo>
                  <a:pt x="18728" y="7853"/>
                </a:lnTo>
                <a:lnTo>
                  <a:pt x="8835" y="17377"/>
                </a:lnTo>
                <a:lnTo>
                  <a:pt x="2336" y="29620"/>
                </a:lnTo>
                <a:lnTo>
                  <a:pt x="0" y="43814"/>
                </a:lnTo>
                <a:lnTo>
                  <a:pt x="0" y="219583"/>
                </a:lnTo>
                <a:lnTo>
                  <a:pt x="17377" y="254562"/>
                </a:lnTo>
                <a:lnTo>
                  <a:pt x="43814" y="263398"/>
                </a:lnTo>
                <a:lnTo>
                  <a:pt x="444881" y="263398"/>
                </a:lnTo>
                <a:lnTo>
                  <a:pt x="479965" y="245988"/>
                </a:lnTo>
                <a:lnTo>
                  <a:pt x="488822" y="219583"/>
                </a:lnTo>
                <a:lnTo>
                  <a:pt x="488822" y="43814"/>
                </a:lnTo>
                <a:lnTo>
                  <a:pt x="471333" y="8811"/>
                </a:lnTo>
                <a:lnTo>
                  <a:pt x="44488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18">
            <a:extLst>
              <a:ext uri="{FF2B5EF4-FFF2-40B4-BE49-F238E27FC236}">
                <a16:creationId xmlns:a16="http://schemas.microsoft.com/office/drawing/2014/main" id="{ED00E702-9180-48B2-AF83-79D1804B004B}"/>
              </a:ext>
            </a:extLst>
          </p:cNvPr>
          <p:cNvSpPr txBox="1"/>
          <p:nvPr/>
        </p:nvSpPr>
        <p:spPr>
          <a:xfrm>
            <a:off x="2502076" y="1761775"/>
            <a:ext cx="2946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</a:t>
            </a:r>
            <a:r>
              <a:rPr sz="1000" spc="-10" dirty="0">
                <a:latin typeface="微软雅黑"/>
                <a:cs typeface="微软雅黑"/>
              </a:rPr>
              <a:t>S 2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8" name="object 71">
            <a:extLst>
              <a:ext uri="{FF2B5EF4-FFF2-40B4-BE49-F238E27FC236}">
                <a16:creationId xmlns:a16="http://schemas.microsoft.com/office/drawing/2014/main" id="{2B387DAB-C344-48DF-BF13-2E4686EB7564}"/>
              </a:ext>
            </a:extLst>
          </p:cNvPr>
          <p:cNvSpPr/>
          <p:nvPr/>
        </p:nvSpPr>
        <p:spPr>
          <a:xfrm>
            <a:off x="5879640" y="2167361"/>
            <a:ext cx="364629" cy="370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72">
            <a:extLst>
              <a:ext uri="{FF2B5EF4-FFF2-40B4-BE49-F238E27FC236}">
                <a16:creationId xmlns:a16="http://schemas.microsoft.com/office/drawing/2014/main" id="{27F56292-274D-4AA0-829E-EFC8D5F46A70}"/>
              </a:ext>
            </a:extLst>
          </p:cNvPr>
          <p:cNvSpPr/>
          <p:nvPr/>
        </p:nvSpPr>
        <p:spPr>
          <a:xfrm>
            <a:off x="6421041" y="1103850"/>
            <a:ext cx="46355" cy="234950"/>
          </a:xfrm>
          <a:custGeom>
            <a:avLst/>
            <a:gdLst/>
            <a:ahLst/>
            <a:cxnLst/>
            <a:rect l="l" t="t" r="r" b="b"/>
            <a:pathLst>
              <a:path w="46355" h="234950">
                <a:moveTo>
                  <a:pt x="45974" y="0"/>
                </a:moveTo>
                <a:lnTo>
                  <a:pt x="0" y="234695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73">
            <a:extLst>
              <a:ext uri="{FF2B5EF4-FFF2-40B4-BE49-F238E27FC236}">
                <a16:creationId xmlns:a16="http://schemas.microsoft.com/office/drawing/2014/main" id="{98A656C0-0FC4-4BC1-AD84-E18E55DD55F4}"/>
              </a:ext>
            </a:extLst>
          </p:cNvPr>
          <p:cNvSpPr/>
          <p:nvPr/>
        </p:nvSpPr>
        <p:spPr>
          <a:xfrm>
            <a:off x="7338616" y="1106009"/>
            <a:ext cx="220345" cy="233045"/>
          </a:xfrm>
          <a:custGeom>
            <a:avLst/>
            <a:gdLst/>
            <a:ahLst/>
            <a:cxnLst/>
            <a:rect l="l" t="t" r="r" b="b"/>
            <a:pathLst>
              <a:path w="220344" h="233044">
                <a:moveTo>
                  <a:pt x="0" y="0"/>
                </a:moveTo>
                <a:lnTo>
                  <a:pt x="220090" y="232537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74">
            <a:extLst>
              <a:ext uri="{FF2B5EF4-FFF2-40B4-BE49-F238E27FC236}">
                <a16:creationId xmlns:a16="http://schemas.microsoft.com/office/drawing/2014/main" id="{5C419555-A102-45C6-B924-C7C2BDF319FE}"/>
              </a:ext>
            </a:extLst>
          </p:cNvPr>
          <p:cNvSpPr/>
          <p:nvPr/>
        </p:nvSpPr>
        <p:spPr>
          <a:xfrm>
            <a:off x="6467015" y="1103850"/>
            <a:ext cx="1092200" cy="234950"/>
          </a:xfrm>
          <a:custGeom>
            <a:avLst/>
            <a:gdLst/>
            <a:ahLst/>
            <a:cxnLst/>
            <a:rect l="l" t="t" r="r" b="b"/>
            <a:pathLst>
              <a:path w="1092200" h="234950">
                <a:moveTo>
                  <a:pt x="0" y="0"/>
                </a:moveTo>
                <a:lnTo>
                  <a:pt x="1091691" y="234695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75">
            <a:extLst>
              <a:ext uri="{FF2B5EF4-FFF2-40B4-BE49-F238E27FC236}">
                <a16:creationId xmlns:a16="http://schemas.microsoft.com/office/drawing/2014/main" id="{C61EB70A-DB16-40C8-B741-C8BBEFA4505D}"/>
              </a:ext>
            </a:extLst>
          </p:cNvPr>
          <p:cNvSpPr/>
          <p:nvPr/>
        </p:nvSpPr>
        <p:spPr>
          <a:xfrm>
            <a:off x="6421041" y="1106009"/>
            <a:ext cx="917575" cy="233045"/>
          </a:xfrm>
          <a:custGeom>
            <a:avLst/>
            <a:gdLst/>
            <a:ahLst/>
            <a:cxnLst/>
            <a:rect l="l" t="t" r="r" b="b"/>
            <a:pathLst>
              <a:path w="917575" h="233044">
                <a:moveTo>
                  <a:pt x="0" y="232537"/>
                </a:moveTo>
                <a:lnTo>
                  <a:pt x="917575" y="0"/>
                </a:lnTo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6">
            <a:extLst>
              <a:ext uri="{FF2B5EF4-FFF2-40B4-BE49-F238E27FC236}">
                <a16:creationId xmlns:a16="http://schemas.microsoft.com/office/drawing/2014/main" id="{12B06EB7-981E-41C0-97A5-89CE2CCB06EF}"/>
              </a:ext>
            </a:extLst>
          </p:cNvPr>
          <p:cNvSpPr/>
          <p:nvPr/>
        </p:nvSpPr>
        <p:spPr>
          <a:xfrm>
            <a:off x="6062773" y="1338585"/>
            <a:ext cx="716559" cy="718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77">
            <a:extLst>
              <a:ext uri="{FF2B5EF4-FFF2-40B4-BE49-F238E27FC236}">
                <a16:creationId xmlns:a16="http://schemas.microsoft.com/office/drawing/2014/main" id="{C2BE3FC2-F6F5-40B5-B049-C88CCCDAA86A}"/>
              </a:ext>
            </a:extLst>
          </p:cNvPr>
          <p:cNvSpPr/>
          <p:nvPr/>
        </p:nvSpPr>
        <p:spPr>
          <a:xfrm>
            <a:off x="7191803" y="1338572"/>
            <a:ext cx="733602" cy="713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78">
            <a:extLst>
              <a:ext uri="{FF2B5EF4-FFF2-40B4-BE49-F238E27FC236}">
                <a16:creationId xmlns:a16="http://schemas.microsoft.com/office/drawing/2014/main" id="{6B09EE47-3B56-4ADE-8DFD-5284E576F22D}"/>
              </a:ext>
            </a:extLst>
          </p:cNvPr>
          <p:cNvSpPr/>
          <p:nvPr/>
        </p:nvSpPr>
        <p:spPr>
          <a:xfrm>
            <a:off x="7830359" y="2167361"/>
            <a:ext cx="364629" cy="370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79">
            <a:extLst>
              <a:ext uri="{FF2B5EF4-FFF2-40B4-BE49-F238E27FC236}">
                <a16:creationId xmlns:a16="http://schemas.microsoft.com/office/drawing/2014/main" id="{E2F6B68A-1B50-4E43-8D92-28E238897E58}"/>
              </a:ext>
            </a:extLst>
          </p:cNvPr>
          <p:cNvSpPr/>
          <p:nvPr/>
        </p:nvSpPr>
        <p:spPr>
          <a:xfrm>
            <a:off x="6827187" y="2167361"/>
            <a:ext cx="364629" cy="370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80">
            <a:extLst>
              <a:ext uri="{FF2B5EF4-FFF2-40B4-BE49-F238E27FC236}">
                <a16:creationId xmlns:a16="http://schemas.microsoft.com/office/drawing/2014/main" id="{4ACB6C76-ECF6-43C4-A7D9-E74FFBAC135F}"/>
              </a:ext>
            </a:extLst>
          </p:cNvPr>
          <p:cNvSpPr/>
          <p:nvPr/>
        </p:nvSpPr>
        <p:spPr>
          <a:xfrm>
            <a:off x="7009559" y="1937352"/>
            <a:ext cx="552450" cy="230504"/>
          </a:xfrm>
          <a:custGeom>
            <a:avLst/>
            <a:gdLst/>
            <a:ahLst/>
            <a:cxnLst/>
            <a:rect l="l" t="t" r="r" b="b"/>
            <a:pathLst>
              <a:path w="552450" h="230504">
                <a:moveTo>
                  <a:pt x="0" y="229997"/>
                </a:moveTo>
                <a:lnTo>
                  <a:pt x="55245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81">
            <a:extLst>
              <a:ext uri="{FF2B5EF4-FFF2-40B4-BE49-F238E27FC236}">
                <a16:creationId xmlns:a16="http://schemas.microsoft.com/office/drawing/2014/main" id="{3F999179-E871-4927-A308-61D0DEE87362}"/>
              </a:ext>
            </a:extLst>
          </p:cNvPr>
          <p:cNvSpPr/>
          <p:nvPr/>
        </p:nvSpPr>
        <p:spPr>
          <a:xfrm>
            <a:off x="6779307" y="1695290"/>
            <a:ext cx="412750" cy="2540"/>
          </a:xfrm>
          <a:custGeom>
            <a:avLst/>
            <a:gdLst/>
            <a:ahLst/>
            <a:cxnLst/>
            <a:rect l="l" t="t" r="r" b="b"/>
            <a:pathLst>
              <a:path w="412750" h="2539">
                <a:moveTo>
                  <a:pt x="412496" y="0"/>
                </a:moveTo>
                <a:lnTo>
                  <a:pt x="0" y="2412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82">
            <a:extLst>
              <a:ext uri="{FF2B5EF4-FFF2-40B4-BE49-F238E27FC236}">
                <a16:creationId xmlns:a16="http://schemas.microsoft.com/office/drawing/2014/main" id="{6D847602-112D-4E70-A1CF-516CB74D0B11}"/>
              </a:ext>
            </a:extLst>
          </p:cNvPr>
          <p:cNvSpPr/>
          <p:nvPr/>
        </p:nvSpPr>
        <p:spPr>
          <a:xfrm>
            <a:off x="6062012" y="1715609"/>
            <a:ext cx="313690" cy="452120"/>
          </a:xfrm>
          <a:custGeom>
            <a:avLst/>
            <a:gdLst/>
            <a:ahLst/>
            <a:cxnLst/>
            <a:rect l="l" t="t" r="r" b="b"/>
            <a:pathLst>
              <a:path w="313689" h="452120">
                <a:moveTo>
                  <a:pt x="0" y="451739"/>
                </a:moveTo>
                <a:lnTo>
                  <a:pt x="313436" y="0"/>
                </a:lnTo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83">
            <a:extLst>
              <a:ext uri="{FF2B5EF4-FFF2-40B4-BE49-F238E27FC236}">
                <a16:creationId xmlns:a16="http://schemas.microsoft.com/office/drawing/2014/main" id="{93178437-0A8B-4BBD-8917-71802B218A5D}"/>
              </a:ext>
            </a:extLst>
          </p:cNvPr>
          <p:cNvSpPr/>
          <p:nvPr/>
        </p:nvSpPr>
        <p:spPr>
          <a:xfrm>
            <a:off x="7562009" y="1937352"/>
            <a:ext cx="450850" cy="230504"/>
          </a:xfrm>
          <a:custGeom>
            <a:avLst/>
            <a:gdLst/>
            <a:ahLst/>
            <a:cxnLst/>
            <a:rect l="l" t="t" r="r" b="b"/>
            <a:pathLst>
              <a:path w="450850" h="230504">
                <a:moveTo>
                  <a:pt x="450595" y="229997"/>
                </a:moveTo>
                <a:lnTo>
                  <a:pt x="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84">
            <a:extLst>
              <a:ext uri="{FF2B5EF4-FFF2-40B4-BE49-F238E27FC236}">
                <a16:creationId xmlns:a16="http://schemas.microsoft.com/office/drawing/2014/main" id="{DA4B09AB-F5F6-4F3A-A2C1-051D1A7B79D4}"/>
              </a:ext>
            </a:extLst>
          </p:cNvPr>
          <p:cNvSpPr/>
          <p:nvPr/>
        </p:nvSpPr>
        <p:spPr>
          <a:xfrm>
            <a:off x="6375447" y="1937352"/>
            <a:ext cx="634365" cy="230504"/>
          </a:xfrm>
          <a:custGeom>
            <a:avLst/>
            <a:gdLst/>
            <a:ahLst/>
            <a:cxnLst/>
            <a:rect l="l" t="t" r="r" b="b"/>
            <a:pathLst>
              <a:path w="634364" h="230504">
                <a:moveTo>
                  <a:pt x="634111" y="229997"/>
                </a:moveTo>
                <a:lnTo>
                  <a:pt x="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85">
            <a:extLst>
              <a:ext uri="{FF2B5EF4-FFF2-40B4-BE49-F238E27FC236}">
                <a16:creationId xmlns:a16="http://schemas.microsoft.com/office/drawing/2014/main" id="{8ACB25A2-313F-494F-AE34-A91E63167D5A}"/>
              </a:ext>
            </a:extLst>
          </p:cNvPr>
          <p:cNvSpPr/>
          <p:nvPr/>
        </p:nvSpPr>
        <p:spPr>
          <a:xfrm>
            <a:off x="6062012" y="1826481"/>
            <a:ext cx="1114425" cy="340995"/>
          </a:xfrm>
          <a:custGeom>
            <a:avLst/>
            <a:gdLst/>
            <a:ahLst/>
            <a:cxnLst/>
            <a:rect l="l" t="t" r="r" b="b"/>
            <a:pathLst>
              <a:path w="1114425" h="340995">
                <a:moveTo>
                  <a:pt x="1114044" y="0"/>
                </a:moveTo>
                <a:lnTo>
                  <a:pt x="0" y="340868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86">
            <a:extLst>
              <a:ext uri="{FF2B5EF4-FFF2-40B4-BE49-F238E27FC236}">
                <a16:creationId xmlns:a16="http://schemas.microsoft.com/office/drawing/2014/main" id="{A2EC26C5-BE20-4947-AA97-EFB674DE549D}"/>
              </a:ext>
            </a:extLst>
          </p:cNvPr>
          <p:cNvSpPr/>
          <p:nvPr/>
        </p:nvSpPr>
        <p:spPr>
          <a:xfrm>
            <a:off x="6375447" y="1937352"/>
            <a:ext cx="1637664" cy="230504"/>
          </a:xfrm>
          <a:custGeom>
            <a:avLst/>
            <a:gdLst/>
            <a:ahLst/>
            <a:cxnLst/>
            <a:rect l="l" t="t" r="r" b="b"/>
            <a:pathLst>
              <a:path w="1637664" h="230504">
                <a:moveTo>
                  <a:pt x="1637157" y="229997"/>
                </a:moveTo>
                <a:lnTo>
                  <a:pt x="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87">
            <a:extLst>
              <a:ext uri="{FF2B5EF4-FFF2-40B4-BE49-F238E27FC236}">
                <a16:creationId xmlns:a16="http://schemas.microsoft.com/office/drawing/2014/main" id="{0CD035D5-B937-48BF-A23E-7CF2F74658C0}"/>
              </a:ext>
            </a:extLst>
          </p:cNvPr>
          <p:cNvSpPr/>
          <p:nvPr/>
        </p:nvSpPr>
        <p:spPr>
          <a:xfrm>
            <a:off x="7009559" y="1637759"/>
            <a:ext cx="539750" cy="529590"/>
          </a:xfrm>
          <a:custGeom>
            <a:avLst/>
            <a:gdLst/>
            <a:ahLst/>
            <a:cxnLst/>
            <a:rect l="l" t="t" r="r" b="b"/>
            <a:pathLst>
              <a:path w="539750" h="529589">
                <a:moveTo>
                  <a:pt x="0" y="529590"/>
                </a:moveTo>
                <a:lnTo>
                  <a:pt x="53975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99">
            <a:extLst>
              <a:ext uri="{FF2B5EF4-FFF2-40B4-BE49-F238E27FC236}">
                <a16:creationId xmlns:a16="http://schemas.microsoft.com/office/drawing/2014/main" id="{928868E8-FE05-462E-84D1-D67ED6D25B3B}"/>
              </a:ext>
            </a:extLst>
          </p:cNvPr>
          <p:cNvSpPr/>
          <p:nvPr/>
        </p:nvSpPr>
        <p:spPr>
          <a:xfrm>
            <a:off x="5979715" y="729581"/>
            <a:ext cx="856615" cy="345440"/>
          </a:xfrm>
          <a:custGeom>
            <a:avLst/>
            <a:gdLst/>
            <a:ahLst/>
            <a:cxnLst/>
            <a:rect l="l" t="t" r="r" b="b"/>
            <a:pathLst>
              <a:path w="856614" h="345439">
                <a:moveTo>
                  <a:pt x="402209" y="0"/>
                </a:moveTo>
                <a:lnTo>
                  <a:pt x="353441" y="2921"/>
                </a:lnTo>
                <a:lnTo>
                  <a:pt x="307847" y="11049"/>
                </a:lnTo>
                <a:lnTo>
                  <a:pt x="266446" y="24002"/>
                </a:lnTo>
                <a:lnTo>
                  <a:pt x="229997" y="41148"/>
                </a:lnTo>
                <a:lnTo>
                  <a:pt x="193294" y="67690"/>
                </a:lnTo>
                <a:lnTo>
                  <a:pt x="167894" y="98933"/>
                </a:lnTo>
                <a:lnTo>
                  <a:pt x="154940" y="140843"/>
                </a:lnTo>
                <a:lnTo>
                  <a:pt x="146812" y="141477"/>
                </a:lnTo>
                <a:lnTo>
                  <a:pt x="108331" y="147827"/>
                </a:lnTo>
                <a:lnTo>
                  <a:pt x="67690" y="161671"/>
                </a:lnTo>
                <a:lnTo>
                  <a:pt x="34925" y="181229"/>
                </a:lnTo>
                <a:lnTo>
                  <a:pt x="9271" y="209676"/>
                </a:lnTo>
                <a:lnTo>
                  <a:pt x="0" y="242570"/>
                </a:lnTo>
                <a:lnTo>
                  <a:pt x="127" y="247523"/>
                </a:lnTo>
                <a:lnTo>
                  <a:pt x="15621" y="284988"/>
                </a:lnTo>
                <a:lnTo>
                  <a:pt x="46609" y="312165"/>
                </a:lnTo>
                <a:lnTo>
                  <a:pt x="90297" y="332232"/>
                </a:lnTo>
                <a:lnTo>
                  <a:pt x="127635" y="341249"/>
                </a:lnTo>
                <a:lnTo>
                  <a:pt x="160274" y="344550"/>
                </a:lnTo>
                <a:lnTo>
                  <a:pt x="160274" y="344932"/>
                </a:lnTo>
                <a:lnTo>
                  <a:pt x="664845" y="344932"/>
                </a:lnTo>
                <a:lnTo>
                  <a:pt x="664845" y="344677"/>
                </a:lnTo>
                <a:lnTo>
                  <a:pt x="674751" y="344170"/>
                </a:lnTo>
                <a:lnTo>
                  <a:pt x="712978" y="339471"/>
                </a:lnTo>
                <a:lnTo>
                  <a:pt x="756412" y="327913"/>
                </a:lnTo>
                <a:lnTo>
                  <a:pt x="793877" y="311023"/>
                </a:lnTo>
                <a:lnTo>
                  <a:pt x="827604" y="286004"/>
                </a:lnTo>
                <a:lnTo>
                  <a:pt x="331343" y="286004"/>
                </a:lnTo>
                <a:lnTo>
                  <a:pt x="331597" y="285750"/>
                </a:lnTo>
                <a:lnTo>
                  <a:pt x="331724" y="285496"/>
                </a:lnTo>
                <a:lnTo>
                  <a:pt x="331978" y="285369"/>
                </a:lnTo>
                <a:lnTo>
                  <a:pt x="332104" y="285114"/>
                </a:lnTo>
                <a:lnTo>
                  <a:pt x="471932" y="285114"/>
                </a:lnTo>
                <a:lnTo>
                  <a:pt x="473075" y="284988"/>
                </a:lnTo>
                <a:lnTo>
                  <a:pt x="474091" y="284734"/>
                </a:lnTo>
                <a:lnTo>
                  <a:pt x="475234" y="284607"/>
                </a:lnTo>
                <a:lnTo>
                  <a:pt x="829026" y="284607"/>
                </a:lnTo>
                <a:lnTo>
                  <a:pt x="833247" y="280035"/>
                </a:lnTo>
                <a:lnTo>
                  <a:pt x="853947" y="242443"/>
                </a:lnTo>
                <a:lnTo>
                  <a:pt x="856043" y="223393"/>
                </a:lnTo>
                <a:lnTo>
                  <a:pt x="855837" y="218694"/>
                </a:lnTo>
                <a:lnTo>
                  <a:pt x="840104" y="178308"/>
                </a:lnTo>
                <a:lnTo>
                  <a:pt x="809497" y="148717"/>
                </a:lnTo>
                <a:lnTo>
                  <a:pt x="774065" y="128777"/>
                </a:lnTo>
                <a:lnTo>
                  <a:pt x="731393" y="114426"/>
                </a:lnTo>
                <a:lnTo>
                  <a:pt x="693166" y="107314"/>
                </a:lnTo>
                <a:lnTo>
                  <a:pt x="665162" y="105156"/>
                </a:lnTo>
                <a:lnTo>
                  <a:pt x="639953" y="105156"/>
                </a:lnTo>
                <a:lnTo>
                  <a:pt x="637032" y="99568"/>
                </a:lnTo>
                <a:lnTo>
                  <a:pt x="611378" y="67945"/>
                </a:lnTo>
                <a:lnTo>
                  <a:pt x="574294" y="41148"/>
                </a:lnTo>
                <a:lnTo>
                  <a:pt x="535940" y="23240"/>
                </a:lnTo>
                <a:lnTo>
                  <a:pt x="491997" y="9906"/>
                </a:lnTo>
                <a:lnTo>
                  <a:pt x="453516" y="3175"/>
                </a:lnTo>
                <a:lnTo>
                  <a:pt x="412750" y="126"/>
                </a:lnTo>
                <a:lnTo>
                  <a:pt x="402209" y="0"/>
                </a:lnTo>
                <a:close/>
              </a:path>
              <a:path w="856614" h="345439">
                <a:moveTo>
                  <a:pt x="471932" y="285114"/>
                </a:moveTo>
                <a:lnTo>
                  <a:pt x="332104" y="285114"/>
                </a:lnTo>
                <a:lnTo>
                  <a:pt x="333628" y="285369"/>
                </a:lnTo>
                <a:lnTo>
                  <a:pt x="335026" y="285496"/>
                </a:lnTo>
                <a:lnTo>
                  <a:pt x="337947" y="286004"/>
                </a:lnTo>
                <a:lnTo>
                  <a:pt x="466597" y="286004"/>
                </a:lnTo>
                <a:lnTo>
                  <a:pt x="467614" y="285876"/>
                </a:lnTo>
                <a:lnTo>
                  <a:pt x="468757" y="285623"/>
                </a:lnTo>
                <a:lnTo>
                  <a:pt x="470916" y="285369"/>
                </a:lnTo>
                <a:lnTo>
                  <a:pt x="471932" y="285114"/>
                </a:lnTo>
                <a:close/>
              </a:path>
              <a:path w="856614" h="345439">
                <a:moveTo>
                  <a:pt x="829026" y="284607"/>
                </a:moveTo>
                <a:lnTo>
                  <a:pt x="475234" y="284607"/>
                </a:lnTo>
                <a:lnTo>
                  <a:pt x="475615" y="284988"/>
                </a:lnTo>
                <a:lnTo>
                  <a:pt x="475869" y="285369"/>
                </a:lnTo>
                <a:lnTo>
                  <a:pt x="476250" y="285623"/>
                </a:lnTo>
                <a:lnTo>
                  <a:pt x="476758" y="286004"/>
                </a:lnTo>
                <a:lnTo>
                  <a:pt x="827604" y="286004"/>
                </a:lnTo>
                <a:lnTo>
                  <a:pt x="828675" y="284988"/>
                </a:lnTo>
                <a:lnTo>
                  <a:pt x="829026" y="284607"/>
                </a:lnTo>
                <a:close/>
              </a:path>
              <a:path w="856614" h="345439">
                <a:moveTo>
                  <a:pt x="652145" y="104901"/>
                </a:moveTo>
                <a:lnTo>
                  <a:pt x="647572" y="104901"/>
                </a:lnTo>
                <a:lnTo>
                  <a:pt x="646049" y="105029"/>
                </a:lnTo>
                <a:lnTo>
                  <a:pt x="639953" y="105156"/>
                </a:lnTo>
                <a:lnTo>
                  <a:pt x="665162" y="105156"/>
                </a:lnTo>
                <a:lnTo>
                  <a:pt x="662559" y="105029"/>
                </a:lnTo>
                <a:lnTo>
                  <a:pt x="652145" y="10490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00">
            <a:extLst>
              <a:ext uri="{FF2B5EF4-FFF2-40B4-BE49-F238E27FC236}">
                <a16:creationId xmlns:a16="http://schemas.microsoft.com/office/drawing/2014/main" id="{E75AE2D7-694C-49DA-A566-A8ABF7003FF8}"/>
              </a:ext>
            </a:extLst>
          </p:cNvPr>
          <p:cNvSpPr txBox="1"/>
          <p:nvPr/>
        </p:nvSpPr>
        <p:spPr>
          <a:xfrm>
            <a:off x="6117510" y="846628"/>
            <a:ext cx="584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101">
            <a:extLst>
              <a:ext uri="{FF2B5EF4-FFF2-40B4-BE49-F238E27FC236}">
                <a16:creationId xmlns:a16="http://schemas.microsoft.com/office/drawing/2014/main" id="{A58B9EAF-AE11-47D7-A30A-3FF84A100458}"/>
              </a:ext>
            </a:extLst>
          </p:cNvPr>
          <p:cNvSpPr/>
          <p:nvPr/>
        </p:nvSpPr>
        <p:spPr>
          <a:xfrm>
            <a:off x="6974125" y="729581"/>
            <a:ext cx="856615" cy="345440"/>
          </a:xfrm>
          <a:custGeom>
            <a:avLst/>
            <a:gdLst/>
            <a:ahLst/>
            <a:cxnLst/>
            <a:rect l="l" t="t" r="r" b="b"/>
            <a:pathLst>
              <a:path w="856614" h="345439">
                <a:moveTo>
                  <a:pt x="402336" y="0"/>
                </a:moveTo>
                <a:lnTo>
                  <a:pt x="353441" y="2921"/>
                </a:lnTo>
                <a:lnTo>
                  <a:pt x="307848" y="11049"/>
                </a:lnTo>
                <a:lnTo>
                  <a:pt x="266446" y="24002"/>
                </a:lnTo>
                <a:lnTo>
                  <a:pt x="230124" y="41148"/>
                </a:lnTo>
                <a:lnTo>
                  <a:pt x="193294" y="67690"/>
                </a:lnTo>
                <a:lnTo>
                  <a:pt x="167894" y="98933"/>
                </a:lnTo>
                <a:lnTo>
                  <a:pt x="154940" y="140843"/>
                </a:lnTo>
                <a:lnTo>
                  <a:pt x="146939" y="141477"/>
                </a:lnTo>
                <a:lnTo>
                  <a:pt x="108458" y="147827"/>
                </a:lnTo>
                <a:lnTo>
                  <a:pt x="67691" y="161671"/>
                </a:lnTo>
                <a:lnTo>
                  <a:pt x="34925" y="181229"/>
                </a:lnTo>
                <a:lnTo>
                  <a:pt x="9271" y="209676"/>
                </a:lnTo>
                <a:lnTo>
                  <a:pt x="0" y="242570"/>
                </a:lnTo>
                <a:lnTo>
                  <a:pt x="254" y="247523"/>
                </a:lnTo>
                <a:lnTo>
                  <a:pt x="15621" y="284988"/>
                </a:lnTo>
                <a:lnTo>
                  <a:pt x="46609" y="312165"/>
                </a:lnTo>
                <a:lnTo>
                  <a:pt x="83439" y="329819"/>
                </a:lnTo>
                <a:lnTo>
                  <a:pt x="127762" y="341249"/>
                </a:lnTo>
                <a:lnTo>
                  <a:pt x="160274" y="344550"/>
                </a:lnTo>
                <a:lnTo>
                  <a:pt x="160274" y="344932"/>
                </a:lnTo>
                <a:lnTo>
                  <a:pt x="664972" y="344932"/>
                </a:lnTo>
                <a:lnTo>
                  <a:pt x="664972" y="344677"/>
                </a:lnTo>
                <a:lnTo>
                  <a:pt x="674878" y="344170"/>
                </a:lnTo>
                <a:lnTo>
                  <a:pt x="712978" y="339471"/>
                </a:lnTo>
                <a:lnTo>
                  <a:pt x="756412" y="327913"/>
                </a:lnTo>
                <a:lnTo>
                  <a:pt x="793877" y="311023"/>
                </a:lnTo>
                <a:lnTo>
                  <a:pt x="827604" y="286004"/>
                </a:lnTo>
                <a:lnTo>
                  <a:pt x="331343" y="286004"/>
                </a:lnTo>
                <a:lnTo>
                  <a:pt x="331978" y="285369"/>
                </a:lnTo>
                <a:lnTo>
                  <a:pt x="332105" y="285114"/>
                </a:lnTo>
                <a:lnTo>
                  <a:pt x="472059" y="285114"/>
                </a:lnTo>
                <a:lnTo>
                  <a:pt x="473075" y="284988"/>
                </a:lnTo>
                <a:lnTo>
                  <a:pt x="474091" y="284734"/>
                </a:lnTo>
                <a:lnTo>
                  <a:pt x="475234" y="284607"/>
                </a:lnTo>
                <a:lnTo>
                  <a:pt x="829026" y="284607"/>
                </a:lnTo>
                <a:lnTo>
                  <a:pt x="833246" y="280035"/>
                </a:lnTo>
                <a:lnTo>
                  <a:pt x="853947" y="242443"/>
                </a:lnTo>
                <a:lnTo>
                  <a:pt x="856170" y="223393"/>
                </a:lnTo>
                <a:lnTo>
                  <a:pt x="855980" y="218821"/>
                </a:lnTo>
                <a:lnTo>
                  <a:pt x="840105" y="178308"/>
                </a:lnTo>
                <a:lnTo>
                  <a:pt x="809498" y="148717"/>
                </a:lnTo>
                <a:lnTo>
                  <a:pt x="774065" y="128777"/>
                </a:lnTo>
                <a:lnTo>
                  <a:pt x="731393" y="114426"/>
                </a:lnTo>
                <a:lnTo>
                  <a:pt x="693166" y="107314"/>
                </a:lnTo>
                <a:lnTo>
                  <a:pt x="665257" y="105156"/>
                </a:lnTo>
                <a:lnTo>
                  <a:pt x="639953" y="105156"/>
                </a:lnTo>
                <a:lnTo>
                  <a:pt x="637032" y="99568"/>
                </a:lnTo>
                <a:lnTo>
                  <a:pt x="611505" y="67945"/>
                </a:lnTo>
                <a:lnTo>
                  <a:pt x="574421" y="41148"/>
                </a:lnTo>
                <a:lnTo>
                  <a:pt x="536067" y="23240"/>
                </a:lnTo>
                <a:lnTo>
                  <a:pt x="492125" y="9906"/>
                </a:lnTo>
                <a:lnTo>
                  <a:pt x="453644" y="3175"/>
                </a:lnTo>
                <a:lnTo>
                  <a:pt x="412877" y="126"/>
                </a:lnTo>
                <a:lnTo>
                  <a:pt x="402336" y="0"/>
                </a:lnTo>
                <a:close/>
              </a:path>
              <a:path w="856614" h="345439">
                <a:moveTo>
                  <a:pt x="472059" y="285114"/>
                </a:moveTo>
                <a:lnTo>
                  <a:pt x="332105" y="285114"/>
                </a:lnTo>
                <a:lnTo>
                  <a:pt x="333629" y="285369"/>
                </a:lnTo>
                <a:lnTo>
                  <a:pt x="335025" y="285496"/>
                </a:lnTo>
                <a:lnTo>
                  <a:pt x="338074" y="286004"/>
                </a:lnTo>
                <a:lnTo>
                  <a:pt x="466598" y="286004"/>
                </a:lnTo>
                <a:lnTo>
                  <a:pt x="467741" y="285876"/>
                </a:lnTo>
                <a:lnTo>
                  <a:pt x="468756" y="285623"/>
                </a:lnTo>
                <a:lnTo>
                  <a:pt x="470916" y="285369"/>
                </a:lnTo>
                <a:lnTo>
                  <a:pt x="472059" y="285114"/>
                </a:lnTo>
                <a:close/>
              </a:path>
              <a:path w="856614" h="345439">
                <a:moveTo>
                  <a:pt x="829026" y="284607"/>
                </a:moveTo>
                <a:lnTo>
                  <a:pt x="475234" y="284607"/>
                </a:lnTo>
                <a:lnTo>
                  <a:pt x="475996" y="285369"/>
                </a:lnTo>
                <a:lnTo>
                  <a:pt x="476377" y="285623"/>
                </a:lnTo>
                <a:lnTo>
                  <a:pt x="476758" y="286004"/>
                </a:lnTo>
                <a:lnTo>
                  <a:pt x="827604" y="286004"/>
                </a:lnTo>
                <a:lnTo>
                  <a:pt x="828675" y="284988"/>
                </a:lnTo>
                <a:lnTo>
                  <a:pt x="829026" y="284607"/>
                </a:lnTo>
                <a:close/>
              </a:path>
              <a:path w="856614" h="345439">
                <a:moveTo>
                  <a:pt x="652144" y="104901"/>
                </a:moveTo>
                <a:lnTo>
                  <a:pt x="647573" y="104901"/>
                </a:lnTo>
                <a:lnTo>
                  <a:pt x="646049" y="105029"/>
                </a:lnTo>
                <a:lnTo>
                  <a:pt x="639953" y="105156"/>
                </a:lnTo>
                <a:lnTo>
                  <a:pt x="665257" y="105156"/>
                </a:lnTo>
                <a:lnTo>
                  <a:pt x="662686" y="105029"/>
                </a:lnTo>
                <a:lnTo>
                  <a:pt x="652144" y="10490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02">
            <a:extLst>
              <a:ext uri="{FF2B5EF4-FFF2-40B4-BE49-F238E27FC236}">
                <a16:creationId xmlns:a16="http://schemas.microsoft.com/office/drawing/2014/main" id="{7350CCA7-E683-4E38-AE00-0588C515269A}"/>
              </a:ext>
            </a:extLst>
          </p:cNvPr>
          <p:cNvSpPr txBox="1"/>
          <p:nvPr/>
        </p:nvSpPr>
        <p:spPr>
          <a:xfrm>
            <a:off x="7214791" y="846628"/>
            <a:ext cx="3778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4">
            <a:extLst>
              <a:ext uri="{FF2B5EF4-FFF2-40B4-BE49-F238E27FC236}">
                <a16:creationId xmlns:a16="http://schemas.microsoft.com/office/drawing/2014/main" id="{9D5C1924-2666-4DB2-9102-AE55DD790A19}"/>
              </a:ext>
            </a:extLst>
          </p:cNvPr>
          <p:cNvSpPr/>
          <p:nvPr/>
        </p:nvSpPr>
        <p:spPr>
          <a:xfrm>
            <a:off x="811070" y="3649450"/>
            <a:ext cx="3439160" cy="2376170"/>
          </a:xfrm>
          <a:custGeom>
            <a:avLst/>
            <a:gdLst/>
            <a:ahLst/>
            <a:cxnLst/>
            <a:rect l="l" t="t" r="r" b="b"/>
            <a:pathLst>
              <a:path w="3439159" h="2376170">
                <a:moveTo>
                  <a:pt x="3306953" y="0"/>
                </a:moveTo>
                <a:lnTo>
                  <a:pt x="131699" y="0"/>
                </a:lnTo>
                <a:lnTo>
                  <a:pt x="121883" y="359"/>
                </a:lnTo>
                <a:lnTo>
                  <a:pt x="80433" y="10339"/>
                </a:lnTo>
                <a:lnTo>
                  <a:pt x="45287" y="32285"/>
                </a:lnTo>
                <a:lnTo>
                  <a:pt x="18762" y="63881"/>
                </a:lnTo>
                <a:lnTo>
                  <a:pt x="3173" y="102813"/>
                </a:lnTo>
                <a:lnTo>
                  <a:pt x="0" y="131699"/>
                </a:lnTo>
                <a:lnTo>
                  <a:pt x="0" y="2244090"/>
                </a:lnTo>
                <a:lnTo>
                  <a:pt x="5568" y="2282078"/>
                </a:lnTo>
                <a:lnTo>
                  <a:pt x="23783" y="2319574"/>
                </a:lnTo>
                <a:lnTo>
                  <a:pt x="52420" y="2349247"/>
                </a:lnTo>
                <a:lnTo>
                  <a:pt x="89163" y="2368764"/>
                </a:lnTo>
                <a:lnTo>
                  <a:pt x="131699" y="2375789"/>
                </a:lnTo>
                <a:lnTo>
                  <a:pt x="3306953" y="2375789"/>
                </a:lnTo>
                <a:lnTo>
                  <a:pt x="3344988" y="2370209"/>
                </a:lnTo>
                <a:lnTo>
                  <a:pt x="3382492" y="2351970"/>
                </a:lnTo>
                <a:lnTo>
                  <a:pt x="3412148" y="2323314"/>
                </a:lnTo>
                <a:lnTo>
                  <a:pt x="3431640" y="2286575"/>
                </a:lnTo>
                <a:lnTo>
                  <a:pt x="3438652" y="2244090"/>
                </a:lnTo>
                <a:lnTo>
                  <a:pt x="3438652" y="131699"/>
                </a:lnTo>
                <a:lnTo>
                  <a:pt x="3433083" y="93663"/>
                </a:lnTo>
                <a:lnTo>
                  <a:pt x="3414868" y="56159"/>
                </a:lnTo>
                <a:lnTo>
                  <a:pt x="3386231" y="26503"/>
                </a:lnTo>
                <a:lnTo>
                  <a:pt x="3349488" y="7011"/>
                </a:lnTo>
                <a:lnTo>
                  <a:pt x="330695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5">
            <a:extLst>
              <a:ext uri="{FF2B5EF4-FFF2-40B4-BE49-F238E27FC236}">
                <a16:creationId xmlns:a16="http://schemas.microsoft.com/office/drawing/2014/main" id="{9F48D24D-AC80-406F-BE20-C940ACA649B8}"/>
              </a:ext>
            </a:extLst>
          </p:cNvPr>
          <p:cNvSpPr/>
          <p:nvPr/>
        </p:nvSpPr>
        <p:spPr>
          <a:xfrm>
            <a:off x="1045513" y="5238220"/>
            <a:ext cx="396240" cy="314960"/>
          </a:xfrm>
          <a:custGeom>
            <a:avLst/>
            <a:gdLst/>
            <a:ahLst/>
            <a:cxnLst/>
            <a:rect l="l" t="t" r="r" b="b"/>
            <a:pathLst>
              <a:path w="396239" h="314960">
                <a:moveTo>
                  <a:pt x="395858" y="0"/>
                </a:moveTo>
                <a:lnTo>
                  <a:pt x="0" y="314451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6">
            <a:extLst>
              <a:ext uri="{FF2B5EF4-FFF2-40B4-BE49-F238E27FC236}">
                <a16:creationId xmlns:a16="http://schemas.microsoft.com/office/drawing/2014/main" id="{EA1C05F0-1EFB-46CD-BF65-06EB050085CB}"/>
              </a:ext>
            </a:extLst>
          </p:cNvPr>
          <p:cNvSpPr/>
          <p:nvPr/>
        </p:nvSpPr>
        <p:spPr>
          <a:xfrm>
            <a:off x="1474645" y="5246347"/>
            <a:ext cx="876935" cy="305435"/>
          </a:xfrm>
          <a:custGeom>
            <a:avLst/>
            <a:gdLst/>
            <a:ahLst/>
            <a:cxnLst/>
            <a:rect l="l" t="t" r="r" b="b"/>
            <a:pathLst>
              <a:path w="876935" h="305435">
                <a:moveTo>
                  <a:pt x="876935" y="0"/>
                </a:moveTo>
                <a:lnTo>
                  <a:pt x="0" y="305434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7">
            <a:extLst>
              <a:ext uri="{FF2B5EF4-FFF2-40B4-BE49-F238E27FC236}">
                <a16:creationId xmlns:a16="http://schemas.microsoft.com/office/drawing/2014/main" id="{CB2222AC-9829-4CDA-9949-2FA522216589}"/>
              </a:ext>
            </a:extLst>
          </p:cNvPr>
          <p:cNvSpPr/>
          <p:nvPr/>
        </p:nvSpPr>
        <p:spPr>
          <a:xfrm>
            <a:off x="1441371" y="5238220"/>
            <a:ext cx="761365" cy="313690"/>
          </a:xfrm>
          <a:custGeom>
            <a:avLst/>
            <a:gdLst/>
            <a:ahLst/>
            <a:cxnLst/>
            <a:rect l="l" t="t" r="r" b="b"/>
            <a:pathLst>
              <a:path w="761364" h="313689">
                <a:moveTo>
                  <a:pt x="0" y="0"/>
                </a:moveTo>
                <a:lnTo>
                  <a:pt x="761238" y="31356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">
            <a:extLst>
              <a:ext uri="{FF2B5EF4-FFF2-40B4-BE49-F238E27FC236}">
                <a16:creationId xmlns:a16="http://schemas.microsoft.com/office/drawing/2014/main" id="{67935300-0284-4E3D-84FA-57439443CB3D}"/>
              </a:ext>
            </a:extLst>
          </p:cNvPr>
          <p:cNvSpPr/>
          <p:nvPr/>
        </p:nvSpPr>
        <p:spPr>
          <a:xfrm>
            <a:off x="2177845" y="5246347"/>
            <a:ext cx="173990" cy="346075"/>
          </a:xfrm>
          <a:custGeom>
            <a:avLst/>
            <a:gdLst/>
            <a:ahLst/>
            <a:cxnLst/>
            <a:rect l="l" t="t" r="r" b="b"/>
            <a:pathLst>
              <a:path w="173989" h="346075">
                <a:moveTo>
                  <a:pt x="173736" y="0"/>
                </a:moveTo>
                <a:lnTo>
                  <a:pt x="0" y="346075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">
            <a:extLst>
              <a:ext uri="{FF2B5EF4-FFF2-40B4-BE49-F238E27FC236}">
                <a16:creationId xmlns:a16="http://schemas.microsoft.com/office/drawing/2014/main" id="{A109CB2F-9826-43F9-926F-772B53EDBB1B}"/>
              </a:ext>
            </a:extLst>
          </p:cNvPr>
          <p:cNvSpPr/>
          <p:nvPr/>
        </p:nvSpPr>
        <p:spPr>
          <a:xfrm>
            <a:off x="1151558" y="5664558"/>
            <a:ext cx="140335" cy="1270"/>
          </a:xfrm>
          <a:custGeom>
            <a:avLst/>
            <a:gdLst/>
            <a:ahLst/>
            <a:cxnLst/>
            <a:rect l="l" t="t" r="r" b="b"/>
            <a:pathLst>
              <a:path w="140335" h="1270">
                <a:moveTo>
                  <a:pt x="139826" y="0"/>
                </a:moveTo>
                <a:lnTo>
                  <a:pt x="0" y="1015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10">
            <a:extLst>
              <a:ext uri="{FF2B5EF4-FFF2-40B4-BE49-F238E27FC236}">
                <a16:creationId xmlns:a16="http://schemas.microsoft.com/office/drawing/2014/main" id="{54BBF2CA-893B-404F-8CE1-54D93AFFB888}"/>
              </a:ext>
            </a:extLst>
          </p:cNvPr>
          <p:cNvSpPr/>
          <p:nvPr/>
        </p:nvSpPr>
        <p:spPr>
          <a:xfrm>
            <a:off x="2283763" y="5663543"/>
            <a:ext cx="140335" cy="1270"/>
          </a:xfrm>
          <a:custGeom>
            <a:avLst/>
            <a:gdLst/>
            <a:ahLst/>
            <a:cxnLst/>
            <a:rect l="l" t="t" r="r" b="b"/>
            <a:pathLst>
              <a:path w="140334" h="1270">
                <a:moveTo>
                  <a:pt x="139826" y="0"/>
                </a:moveTo>
                <a:lnTo>
                  <a:pt x="0" y="1015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4119EBF1-396F-4A99-BD58-E69380AD17DD}"/>
              </a:ext>
            </a:extLst>
          </p:cNvPr>
          <p:cNvSpPr/>
          <p:nvPr/>
        </p:nvSpPr>
        <p:spPr>
          <a:xfrm>
            <a:off x="2030016" y="5551783"/>
            <a:ext cx="645795" cy="280035"/>
          </a:xfrm>
          <a:custGeom>
            <a:avLst/>
            <a:gdLst/>
            <a:ahLst/>
            <a:cxnLst/>
            <a:rect l="l" t="t" r="r" b="b"/>
            <a:pathLst>
              <a:path w="645795" h="280035">
                <a:moveTo>
                  <a:pt x="599059" y="0"/>
                </a:moveTo>
                <a:lnTo>
                  <a:pt x="43795" y="83"/>
                </a:lnTo>
                <a:lnTo>
                  <a:pt x="8369" y="19975"/>
                </a:lnTo>
                <a:lnTo>
                  <a:pt x="0" y="46609"/>
                </a:lnTo>
                <a:lnTo>
                  <a:pt x="83" y="235858"/>
                </a:lnTo>
                <a:lnTo>
                  <a:pt x="19920" y="271284"/>
                </a:lnTo>
                <a:lnTo>
                  <a:pt x="46609" y="279654"/>
                </a:lnTo>
                <a:lnTo>
                  <a:pt x="601872" y="279570"/>
                </a:lnTo>
                <a:lnTo>
                  <a:pt x="637298" y="259733"/>
                </a:lnTo>
                <a:lnTo>
                  <a:pt x="645667" y="233045"/>
                </a:lnTo>
                <a:lnTo>
                  <a:pt x="645584" y="43808"/>
                </a:lnTo>
                <a:lnTo>
                  <a:pt x="625747" y="8404"/>
                </a:lnTo>
                <a:lnTo>
                  <a:pt x="5990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12">
            <a:extLst>
              <a:ext uri="{FF2B5EF4-FFF2-40B4-BE49-F238E27FC236}">
                <a16:creationId xmlns:a16="http://schemas.microsoft.com/office/drawing/2014/main" id="{9FEFFFD0-49AB-47ED-9925-5AD464685261}"/>
              </a:ext>
            </a:extLst>
          </p:cNvPr>
          <p:cNvSpPr/>
          <p:nvPr/>
        </p:nvSpPr>
        <p:spPr>
          <a:xfrm>
            <a:off x="899463" y="5552671"/>
            <a:ext cx="645795" cy="280035"/>
          </a:xfrm>
          <a:custGeom>
            <a:avLst/>
            <a:gdLst/>
            <a:ahLst/>
            <a:cxnLst/>
            <a:rect l="l" t="t" r="r" b="b"/>
            <a:pathLst>
              <a:path w="645795" h="280035">
                <a:moveTo>
                  <a:pt x="599058" y="0"/>
                </a:moveTo>
                <a:lnTo>
                  <a:pt x="43795" y="83"/>
                </a:lnTo>
                <a:lnTo>
                  <a:pt x="8369" y="19920"/>
                </a:lnTo>
                <a:lnTo>
                  <a:pt x="0" y="46608"/>
                </a:lnTo>
                <a:lnTo>
                  <a:pt x="77" y="235744"/>
                </a:lnTo>
                <a:lnTo>
                  <a:pt x="19889" y="271142"/>
                </a:lnTo>
                <a:lnTo>
                  <a:pt x="46608" y="279526"/>
                </a:lnTo>
                <a:lnTo>
                  <a:pt x="601771" y="279449"/>
                </a:lnTo>
                <a:lnTo>
                  <a:pt x="637276" y="259667"/>
                </a:lnTo>
                <a:lnTo>
                  <a:pt x="645667" y="233044"/>
                </a:lnTo>
                <a:lnTo>
                  <a:pt x="645584" y="43795"/>
                </a:lnTo>
                <a:lnTo>
                  <a:pt x="625747" y="8369"/>
                </a:lnTo>
                <a:lnTo>
                  <a:pt x="59905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13">
            <a:extLst>
              <a:ext uri="{FF2B5EF4-FFF2-40B4-BE49-F238E27FC236}">
                <a16:creationId xmlns:a16="http://schemas.microsoft.com/office/drawing/2014/main" id="{CF868298-3C25-4A4F-B1F9-DAE44B44E7BA}"/>
              </a:ext>
            </a:extLst>
          </p:cNvPr>
          <p:cNvSpPr/>
          <p:nvPr/>
        </p:nvSpPr>
        <p:spPr>
          <a:xfrm>
            <a:off x="1292401" y="4946170"/>
            <a:ext cx="298450" cy="292100"/>
          </a:xfrm>
          <a:custGeom>
            <a:avLst/>
            <a:gdLst/>
            <a:ahLst/>
            <a:cxnLst/>
            <a:rect l="l" t="t" r="r" b="b"/>
            <a:pathLst>
              <a:path w="298450" h="292100">
                <a:moveTo>
                  <a:pt x="0" y="292049"/>
                </a:moveTo>
                <a:lnTo>
                  <a:pt x="297903" y="292049"/>
                </a:lnTo>
                <a:lnTo>
                  <a:pt x="297903" y="0"/>
                </a:lnTo>
                <a:lnTo>
                  <a:pt x="0" y="0"/>
                </a:lnTo>
                <a:lnTo>
                  <a:pt x="0" y="292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14">
            <a:extLst>
              <a:ext uri="{FF2B5EF4-FFF2-40B4-BE49-F238E27FC236}">
                <a16:creationId xmlns:a16="http://schemas.microsoft.com/office/drawing/2014/main" id="{0FB80EE2-C01C-477B-BCAB-9CDD19E56A6B}"/>
              </a:ext>
            </a:extLst>
          </p:cNvPr>
          <p:cNvSpPr/>
          <p:nvPr/>
        </p:nvSpPr>
        <p:spPr>
          <a:xfrm>
            <a:off x="1292401" y="4946170"/>
            <a:ext cx="297903" cy="2920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15">
            <a:extLst>
              <a:ext uri="{FF2B5EF4-FFF2-40B4-BE49-F238E27FC236}">
                <a16:creationId xmlns:a16="http://schemas.microsoft.com/office/drawing/2014/main" id="{CF4CB20B-ACB4-44F2-AC8E-1AD9002AA1C0}"/>
              </a:ext>
            </a:extLst>
          </p:cNvPr>
          <p:cNvSpPr/>
          <p:nvPr/>
        </p:nvSpPr>
        <p:spPr>
          <a:xfrm>
            <a:off x="939849" y="5593350"/>
            <a:ext cx="211454" cy="207010"/>
          </a:xfrm>
          <a:custGeom>
            <a:avLst/>
            <a:gdLst/>
            <a:ahLst/>
            <a:cxnLst/>
            <a:rect l="l" t="t" r="r" b="b"/>
            <a:pathLst>
              <a:path w="211454" h="207010">
                <a:moveTo>
                  <a:pt x="0" y="206590"/>
                </a:moveTo>
                <a:lnTo>
                  <a:pt x="211264" y="206590"/>
                </a:lnTo>
                <a:lnTo>
                  <a:pt x="211264" y="0"/>
                </a:lnTo>
                <a:lnTo>
                  <a:pt x="0" y="0"/>
                </a:lnTo>
                <a:lnTo>
                  <a:pt x="0" y="2065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6">
            <a:extLst>
              <a:ext uri="{FF2B5EF4-FFF2-40B4-BE49-F238E27FC236}">
                <a16:creationId xmlns:a16="http://schemas.microsoft.com/office/drawing/2014/main" id="{5B50FAEA-A4DD-44DB-BF44-AE740E02C380}"/>
              </a:ext>
            </a:extLst>
          </p:cNvPr>
          <p:cNvSpPr/>
          <p:nvPr/>
        </p:nvSpPr>
        <p:spPr>
          <a:xfrm>
            <a:off x="939849" y="5593350"/>
            <a:ext cx="211264" cy="2065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7">
            <a:extLst>
              <a:ext uri="{FF2B5EF4-FFF2-40B4-BE49-F238E27FC236}">
                <a16:creationId xmlns:a16="http://schemas.microsoft.com/office/drawing/2014/main" id="{EDBFFC1F-1DD4-44F9-91AA-4E9E025FE5C8}"/>
              </a:ext>
            </a:extLst>
          </p:cNvPr>
          <p:cNvSpPr/>
          <p:nvPr/>
        </p:nvSpPr>
        <p:spPr>
          <a:xfrm>
            <a:off x="1291131" y="5592524"/>
            <a:ext cx="212725" cy="206375"/>
          </a:xfrm>
          <a:custGeom>
            <a:avLst/>
            <a:gdLst/>
            <a:ahLst/>
            <a:cxnLst/>
            <a:rect l="l" t="t" r="r" b="b"/>
            <a:pathLst>
              <a:path w="212725" h="206375">
                <a:moveTo>
                  <a:pt x="0" y="205765"/>
                </a:moveTo>
                <a:lnTo>
                  <a:pt x="212458" y="205765"/>
                </a:lnTo>
                <a:lnTo>
                  <a:pt x="212458" y="0"/>
                </a:lnTo>
                <a:lnTo>
                  <a:pt x="0" y="0"/>
                </a:lnTo>
                <a:lnTo>
                  <a:pt x="0" y="20576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8">
            <a:extLst>
              <a:ext uri="{FF2B5EF4-FFF2-40B4-BE49-F238E27FC236}">
                <a16:creationId xmlns:a16="http://schemas.microsoft.com/office/drawing/2014/main" id="{C677EC63-4185-4F7D-994F-1A64199E3C97}"/>
              </a:ext>
            </a:extLst>
          </p:cNvPr>
          <p:cNvSpPr/>
          <p:nvPr/>
        </p:nvSpPr>
        <p:spPr>
          <a:xfrm>
            <a:off x="1291131" y="5592524"/>
            <a:ext cx="212458" cy="2057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9">
            <a:extLst>
              <a:ext uri="{FF2B5EF4-FFF2-40B4-BE49-F238E27FC236}">
                <a16:creationId xmlns:a16="http://schemas.microsoft.com/office/drawing/2014/main" id="{7337D676-492F-448A-AA38-9F6814C0A211}"/>
              </a:ext>
            </a:extLst>
          </p:cNvPr>
          <p:cNvSpPr/>
          <p:nvPr/>
        </p:nvSpPr>
        <p:spPr>
          <a:xfrm>
            <a:off x="2071545" y="5592524"/>
            <a:ext cx="212725" cy="206375"/>
          </a:xfrm>
          <a:custGeom>
            <a:avLst/>
            <a:gdLst/>
            <a:ahLst/>
            <a:cxnLst/>
            <a:rect l="l" t="t" r="r" b="b"/>
            <a:pathLst>
              <a:path w="212725" h="206375">
                <a:moveTo>
                  <a:pt x="0" y="205765"/>
                </a:moveTo>
                <a:lnTo>
                  <a:pt x="212458" y="205765"/>
                </a:lnTo>
                <a:lnTo>
                  <a:pt x="212458" y="0"/>
                </a:lnTo>
                <a:lnTo>
                  <a:pt x="0" y="0"/>
                </a:lnTo>
                <a:lnTo>
                  <a:pt x="0" y="20576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0">
            <a:extLst>
              <a:ext uri="{FF2B5EF4-FFF2-40B4-BE49-F238E27FC236}">
                <a16:creationId xmlns:a16="http://schemas.microsoft.com/office/drawing/2014/main" id="{21A02384-5D66-45D1-A373-1B7B187EE2AF}"/>
              </a:ext>
            </a:extLst>
          </p:cNvPr>
          <p:cNvSpPr/>
          <p:nvPr/>
        </p:nvSpPr>
        <p:spPr>
          <a:xfrm>
            <a:off x="2071545" y="5592524"/>
            <a:ext cx="212458" cy="2057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1">
            <a:extLst>
              <a:ext uri="{FF2B5EF4-FFF2-40B4-BE49-F238E27FC236}">
                <a16:creationId xmlns:a16="http://schemas.microsoft.com/office/drawing/2014/main" id="{44B05C98-3C23-4721-B457-749EA6EF3790}"/>
              </a:ext>
            </a:extLst>
          </p:cNvPr>
          <p:cNvSpPr/>
          <p:nvPr/>
        </p:nvSpPr>
        <p:spPr>
          <a:xfrm>
            <a:off x="2422955" y="5590810"/>
            <a:ext cx="212725" cy="207010"/>
          </a:xfrm>
          <a:custGeom>
            <a:avLst/>
            <a:gdLst/>
            <a:ahLst/>
            <a:cxnLst/>
            <a:rect l="l" t="t" r="r" b="b"/>
            <a:pathLst>
              <a:path w="212725" h="207010">
                <a:moveTo>
                  <a:pt x="0" y="206590"/>
                </a:moveTo>
                <a:lnTo>
                  <a:pt x="212458" y="206590"/>
                </a:lnTo>
                <a:lnTo>
                  <a:pt x="212458" y="0"/>
                </a:lnTo>
                <a:lnTo>
                  <a:pt x="0" y="0"/>
                </a:lnTo>
                <a:lnTo>
                  <a:pt x="0" y="2065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2">
            <a:extLst>
              <a:ext uri="{FF2B5EF4-FFF2-40B4-BE49-F238E27FC236}">
                <a16:creationId xmlns:a16="http://schemas.microsoft.com/office/drawing/2014/main" id="{8655B8BF-007B-4A1B-B5E9-C9EEB3827ADA}"/>
              </a:ext>
            </a:extLst>
          </p:cNvPr>
          <p:cNvSpPr/>
          <p:nvPr/>
        </p:nvSpPr>
        <p:spPr>
          <a:xfrm>
            <a:off x="2422955" y="5590810"/>
            <a:ext cx="212458" cy="2065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23">
            <a:extLst>
              <a:ext uri="{FF2B5EF4-FFF2-40B4-BE49-F238E27FC236}">
                <a16:creationId xmlns:a16="http://schemas.microsoft.com/office/drawing/2014/main" id="{492964E8-17D6-4E61-9126-0D0D2B68A49C}"/>
              </a:ext>
            </a:extLst>
          </p:cNvPr>
          <p:cNvSpPr/>
          <p:nvPr/>
        </p:nvSpPr>
        <p:spPr>
          <a:xfrm>
            <a:off x="1151050" y="5695420"/>
            <a:ext cx="140335" cy="1270"/>
          </a:xfrm>
          <a:custGeom>
            <a:avLst/>
            <a:gdLst/>
            <a:ahLst/>
            <a:cxnLst/>
            <a:rect l="l" t="t" r="r" b="b"/>
            <a:pathLst>
              <a:path w="140335" h="1270">
                <a:moveTo>
                  <a:pt x="0" y="761"/>
                </a:moveTo>
                <a:lnTo>
                  <a:pt x="140080" y="0"/>
                </a:lnTo>
              </a:path>
            </a:pathLst>
          </a:custGeom>
          <a:ln w="635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24">
            <a:extLst>
              <a:ext uri="{FF2B5EF4-FFF2-40B4-BE49-F238E27FC236}">
                <a16:creationId xmlns:a16="http://schemas.microsoft.com/office/drawing/2014/main" id="{90BF35AE-8AB6-4F25-A79C-0B14442EA3D7}"/>
              </a:ext>
            </a:extLst>
          </p:cNvPr>
          <p:cNvSpPr/>
          <p:nvPr/>
        </p:nvSpPr>
        <p:spPr>
          <a:xfrm>
            <a:off x="2284016" y="5694531"/>
            <a:ext cx="139065" cy="1270"/>
          </a:xfrm>
          <a:custGeom>
            <a:avLst/>
            <a:gdLst/>
            <a:ahLst/>
            <a:cxnLst/>
            <a:rect l="l" t="t" r="r" b="b"/>
            <a:pathLst>
              <a:path w="139065" h="1270">
                <a:moveTo>
                  <a:pt x="0" y="889"/>
                </a:moveTo>
                <a:lnTo>
                  <a:pt x="138937" y="0"/>
                </a:lnTo>
              </a:path>
            </a:pathLst>
          </a:custGeom>
          <a:ln w="635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25">
            <a:extLst>
              <a:ext uri="{FF2B5EF4-FFF2-40B4-BE49-F238E27FC236}">
                <a16:creationId xmlns:a16="http://schemas.microsoft.com/office/drawing/2014/main" id="{C29813BF-561A-4FAA-AB6D-F0B21B4FB3BC}"/>
              </a:ext>
            </a:extLst>
          </p:cNvPr>
          <p:cNvSpPr/>
          <p:nvPr/>
        </p:nvSpPr>
        <p:spPr>
          <a:xfrm>
            <a:off x="1870758" y="4063343"/>
            <a:ext cx="38100" cy="185420"/>
          </a:xfrm>
          <a:custGeom>
            <a:avLst/>
            <a:gdLst/>
            <a:ahLst/>
            <a:cxnLst/>
            <a:rect l="l" t="t" r="r" b="b"/>
            <a:pathLst>
              <a:path w="38100" h="185419">
                <a:moveTo>
                  <a:pt x="37592" y="0"/>
                </a:moveTo>
                <a:lnTo>
                  <a:pt x="0" y="185038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26">
            <a:extLst>
              <a:ext uri="{FF2B5EF4-FFF2-40B4-BE49-F238E27FC236}">
                <a16:creationId xmlns:a16="http://schemas.microsoft.com/office/drawing/2014/main" id="{4E15507E-770D-412B-92B9-0892C5E01C6A}"/>
              </a:ext>
            </a:extLst>
          </p:cNvPr>
          <p:cNvSpPr/>
          <p:nvPr/>
        </p:nvSpPr>
        <p:spPr>
          <a:xfrm>
            <a:off x="2620439" y="4064994"/>
            <a:ext cx="180340" cy="183515"/>
          </a:xfrm>
          <a:custGeom>
            <a:avLst/>
            <a:gdLst/>
            <a:ahLst/>
            <a:cxnLst/>
            <a:rect l="l" t="t" r="r" b="b"/>
            <a:pathLst>
              <a:path w="180340" h="183514">
                <a:moveTo>
                  <a:pt x="0" y="0"/>
                </a:moveTo>
                <a:lnTo>
                  <a:pt x="179832" y="183387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27">
            <a:extLst>
              <a:ext uri="{FF2B5EF4-FFF2-40B4-BE49-F238E27FC236}">
                <a16:creationId xmlns:a16="http://schemas.microsoft.com/office/drawing/2014/main" id="{A32D760E-202B-4F19-B9AC-8918A6C12FC6}"/>
              </a:ext>
            </a:extLst>
          </p:cNvPr>
          <p:cNvSpPr/>
          <p:nvPr/>
        </p:nvSpPr>
        <p:spPr>
          <a:xfrm>
            <a:off x="1908351" y="4063343"/>
            <a:ext cx="892175" cy="185420"/>
          </a:xfrm>
          <a:custGeom>
            <a:avLst/>
            <a:gdLst/>
            <a:ahLst/>
            <a:cxnLst/>
            <a:rect l="l" t="t" r="r" b="b"/>
            <a:pathLst>
              <a:path w="892175" h="185419">
                <a:moveTo>
                  <a:pt x="0" y="0"/>
                </a:moveTo>
                <a:lnTo>
                  <a:pt x="891921" y="185038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28">
            <a:extLst>
              <a:ext uri="{FF2B5EF4-FFF2-40B4-BE49-F238E27FC236}">
                <a16:creationId xmlns:a16="http://schemas.microsoft.com/office/drawing/2014/main" id="{2FB560E3-4376-4A18-B56C-B8867DBFFA33}"/>
              </a:ext>
            </a:extLst>
          </p:cNvPr>
          <p:cNvSpPr/>
          <p:nvPr/>
        </p:nvSpPr>
        <p:spPr>
          <a:xfrm>
            <a:off x="1870758" y="4064994"/>
            <a:ext cx="749935" cy="183515"/>
          </a:xfrm>
          <a:custGeom>
            <a:avLst/>
            <a:gdLst/>
            <a:ahLst/>
            <a:cxnLst/>
            <a:rect l="l" t="t" r="r" b="b"/>
            <a:pathLst>
              <a:path w="749934" h="183514">
                <a:moveTo>
                  <a:pt x="0" y="183387"/>
                </a:moveTo>
                <a:lnTo>
                  <a:pt x="74968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29">
            <a:extLst>
              <a:ext uri="{FF2B5EF4-FFF2-40B4-BE49-F238E27FC236}">
                <a16:creationId xmlns:a16="http://schemas.microsoft.com/office/drawing/2014/main" id="{C421A32E-3606-4997-8A0F-25D1CD0FB326}"/>
              </a:ext>
            </a:extLst>
          </p:cNvPr>
          <p:cNvSpPr/>
          <p:nvPr/>
        </p:nvSpPr>
        <p:spPr>
          <a:xfrm>
            <a:off x="1578024" y="4248381"/>
            <a:ext cx="585470" cy="566420"/>
          </a:xfrm>
          <a:custGeom>
            <a:avLst/>
            <a:gdLst/>
            <a:ahLst/>
            <a:cxnLst/>
            <a:rect l="l" t="t" r="r" b="b"/>
            <a:pathLst>
              <a:path w="585470" h="566419">
                <a:moveTo>
                  <a:pt x="0" y="566165"/>
                </a:moveTo>
                <a:lnTo>
                  <a:pt x="585444" y="566165"/>
                </a:lnTo>
                <a:lnTo>
                  <a:pt x="585444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30">
            <a:extLst>
              <a:ext uri="{FF2B5EF4-FFF2-40B4-BE49-F238E27FC236}">
                <a16:creationId xmlns:a16="http://schemas.microsoft.com/office/drawing/2014/main" id="{87D554E5-39FB-422B-A97E-71D3B05D4DEC}"/>
              </a:ext>
            </a:extLst>
          </p:cNvPr>
          <p:cNvSpPr/>
          <p:nvPr/>
        </p:nvSpPr>
        <p:spPr>
          <a:xfrm>
            <a:off x="1578024" y="4248381"/>
            <a:ext cx="585444" cy="5661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31">
            <a:extLst>
              <a:ext uri="{FF2B5EF4-FFF2-40B4-BE49-F238E27FC236}">
                <a16:creationId xmlns:a16="http://schemas.microsoft.com/office/drawing/2014/main" id="{36A11737-8E9F-48FD-ADD5-62725A919A82}"/>
              </a:ext>
            </a:extLst>
          </p:cNvPr>
          <p:cNvSpPr/>
          <p:nvPr/>
        </p:nvSpPr>
        <p:spPr>
          <a:xfrm>
            <a:off x="2500551" y="4248267"/>
            <a:ext cx="599440" cy="562610"/>
          </a:xfrm>
          <a:custGeom>
            <a:avLst/>
            <a:gdLst/>
            <a:ahLst/>
            <a:cxnLst/>
            <a:rect l="l" t="t" r="r" b="b"/>
            <a:pathLst>
              <a:path w="599440" h="562610">
                <a:moveTo>
                  <a:pt x="0" y="562470"/>
                </a:moveTo>
                <a:lnTo>
                  <a:pt x="599376" y="562470"/>
                </a:lnTo>
                <a:lnTo>
                  <a:pt x="599376" y="0"/>
                </a:lnTo>
                <a:lnTo>
                  <a:pt x="0" y="0"/>
                </a:lnTo>
                <a:lnTo>
                  <a:pt x="0" y="5624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32">
            <a:extLst>
              <a:ext uri="{FF2B5EF4-FFF2-40B4-BE49-F238E27FC236}">
                <a16:creationId xmlns:a16="http://schemas.microsoft.com/office/drawing/2014/main" id="{C69A3634-5DC3-4616-832C-99E541BF0E12}"/>
              </a:ext>
            </a:extLst>
          </p:cNvPr>
          <p:cNvSpPr/>
          <p:nvPr/>
        </p:nvSpPr>
        <p:spPr>
          <a:xfrm>
            <a:off x="2500551" y="4248267"/>
            <a:ext cx="599376" cy="562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33">
            <a:extLst>
              <a:ext uri="{FF2B5EF4-FFF2-40B4-BE49-F238E27FC236}">
                <a16:creationId xmlns:a16="http://schemas.microsoft.com/office/drawing/2014/main" id="{D7A8D7B8-3EAB-4C52-9BE9-337E3399D339}"/>
              </a:ext>
            </a:extLst>
          </p:cNvPr>
          <p:cNvSpPr/>
          <p:nvPr/>
        </p:nvSpPr>
        <p:spPr>
          <a:xfrm>
            <a:off x="3118407" y="5544289"/>
            <a:ext cx="645795" cy="280035"/>
          </a:xfrm>
          <a:custGeom>
            <a:avLst/>
            <a:gdLst/>
            <a:ahLst/>
            <a:cxnLst/>
            <a:rect l="l" t="t" r="r" b="b"/>
            <a:pathLst>
              <a:path w="645795" h="280035">
                <a:moveTo>
                  <a:pt x="599058" y="0"/>
                </a:moveTo>
                <a:lnTo>
                  <a:pt x="43795" y="83"/>
                </a:lnTo>
                <a:lnTo>
                  <a:pt x="8369" y="19920"/>
                </a:lnTo>
                <a:lnTo>
                  <a:pt x="0" y="46608"/>
                </a:lnTo>
                <a:lnTo>
                  <a:pt x="83" y="235731"/>
                </a:lnTo>
                <a:lnTo>
                  <a:pt x="19920" y="271157"/>
                </a:lnTo>
                <a:lnTo>
                  <a:pt x="46608" y="279526"/>
                </a:lnTo>
                <a:lnTo>
                  <a:pt x="601859" y="279443"/>
                </a:lnTo>
                <a:lnTo>
                  <a:pt x="637263" y="259606"/>
                </a:lnTo>
                <a:lnTo>
                  <a:pt x="645668" y="232917"/>
                </a:lnTo>
                <a:lnTo>
                  <a:pt x="645584" y="43795"/>
                </a:lnTo>
                <a:lnTo>
                  <a:pt x="625692" y="8369"/>
                </a:lnTo>
                <a:lnTo>
                  <a:pt x="59905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34">
            <a:extLst>
              <a:ext uri="{FF2B5EF4-FFF2-40B4-BE49-F238E27FC236}">
                <a16:creationId xmlns:a16="http://schemas.microsoft.com/office/drawing/2014/main" id="{C6DDE447-60C8-4A48-A85E-91B2F216CEC5}"/>
              </a:ext>
            </a:extLst>
          </p:cNvPr>
          <p:cNvSpPr/>
          <p:nvPr/>
        </p:nvSpPr>
        <p:spPr>
          <a:xfrm>
            <a:off x="3036999" y="4936137"/>
            <a:ext cx="298450" cy="292100"/>
          </a:xfrm>
          <a:custGeom>
            <a:avLst/>
            <a:gdLst/>
            <a:ahLst/>
            <a:cxnLst/>
            <a:rect l="l" t="t" r="r" b="b"/>
            <a:pathLst>
              <a:path w="298450" h="292100">
                <a:moveTo>
                  <a:pt x="0" y="292049"/>
                </a:moveTo>
                <a:lnTo>
                  <a:pt x="297903" y="292049"/>
                </a:lnTo>
                <a:lnTo>
                  <a:pt x="297903" y="0"/>
                </a:lnTo>
                <a:lnTo>
                  <a:pt x="0" y="0"/>
                </a:lnTo>
                <a:lnTo>
                  <a:pt x="0" y="292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35">
            <a:extLst>
              <a:ext uri="{FF2B5EF4-FFF2-40B4-BE49-F238E27FC236}">
                <a16:creationId xmlns:a16="http://schemas.microsoft.com/office/drawing/2014/main" id="{8B67311F-3D58-4B25-ABF5-04ADC7A34D37}"/>
              </a:ext>
            </a:extLst>
          </p:cNvPr>
          <p:cNvSpPr/>
          <p:nvPr/>
        </p:nvSpPr>
        <p:spPr>
          <a:xfrm>
            <a:off x="3036999" y="4936137"/>
            <a:ext cx="297903" cy="2920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36">
            <a:extLst>
              <a:ext uri="{FF2B5EF4-FFF2-40B4-BE49-F238E27FC236}">
                <a16:creationId xmlns:a16="http://schemas.microsoft.com/office/drawing/2014/main" id="{74DE1CE8-F0FA-4E86-BF72-8F603FA42DA5}"/>
              </a:ext>
            </a:extLst>
          </p:cNvPr>
          <p:cNvSpPr/>
          <p:nvPr/>
        </p:nvSpPr>
        <p:spPr>
          <a:xfrm>
            <a:off x="3158665" y="5584967"/>
            <a:ext cx="211454" cy="207010"/>
          </a:xfrm>
          <a:custGeom>
            <a:avLst/>
            <a:gdLst/>
            <a:ahLst/>
            <a:cxnLst/>
            <a:rect l="l" t="t" r="r" b="b"/>
            <a:pathLst>
              <a:path w="211454" h="207010">
                <a:moveTo>
                  <a:pt x="0" y="206590"/>
                </a:moveTo>
                <a:lnTo>
                  <a:pt x="211264" y="206590"/>
                </a:lnTo>
                <a:lnTo>
                  <a:pt x="211264" y="0"/>
                </a:lnTo>
                <a:lnTo>
                  <a:pt x="0" y="0"/>
                </a:lnTo>
                <a:lnTo>
                  <a:pt x="0" y="2065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37">
            <a:extLst>
              <a:ext uri="{FF2B5EF4-FFF2-40B4-BE49-F238E27FC236}">
                <a16:creationId xmlns:a16="http://schemas.microsoft.com/office/drawing/2014/main" id="{C874A107-2F58-472C-BD3A-33A7199AB191}"/>
              </a:ext>
            </a:extLst>
          </p:cNvPr>
          <p:cNvSpPr/>
          <p:nvPr/>
        </p:nvSpPr>
        <p:spPr>
          <a:xfrm>
            <a:off x="3158665" y="5584967"/>
            <a:ext cx="211264" cy="2065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38">
            <a:extLst>
              <a:ext uri="{FF2B5EF4-FFF2-40B4-BE49-F238E27FC236}">
                <a16:creationId xmlns:a16="http://schemas.microsoft.com/office/drawing/2014/main" id="{9CE89AE4-D3D8-4D13-B48F-7F0C3D545E94}"/>
              </a:ext>
            </a:extLst>
          </p:cNvPr>
          <p:cNvSpPr/>
          <p:nvPr/>
        </p:nvSpPr>
        <p:spPr>
          <a:xfrm>
            <a:off x="3510074" y="5584015"/>
            <a:ext cx="212725" cy="206375"/>
          </a:xfrm>
          <a:custGeom>
            <a:avLst/>
            <a:gdLst/>
            <a:ahLst/>
            <a:cxnLst/>
            <a:rect l="l" t="t" r="r" b="b"/>
            <a:pathLst>
              <a:path w="212725" h="206375">
                <a:moveTo>
                  <a:pt x="0" y="205765"/>
                </a:moveTo>
                <a:lnTo>
                  <a:pt x="212458" y="205765"/>
                </a:lnTo>
                <a:lnTo>
                  <a:pt x="212458" y="0"/>
                </a:lnTo>
                <a:lnTo>
                  <a:pt x="0" y="0"/>
                </a:lnTo>
                <a:lnTo>
                  <a:pt x="0" y="20576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39">
            <a:extLst>
              <a:ext uri="{FF2B5EF4-FFF2-40B4-BE49-F238E27FC236}">
                <a16:creationId xmlns:a16="http://schemas.microsoft.com/office/drawing/2014/main" id="{DE8B6F77-7F08-43D8-AF50-EC3A3F0D57BC}"/>
              </a:ext>
            </a:extLst>
          </p:cNvPr>
          <p:cNvSpPr/>
          <p:nvPr/>
        </p:nvSpPr>
        <p:spPr>
          <a:xfrm>
            <a:off x="3510074" y="5584015"/>
            <a:ext cx="212458" cy="2057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40">
            <a:extLst>
              <a:ext uri="{FF2B5EF4-FFF2-40B4-BE49-F238E27FC236}">
                <a16:creationId xmlns:a16="http://schemas.microsoft.com/office/drawing/2014/main" id="{7ED46DD8-592D-417E-AFDD-F33454867977}"/>
              </a:ext>
            </a:extLst>
          </p:cNvPr>
          <p:cNvSpPr/>
          <p:nvPr/>
        </p:nvSpPr>
        <p:spPr>
          <a:xfrm>
            <a:off x="3369994" y="5686910"/>
            <a:ext cx="140335" cy="1270"/>
          </a:xfrm>
          <a:custGeom>
            <a:avLst/>
            <a:gdLst/>
            <a:ahLst/>
            <a:cxnLst/>
            <a:rect l="l" t="t" r="r" b="b"/>
            <a:pathLst>
              <a:path w="140334" h="1270">
                <a:moveTo>
                  <a:pt x="0" y="888"/>
                </a:moveTo>
                <a:lnTo>
                  <a:pt x="140080" y="0"/>
                </a:lnTo>
              </a:path>
            </a:pathLst>
          </a:custGeom>
          <a:ln w="635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41">
            <a:extLst>
              <a:ext uri="{FF2B5EF4-FFF2-40B4-BE49-F238E27FC236}">
                <a16:creationId xmlns:a16="http://schemas.microsoft.com/office/drawing/2014/main" id="{D5D09DEA-8742-4995-B2D7-C4C49379C2B5}"/>
              </a:ext>
            </a:extLst>
          </p:cNvPr>
          <p:cNvSpPr/>
          <p:nvPr/>
        </p:nvSpPr>
        <p:spPr>
          <a:xfrm>
            <a:off x="2202609" y="5228187"/>
            <a:ext cx="983615" cy="316230"/>
          </a:xfrm>
          <a:custGeom>
            <a:avLst/>
            <a:gdLst/>
            <a:ahLst/>
            <a:cxnLst/>
            <a:rect l="l" t="t" r="r" b="b"/>
            <a:pathLst>
              <a:path w="983615" h="316229">
                <a:moveTo>
                  <a:pt x="983361" y="0"/>
                </a:moveTo>
                <a:lnTo>
                  <a:pt x="0" y="316103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42">
            <a:extLst>
              <a:ext uri="{FF2B5EF4-FFF2-40B4-BE49-F238E27FC236}">
                <a16:creationId xmlns:a16="http://schemas.microsoft.com/office/drawing/2014/main" id="{8BCF5433-C4C8-4867-A74D-2711C889C028}"/>
              </a:ext>
            </a:extLst>
          </p:cNvPr>
          <p:cNvSpPr/>
          <p:nvPr/>
        </p:nvSpPr>
        <p:spPr>
          <a:xfrm>
            <a:off x="3185971" y="5228187"/>
            <a:ext cx="78740" cy="316230"/>
          </a:xfrm>
          <a:custGeom>
            <a:avLst/>
            <a:gdLst/>
            <a:ahLst/>
            <a:cxnLst/>
            <a:rect l="l" t="t" r="r" b="b"/>
            <a:pathLst>
              <a:path w="78740" h="316229">
                <a:moveTo>
                  <a:pt x="78358" y="316103"/>
                </a:moveTo>
                <a:lnTo>
                  <a:pt x="0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43">
            <a:extLst>
              <a:ext uri="{FF2B5EF4-FFF2-40B4-BE49-F238E27FC236}">
                <a16:creationId xmlns:a16="http://schemas.microsoft.com/office/drawing/2014/main" id="{958190DA-6D5F-44F1-AF86-D15A78D99783}"/>
              </a:ext>
            </a:extLst>
          </p:cNvPr>
          <p:cNvSpPr/>
          <p:nvPr/>
        </p:nvSpPr>
        <p:spPr>
          <a:xfrm>
            <a:off x="1441371" y="5238220"/>
            <a:ext cx="33655" cy="313690"/>
          </a:xfrm>
          <a:custGeom>
            <a:avLst/>
            <a:gdLst/>
            <a:ahLst/>
            <a:cxnLst/>
            <a:rect l="l" t="t" r="r" b="b"/>
            <a:pathLst>
              <a:path w="33654" h="313689">
                <a:moveTo>
                  <a:pt x="0" y="0"/>
                </a:moveTo>
                <a:lnTo>
                  <a:pt x="33274" y="31356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44">
            <a:extLst>
              <a:ext uri="{FF2B5EF4-FFF2-40B4-BE49-F238E27FC236}">
                <a16:creationId xmlns:a16="http://schemas.microsoft.com/office/drawing/2014/main" id="{04A76483-9617-490A-BF16-09665FE146FC}"/>
              </a:ext>
            </a:extLst>
          </p:cNvPr>
          <p:cNvSpPr/>
          <p:nvPr/>
        </p:nvSpPr>
        <p:spPr>
          <a:xfrm>
            <a:off x="2531794" y="5228187"/>
            <a:ext cx="654685" cy="316230"/>
          </a:xfrm>
          <a:custGeom>
            <a:avLst/>
            <a:gdLst/>
            <a:ahLst/>
            <a:cxnLst/>
            <a:rect l="l" t="t" r="r" b="b"/>
            <a:pathLst>
              <a:path w="654684" h="316229">
                <a:moveTo>
                  <a:pt x="654176" y="0"/>
                </a:moveTo>
                <a:lnTo>
                  <a:pt x="0" y="316103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45">
            <a:extLst>
              <a:ext uri="{FF2B5EF4-FFF2-40B4-BE49-F238E27FC236}">
                <a16:creationId xmlns:a16="http://schemas.microsoft.com/office/drawing/2014/main" id="{442DEECD-40F8-461C-832A-8D36A4148C9B}"/>
              </a:ext>
            </a:extLst>
          </p:cNvPr>
          <p:cNvSpPr/>
          <p:nvPr/>
        </p:nvSpPr>
        <p:spPr>
          <a:xfrm>
            <a:off x="2202609" y="4954298"/>
            <a:ext cx="298450" cy="292100"/>
          </a:xfrm>
          <a:custGeom>
            <a:avLst/>
            <a:gdLst/>
            <a:ahLst/>
            <a:cxnLst/>
            <a:rect l="l" t="t" r="r" b="b"/>
            <a:pathLst>
              <a:path w="298450" h="292100">
                <a:moveTo>
                  <a:pt x="0" y="292049"/>
                </a:moveTo>
                <a:lnTo>
                  <a:pt x="297903" y="292049"/>
                </a:lnTo>
                <a:lnTo>
                  <a:pt x="297903" y="0"/>
                </a:lnTo>
                <a:lnTo>
                  <a:pt x="0" y="0"/>
                </a:lnTo>
                <a:lnTo>
                  <a:pt x="0" y="292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46">
            <a:extLst>
              <a:ext uri="{FF2B5EF4-FFF2-40B4-BE49-F238E27FC236}">
                <a16:creationId xmlns:a16="http://schemas.microsoft.com/office/drawing/2014/main" id="{D9FC47E5-7D55-4FE4-844A-4F348F50A6F1}"/>
              </a:ext>
            </a:extLst>
          </p:cNvPr>
          <p:cNvSpPr/>
          <p:nvPr/>
        </p:nvSpPr>
        <p:spPr>
          <a:xfrm>
            <a:off x="2202609" y="4954298"/>
            <a:ext cx="297903" cy="2920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47">
            <a:extLst>
              <a:ext uri="{FF2B5EF4-FFF2-40B4-BE49-F238E27FC236}">
                <a16:creationId xmlns:a16="http://schemas.microsoft.com/office/drawing/2014/main" id="{A145D34B-1C57-46EA-8D2F-F9FBF7491CFE}"/>
              </a:ext>
            </a:extLst>
          </p:cNvPr>
          <p:cNvSpPr/>
          <p:nvPr/>
        </p:nvSpPr>
        <p:spPr>
          <a:xfrm>
            <a:off x="1045513" y="5246347"/>
            <a:ext cx="1306195" cy="306705"/>
          </a:xfrm>
          <a:custGeom>
            <a:avLst/>
            <a:gdLst/>
            <a:ahLst/>
            <a:cxnLst/>
            <a:rect l="l" t="t" r="r" b="b"/>
            <a:pathLst>
              <a:path w="1306195" h="306704">
                <a:moveTo>
                  <a:pt x="1306067" y="0"/>
                </a:moveTo>
                <a:lnTo>
                  <a:pt x="0" y="306324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48">
            <a:extLst>
              <a:ext uri="{FF2B5EF4-FFF2-40B4-BE49-F238E27FC236}">
                <a16:creationId xmlns:a16="http://schemas.microsoft.com/office/drawing/2014/main" id="{7991FE0A-FA51-4759-805B-27120C04DBD8}"/>
              </a:ext>
            </a:extLst>
          </p:cNvPr>
          <p:cNvSpPr/>
          <p:nvPr/>
        </p:nvSpPr>
        <p:spPr>
          <a:xfrm>
            <a:off x="3185971" y="5228187"/>
            <a:ext cx="391160" cy="316230"/>
          </a:xfrm>
          <a:custGeom>
            <a:avLst/>
            <a:gdLst/>
            <a:ahLst/>
            <a:cxnLst/>
            <a:rect l="l" t="t" r="r" b="b"/>
            <a:pathLst>
              <a:path w="391159" h="316229">
                <a:moveTo>
                  <a:pt x="0" y="0"/>
                </a:moveTo>
                <a:lnTo>
                  <a:pt x="390778" y="316103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49">
            <a:extLst>
              <a:ext uri="{FF2B5EF4-FFF2-40B4-BE49-F238E27FC236}">
                <a16:creationId xmlns:a16="http://schemas.microsoft.com/office/drawing/2014/main" id="{CC851C24-E31A-42F9-BA2C-8EAD4124C573}"/>
              </a:ext>
            </a:extLst>
          </p:cNvPr>
          <p:cNvSpPr/>
          <p:nvPr/>
        </p:nvSpPr>
        <p:spPr>
          <a:xfrm>
            <a:off x="1045513" y="5228187"/>
            <a:ext cx="2140585" cy="324485"/>
          </a:xfrm>
          <a:custGeom>
            <a:avLst/>
            <a:gdLst/>
            <a:ahLst/>
            <a:cxnLst/>
            <a:rect l="l" t="t" r="r" b="b"/>
            <a:pathLst>
              <a:path w="2140584" h="324485">
                <a:moveTo>
                  <a:pt x="2140458" y="0"/>
                </a:moveTo>
                <a:lnTo>
                  <a:pt x="0" y="324485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50">
            <a:extLst>
              <a:ext uri="{FF2B5EF4-FFF2-40B4-BE49-F238E27FC236}">
                <a16:creationId xmlns:a16="http://schemas.microsoft.com/office/drawing/2014/main" id="{18256F4F-9068-4EBA-A062-AFF543EA820D}"/>
              </a:ext>
            </a:extLst>
          </p:cNvPr>
          <p:cNvSpPr/>
          <p:nvPr/>
        </p:nvSpPr>
        <p:spPr>
          <a:xfrm>
            <a:off x="2351581" y="5246347"/>
            <a:ext cx="177800" cy="306705"/>
          </a:xfrm>
          <a:custGeom>
            <a:avLst/>
            <a:gdLst/>
            <a:ahLst/>
            <a:cxnLst/>
            <a:rect l="l" t="t" r="r" b="b"/>
            <a:pathLst>
              <a:path w="177800" h="306704">
                <a:moveTo>
                  <a:pt x="0" y="0"/>
                </a:moveTo>
                <a:lnTo>
                  <a:pt x="177546" y="306324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51">
            <a:extLst>
              <a:ext uri="{FF2B5EF4-FFF2-40B4-BE49-F238E27FC236}">
                <a16:creationId xmlns:a16="http://schemas.microsoft.com/office/drawing/2014/main" id="{EB721156-D016-47D3-8FCE-939D05F578E1}"/>
              </a:ext>
            </a:extLst>
          </p:cNvPr>
          <p:cNvSpPr/>
          <p:nvPr/>
        </p:nvSpPr>
        <p:spPr>
          <a:xfrm>
            <a:off x="2351581" y="5246347"/>
            <a:ext cx="913130" cy="298450"/>
          </a:xfrm>
          <a:custGeom>
            <a:avLst/>
            <a:gdLst/>
            <a:ahLst/>
            <a:cxnLst/>
            <a:rect l="l" t="t" r="r" b="b"/>
            <a:pathLst>
              <a:path w="913129" h="298450">
                <a:moveTo>
                  <a:pt x="0" y="0"/>
                </a:moveTo>
                <a:lnTo>
                  <a:pt x="912749" y="29794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52">
            <a:extLst>
              <a:ext uri="{FF2B5EF4-FFF2-40B4-BE49-F238E27FC236}">
                <a16:creationId xmlns:a16="http://schemas.microsoft.com/office/drawing/2014/main" id="{7A22A8B2-58E2-41C4-A31D-A387C6A5FE6E}"/>
              </a:ext>
            </a:extLst>
          </p:cNvPr>
          <p:cNvSpPr/>
          <p:nvPr/>
        </p:nvSpPr>
        <p:spPr>
          <a:xfrm>
            <a:off x="1441371" y="5238220"/>
            <a:ext cx="2135505" cy="306070"/>
          </a:xfrm>
          <a:custGeom>
            <a:avLst/>
            <a:gdLst/>
            <a:ahLst/>
            <a:cxnLst/>
            <a:rect l="l" t="t" r="r" b="b"/>
            <a:pathLst>
              <a:path w="2135504" h="306070">
                <a:moveTo>
                  <a:pt x="0" y="0"/>
                </a:moveTo>
                <a:lnTo>
                  <a:pt x="2135378" y="306069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53">
            <a:extLst>
              <a:ext uri="{FF2B5EF4-FFF2-40B4-BE49-F238E27FC236}">
                <a16:creationId xmlns:a16="http://schemas.microsoft.com/office/drawing/2014/main" id="{7637A9A6-8214-483D-B310-D584279C5CED}"/>
              </a:ext>
            </a:extLst>
          </p:cNvPr>
          <p:cNvSpPr txBox="1"/>
          <p:nvPr/>
        </p:nvSpPr>
        <p:spPr>
          <a:xfrm>
            <a:off x="3616500" y="4349919"/>
            <a:ext cx="5314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7E7E7E"/>
                </a:solidFill>
                <a:latin typeface="微软雅黑"/>
                <a:cs typeface="微软雅黑"/>
              </a:rPr>
              <a:t>三层业务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38" name="object 54">
            <a:extLst>
              <a:ext uri="{FF2B5EF4-FFF2-40B4-BE49-F238E27FC236}">
                <a16:creationId xmlns:a16="http://schemas.microsoft.com/office/drawing/2014/main" id="{024D7DB6-9D0A-44B7-AFC2-AA609443C5CA}"/>
              </a:ext>
            </a:extLst>
          </p:cNvPr>
          <p:cNvSpPr/>
          <p:nvPr/>
        </p:nvSpPr>
        <p:spPr>
          <a:xfrm>
            <a:off x="2351581" y="4720441"/>
            <a:ext cx="451484" cy="234315"/>
          </a:xfrm>
          <a:custGeom>
            <a:avLst/>
            <a:gdLst/>
            <a:ahLst/>
            <a:cxnLst/>
            <a:rect l="l" t="t" r="r" b="b"/>
            <a:pathLst>
              <a:path w="451484" h="234314">
                <a:moveTo>
                  <a:pt x="0" y="233934"/>
                </a:moveTo>
                <a:lnTo>
                  <a:pt x="451357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5">
            <a:extLst>
              <a:ext uri="{FF2B5EF4-FFF2-40B4-BE49-F238E27FC236}">
                <a16:creationId xmlns:a16="http://schemas.microsoft.com/office/drawing/2014/main" id="{F74C1F45-0A8B-461B-9EC7-B5D06FD5579D}"/>
              </a:ext>
            </a:extLst>
          </p:cNvPr>
          <p:cNvSpPr/>
          <p:nvPr/>
        </p:nvSpPr>
        <p:spPr>
          <a:xfrm>
            <a:off x="2163494" y="4529559"/>
            <a:ext cx="337185" cy="1905"/>
          </a:xfrm>
          <a:custGeom>
            <a:avLst/>
            <a:gdLst/>
            <a:ahLst/>
            <a:cxnLst/>
            <a:rect l="l" t="t" r="r" b="b"/>
            <a:pathLst>
              <a:path w="337184" h="1905">
                <a:moveTo>
                  <a:pt x="337058" y="0"/>
                </a:moveTo>
                <a:lnTo>
                  <a:pt x="0" y="1904"/>
                </a:lnTo>
              </a:path>
            </a:pathLst>
          </a:custGeom>
          <a:ln w="1905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56">
            <a:extLst>
              <a:ext uri="{FF2B5EF4-FFF2-40B4-BE49-F238E27FC236}">
                <a16:creationId xmlns:a16="http://schemas.microsoft.com/office/drawing/2014/main" id="{FABBE242-41F1-4E7A-A296-BB9E87C33A17}"/>
              </a:ext>
            </a:extLst>
          </p:cNvPr>
          <p:cNvSpPr/>
          <p:nvPr/>
        </p:nvSpPr>
        <p:spPr>
          <a:xfrm>
            <a:off x="1441371" y="4545562"/>
            <a:ext cx="392430" cy="400685"/>
          </a:xfrm>
          <a:custGeom>
            <a:avLst/>
            <a:gdLst/>
            <a:ahLst/>
            <a:cxnLst/>
            <a:rect l="l" t="t" r="r" b="b"/>
            <a:pathLst>
              <a:path w="392429" h="400685">
                <a:moveTo>
                  <a:pt x="0" y="400685"/>
                </a:moveTo>
                <a:lnTo>
                  <a:pt x="392175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57">
            <a:extLst>
              <a:ext uri="{FF2B5EF4-FFF2-40B4-BE49-F238E27FC236}">
                <a16:creationId xmlns:a16="http://schemas.microsoft.com/office/drawing/2014/main" id="{D7DEC41B-C41A-4985-AAE5-449DD905D5E0}"/>
              </a:ext>
            </a:extLst>
          </p:cNvPr>
          <p:cNvSpPr/>
          <p:nvPr/>
        </p:nvSpPr>
        <p:spPr>
          <a:xfrm>
            <a:off x="3037126" y="4704819"/>
            <a:ext cx="149225" cy="231775"/>
          </a:xfrm>
          <a:custGeom>
            <a:avLst/>
            <a:gdLst/>
            <a:ahLst/>
            <a:cxnLst/>
            <a:rect l="l" t="t" r="r" b="b"/>
            <a:pathLst>
              <a:path w="149225" h="231775">
                <a:moveTo>
                  <a:pt x="148844" y="231266"/>
                </a:moveTo>
                <a:lnTo>
                  <a:pt x="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58">
            <a:extLst>
              <a:ext uri="{FF2B5EF4-FFF2-40B4-BE49-F238E27FC236}">
                <a16:creationId xmlns:a16="http://schemas.microsoft.com/office/drawing/2014/main" id="{FDA3AD9D-8951-441D-BE6A-06E6D8FC83CD}"/>
              </a:ext>
            </a:extLst>
          </p:cNvPr>
          <p:cNvSpPr/>
          <p:nvPr/>
        </p:nvSpPr>
        <p:spPr>
          <a:xfrm>
            <a:off x="1833547" y="4720441"/>
            <a:ext cx="518159" cy="234315"/>
          </a:xfrm>
          <a:custGeom>
            <a:avLst/>
            <a:gdLst/>
            <a:ahLst/>
            <a:cxnLst/>
            <a:rect l="l" t="t" r="r" b="b"/>
            <a:pathLst>
              <a:path w="518160" h="234314">
                <a:moveTo>
                  <a:pt x="518033" y="233934"/>
                </a:moveTo>
                <a:lnTo>
                  <a:pt x="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59">
            <a:extLst>
              <a:ext uri="{FF2B5EF4-FFF2-40B4-BE49-F238E27FC236}">
                <a16:creationId xmlns:a16="http://schemas.microsoft.com/office/drawing/2014/main" id="{6CCBAC1E-4CEA-41CD-9FEE-BD358DA51DB2}"/>
              </a:ext>
            </a:extLst>
          </p:cNvPr>
          <p:cNvSpPr/>
          <p:nvPr/>
        </p:nvSpPr>
        <p:spPr>
          <a:xfrm>
            <a:off x="1441371" y="4737331"/>
            <a:ext cx="1087755" cy="208915"/>
          </a:xfrm>
          <a:custGeom>
            <a:avLst/>
            <a:gdLst/>
            <a:ahLst/>
            <a:cxnLst/>
            <a:rect l="l" t="t" r="r" b="b"/>
            <a:pathLst>
              <a:path w="1087754" h="208914">
                <a:moveTo>
                  <a:pt x="1087755" y="0"/>
                </a:moveTo>
                <a:lnTo>
                  <a:pt x="0" y="208914"/>
                </a:lnTo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60">
            <a:extLst>
              <a:ext uri="{FF2B5EF4-FFF2-40B4-BE49-F238E27FC236}">
                <a16:creationId xmlns:a16="http://schemas.microsoft.com/office/drawing/2014/main" id="{650C7C0E-451C-4230-A310-EEB05F6B26C9}"/>
              </a:ext>
            </a:extLst>
          </p:cNvPr>
          <p:cNvSpPr/>
          <p:nvPr/>
        </p:nvSpPr>
        <p:spPr>
          <a:xfrm>
            <a:off x="1833547" y="4720441"/>
            <a:ext cx="1352550" cy="215900"/>
          </a:xfrm>
          <a:custGeom>
            <a:avLst/>
            <a:gdLst/>
            <a:ahLst/>
            <a:cxnLst/>
            <a:rect l="l" t="t" r="r" b="b"/>
            <a:pathLst>
              <a:path w="1352550" h="215900">
                <a:moveTo>
                  <a:pt x="1352423" y="215646"/>
                </a:moveTo>
                <a:lnTo>
                  <a:pt x="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61">
            <a:extLst>
              <a:ext uri="{FF2B5EF4-FFF2-40B4-BE49-F238E27FC236}">
                <a16:creationId xmlns:a16="http://schemas.microsoft.com/office/drawing/2014/main" id="{FDCA69AB-CBCC-42E4-81AD-1CF6D56C3403}"/>
              </a:ext>
            </a:extLst>
          </p:cNvPr>
          <p:cNvSpPr txBox="1"/>
          <p:nvPr/>
        </p:nvSpPr>
        <p:spPr>
          <a:xfrm>
            <a:off x="3644568" y="4614206"/>
            <a:ext cx="5257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7E7E7E"/>
                </a:solidFill>
                <a:latin typeface="微软雅黑"/>
                <a:cs typeface="微软雅黑"/>
              </a:rPr>
              <a:t>Tr</a:t>
            </a:r>
            <a:r>
              <a:rPr sz="1000" b="1" spc="-5" dirty="0">
                <a:solidFill>
                  <a:srgbClr val="7E7E7E"/>
                </a:solidFill>
                <a:latin typeface="微软雅黑"/>
                <a:cs typeface="微软雅黑"/>
              </a:rPr>
              <a:t>il</a:t>
            </a:r>
            <a:r>
              <a:rPr sz="1000" b="1" dirty="0">
                <a:solidFill>
                  <a:srgbClr val="7E7E7E"/>
                </a:solidFill>
                <a:latin typeface="微软雅黑"/>
                <a:cs typeface="微软雅黑"/>
              </a:rPr>
              <a:t>l</a:t>
            </a:r>
            <a:r>
              <a:rPr sz="1000" b="1" spc="-10" dirty="0">
                <a:solidFill>
                  <a:srgbClr val="7E7E7E"/>
                </a:solidFill>
                <a:latin typeface="微软雅黑"/>
                <a:cs typeface="微软雅黑"/>
              </a:rPr>
              <a:t>业务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46" name="object 62">
            <a:extLst>
              <a:ext uri="{FF2B5EF4-FFF2-40B4-BE49-F238E27FC236}">
                <a16:creationId xmlns:a16="http://schemas.microsoft.com/office/drawing/2014/main" id="{F0295C0C-2821-49A4-9EDF-AE31C8CB8E91}"/>
              </a:ext>
            </a:extLst>
          </p:cNvPr>
          <p:cNvSpPr/>
          <p:nvPr/>
        </p:nvSpPr>
        <p:spPr>
          <a:xfrm>
            <a:off x="1441371" y="4381985"/>
            <a:ext cx="180340" cy="549275"/>
          </a:xfrm>
          <a:custGeom>
            <a:avLst/>
            <a:gdLst/>
            <a:ahLst/>
            <a:cxnLst/>
            <a:rect l="l" t="t" r="r" b="b"/>
            <a:pathLst>
              <a:path w="180339" h="549275">
                <a:moveTo>
                  <a:pt x="0" y="549275"/>
                </a:moveTo>
                <a:lnTo>
                  <a:pt x="180212" y="0"/>
                </a:lnTo>
              </a:path>
            </a:pathLst>
          </a:custGeom>
          <a:ln w="1905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63">
            <a:extLst>
              <a:ext uri="{FF2B5EF4-FFF2-40B4-BE49-F238E27FC236}">
                <a16:creationId xmlns:a16="http://schemas.microsoft.com/office/drawing/2014/main" id="{47862319-8564-4E82-827A-8688DF8B077B}"/>
              </a:ext>
            </a:extLst>
          </p:cNvPr>
          <p:cNvSpPr/>
          <p:nvPr/>
        </p:nvSpPr>
        <p:spPr>
          <a:xfrm>
            <a:off x="1441371" y="4398369"/>
            <a:ext cx="1046480" cy="548005"/>
          </a:xfrm>
          <a:custGeom>
            <a:avLst/>
            <a:gdLst/>
            <a:ahLst/>
            <a:cxnLst/>
            <a:rect l="l" t="t" r="r" b="b"/>
            <a:pathLst>
              <a:path w="1046479" h="548005">
                <a:moveTo>
                  <a:pt x="1046226" y="0"/>
                </a:moveTo>
                <a:lnTo>
                  <a:pt x="0" y="547877"/>
                </a:lnTo>
              </a:path>
            </a:pathLst>
          </a:custGeom>
          <a:ln w="1905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64">
            <a:extLst>
              <a:ext uri="{FF2B5EF4-FFF2-40B4-BE49-F238E27FC236}">
                <a16:creationId xmlns:a16="http://schemas.microsoft.com/office/drawing/2014/main" id="{FB5F0A33-29F7-4C20-A04F-308E3D6708E6}"/>
              </a:ext>
            </a:extLst>
          </p:cNvPr>
          <p:cNvSpPr/>
          <p:nvPr/>
        </p:nvSpPr>
        <p:spPr>
          <a:xfrm>
            <a:off x="2351581" y="4529559"/>
            <a:ext cx="149225" cy="424815"/>
          </a:xfrm>
          <a:custGeom>
            <a:avLst/>
            <a:gdLst/>
            <a:ahLst/>
            <a:cxnLst/>
            <a:rect l="l" t="t" r="r" b="b"/>
            <a:pathLst>
              <a:path w="149225" h="424814">
                <a:moveTo>
                  <a:pt x="0" y="424814"/>
                </a:moveTo>
                <a:lnTo>
                  <a:pt x="148971" y="0"/>
                </a:lnTo>
              </a:path>
            </a:pathLst>
          </a:custGeom>
          <a:ln w="1905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65">
            <a:extLst>
              <a:ext uri="{FF2B5EF4-FFF2-40B4-BE49-F238E27FC236}">
                <a16:creationId xmlns:a16="http://schemas.microsoft.com/office/drawing/2014/main" id="{272361C0-31D9-4ED5-A83E-5EFB93EFB826}"/>
              </a:ext>
            </a:extLst>
          </p:cNvPr>
          <p:cNvSpPr/>
          <p:nvPr/>
        </p:nvSpPr>
        <p:spPr>
          <a:xfrm>
            <a:off x="2110408" y="4529559"/>
            <a:ext cx="1075690" cy="407034"/>
          </a:xfrm>
          <a:custGeom>
            <a:avLst/>
            <a:gdLst/>
            <a:ahLst/>
            <a:cxnLst/>
            <a:rect l="l" t="t" r="r" b="b"/>
            <a:pathLst>
              <a:path w="1075690" h="407035">
                <a:moveTo>
                  <a:pt x="1075563" y="406526"/>
                </a:moveTo>
                <a:lnTo>
                  <a:pt x="0" y="0"/>
                </a:lnTo>
              </a:path>
            </a:pathLst>
          </a:custGeom>
          <a:ln w="1905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66">
            <a:extLst>
              <a:ext uri="{FF2B5EF4-FFF2-40B4-BE49-F238E27FC236}">
                <a16:creationId xmlns:a16="http://schemas.microsoft.com/office/drawing/2014/main" id="{EC0EBD06-B8DA-458F-9E1D-D92BF29A6E47}"/>
              </a:ext>
            </a:extLst>
          </p:cNvPr>
          <p:cNvSpPr/>
          <p:nvPr/>
        </p:nvSpPr>
        <p:spPr>
          <a:xfrm>
            <a:off x="3037126" y="4418053"/>
            <a:ext cx="149225" cy="518159"/>
          </a:xfrm>
          <a:custGeom>
            <a:avLst/>
            <a:gdLst/>
            <a:ahLst/>
            <a:cxnLst/>
            <a:rect l="l" t="t" r="r" b="b"/>
            <a:pathLst>
              <a:path w="149225" h="518160">
                <a:moveTo>
                  <a:pt x="148844" y="518033"/>
                </a:moveTo>
                <a:lnTo>
                  <a:pt x="0" y="0"/>
                </a:lnTo>
              </a:path>
            </a:pathLst>
          </a:custGeom>
          <a:ln w="1905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67">
            <a:extLst>
              <a:ext uri="{FF2B5EF4-FFF2-40B4-BE49-F238E27FC236}">
                <a16:creationId xmlns:a16="http://schemas.microsoft.com/office/drawing/2014/main" id="{D8A35F46-6905-427E-94DF-4017327B3D09}"/>
              </a:ext>
            </a:extLst>
          </p:cNvPr>
          <p:cNvSpPr/>
          <p:nvPr/>
        </p:nvSpPr>
        <p:spPr>
          <a:xfrm>
            <a:off x="2110408" y="4545562"/>
            <a:ext cx="241300" cy="408940"/>
          </a:xfrm>
          <a:custGeom>
            <a:avLst/>
            <a:gdLst/>
            <a:ahLst/>
            <a:cxnLst/>
            <a:rect l="l" t="t" r="r" b="b"/>
            <a:pathLst>
              <a:path w="241300" h="408939">
                <a:moveTo>
                  <a:pt x="241173" y="408813"/>
                </a:moveTo>
                <a:lnTo>
                  <a:pt x="0" y="0"/>
                </a:lnTo>
              </a:path>
            </a:pathLst>
          </a:custGeom>
          <a:ln w="1905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68">
            <a:extLst>
              <a:ext uri="{FF2B5EF4-FFF2-40B4-BE49-F238E27FC236}">
                <a16:creationId xmlns:a16="http://schemas.microsoft.com/office/drawing/2014/main" id="{F7FFF47A-604C-4F0F-B849-32FED714CA1C}"/>
              </a:ext>
            </a:extLst>
          </p:cNvPr>
          <p:cNvSpPr/>
          <p:nvPr/>
        </p:nvSpPr>
        <p:spPr>
          <a:xfrm>
            <a:off x="3158665" y="4351632"/>
            <a:ext cx="422275" cy="164465"/>
          </a:xfrm>
          <a:custGeom>
            <a:avLst/>
            <a:gdLst/>
            <a:ahLst/>
            <a:cxnLst/>
            <a:rect l="l" t="t" r="r" b="b"/>
            <a:pathLst>
              <a:path w="422275" h="164464">
                <a:moveTo>
                  <a:pt x="5080" y="41020"/>
                </a:moveTo>
                <a:lnTo>
                  <a:pt x="0" y="41020"/>
                </a:lnTo>
                <a:lnTo>
                  <a:pt x="0" y="123189"/>
                </a:lnTo>
                <a:lnTo>
                  <a:pt x="5080" y="123189"/>
                </a:lnTo>
                <a:lnTo>
                  <a:pt x="5080" y="41020"/>
                </a:lnTo>
                <a:close/>
              </a:path>
              <a:path w="422275" h="164464">
                <a:moveTo>
                  <a:pt x="20447" y="41020"/>
                </a:moveTo>
                <a:lnTo>
                  <a:pt x="10287" y="41020"/>
                </a:lnTo>
                <a:lnTo>
                  <a:pt x="10287" y="123189"/>
                </a:lnTo>
                <a:lnTo>
                  <a:pt x="20447" y="123189"/>
                </a:lnTo>
                <a:lnTo>
                  <a:pt x="20447" y="41020"/>
                </a:lnTo>
                <a:close/>
              </a:path>
              <a:path w="422275" h="164464">
                <a:moveTo>
                  <a:pt x="339725" y="0"/>
                </a:moveTo>
                <a:lnTo>
                  <a:pt x="339725" y="41020"/>
                </a:lnTo>
                <a:lnTo>
                  <a:pt x="25654" y="41020"/>
                </a:lnTo>
                <a:lnTo>
                  <a:pt x="25654" y="123189"/>
                </a:lnTo>
                <a:lnTo>
                  <a:pt x="339725" y="123189"/>
                </a:lnTo>
                <a:lnTo>
                  <a:pt x="339725" y="164211"/>
                </a:lnTo>
                <a:lnTo>
                  <a:pt x="421767" y="82041"/>
                </a:lnTo>
                <a:lnTo>
                  <a:pt x="33972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69">
            <a:extLst>
              <a:ext uri="{FF2B5EF4-FFF2-40B4-BE49-F238E27FC236}">
                <a16:creationId xmlns:a16="http://schemas.microsoft.com/office/drawing/2014/main" id="{4CD587ED-B93A-4A9A-BCDC-9052745368E0}"/>
              </a:ext>
            </a:extLst>
          </p:cNvPr>
          <p:cNvSpPr/>
          <p:nvPr/>
        </p:nvSpPr>
        <p:spPr>
          <a:xfrm>
            <a:off x="3159047" y="4573121"/>
            <a:ext cx="422275" cy="164465"/>
          </a:xfrm>
          <a:custGeom>
            <a:avLst/>
            <a:gdLst/>
            <a:ahLst/>
            <a:cxnLst/>
            <a:rect l="l" t="t" r="r" b="b"/>
            <a:pathLst>
              <a:path w="422275" h="164464">
                <a:moveTo>
                  <a:pt x="5079" y="41020"/>
                </a:moveTo>
                <a:lnTo>
                  <a:pt x="0" y="41020"/>
                </a:lnTo>
                <a:lnTo>
                  <a:pt x="0" y="123189"/>
                </a:lnTo>
                <a:lnTo>
                  <a:pt x="5079" y="123189"/>
                </a:lnTo>
                <a:lnTo>
                  <a:pt x="5079" y="41020"/>
                </a:lnTo>
                <a:close/>
              </a:path>
              <a:path w="422275" h="164464">
                <a:moveTo>
                  <a:pt x="20574" y="41020"/>
                </a:moveTo>
                <a:lnTo>
                  <a:pt x="10286" y="41020"/>
                </a:lnTo>
                <a:lnTo>
                  <a:pt x="10286" y="123189"/>
                </a:lnTo>
                <a:lnTo>
                  <a:pt x="20574" y="123189"/>
                </a:lnTo>
                <a:lnTo>
                  <a:pt x="20574" y="41020"/>
                </a:lnTo>
                <a:close/>
              </a:path>
              <a:path w="422275" h="164464">
                <a:moveTo>
                  <a:pt x="339725" y="0"/>
                </a:moveTo>
                <a:lnTo>
                  <a:pt x="339725" y="41020"/>
                </a:lnTo>
                <a:lnTo>
                  <a:pt x="25653" y="41020"/>
                </a:lnTo>
                <a:lnTo>
                  <a:pt x="25653" y="123189"/>
                </a:lnTo>
                <a:lnTo>
                  <a:pt x="339725" y="123189"/>
                </a:lnTo>
                <a:lnTo>
                  <a:pt x="339725" y="164211"/>
                </a:lnTo>
                <a:lnTo>
                  <a:pt x="421893" y="82041"/>
                </a:lnTo>
                <a:lnTo>
                  <a:pt x="33972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19">
            <a:extLst>
              <a:ext uri="{FF2B5EF4-FFF2-40B4-BE49-F238E27FC236}">
                <a16:creationId xmlns:a16="http://schemas.microsoft.com/office/drawing/2014/main" id="{1973252B-0EF3-42E6-A8B4-F67BB6984A4E}"/>
              </a:ext>
            </a:extLst>
          </p:cNvPr>
          <p:cNvSpPr/>
          <p:nvPr/>
        </p:nvSpPr>
        <p:spPr>
          <a:xfrm>
            <a:off x="1441371" y="3714219"/>
            <a:ext cx="856615" cy="344805"/>
          </a:xfrm>
          <a:custGeom>
            <a:avLst/>
            <a:gdLst/>
            <a:ahLst/>
            <a:cxnLst/>
            <a:rect l="l" t="t" r="r" b="b"/>
            <a:pathLst>
              <a:path w="856614" h="344805">
                <a:moveTo>
                  <a:pt x="402336" y="0"/>
                </a:moveTo>
                <a:lnTo>
                  <a:pt x="353441" y="2793"/>
                </a:lnTo>
                <a:lnTo>
                  <a:pt x="307848" y="11049"/>
                </a:lnTo>
                <a:lnTo>
                  <a:pt x="266446" y="24002"/>
                </a:lnTo>
                <a:lnTo>
                  <a:pt x="230124" y="41148"/>
                </a:lnTo>
                <a:lnTo>
                  <a:pt x="193294" y="67690"/>
                </a:lnTo>
                <a:lnTo>
                  <a:pt x="167894" y="98932"/>
                </a:lnTo>
                <a:lnTo>
                  <a:pt x="154940" y="140842"/>
                </a:lnTo>
                <a:lnTo>
                  <a:pt x="146938" y="141477"/>
                </a:lnTo>
                <a:lnTo>
                  <a:pt x="108458" y="147827"/>
                </a:lnTo>
                <a:lnTo>
                  <a:pt x="67691" y="161670"/>
                </a:lnTo>
                <a:lnTo>
                  <a:pt x="30480" y="184912"/>
                </a:lnTo>
                <a:lnTo>
                  <a:pt x="4825" y="218693"/>
                </a:lnTo>
                <a:lnTo>
                  <a:pt x="0" y="242569"/>
                </a:lnTo>
                <a:lnTo>
                  <a:pt x="254" y="247523"/>
                </a:lnTo>
                <a:lnTo>
                  <a:pt x="15934" y="285241"/>
                </a:lnTo>
                <a:lnTo>
                  <a:pt x="46609" y="312038"/>
                </a:lnTo>
                <a:lnTo>
                  <a:pt x="83438" y="329818"/>
                </a:lnTo>
                <a:lnTo>
                  <a:pt x="127762" y="341121"/>
                </a:lnTo>
                <a:lnTo>
                  <a:pt x="160274" y="344550"/>
                </a:lnTo>
                <a:lnTo>
                  <a:pt x="160274" y="344804"/>
                </a:lnTo>
                <a:lnTo>
                  <a:pt x="664972" y="344804"/>
                </a:lnTo>
                <a:lnTo>
                  <a:pt x="664972" y="344550"/>
                </a:lnTo>
                <a:lnTo>
                  <a:pt x="674878" y="344042"/>
                </a:lnTo>
                <a:lnTo>
                  <a:pt x="712978" y="339343"/>
                </a:lnTo>
                <a:lnTo>
                  <a:pt x="756412" y="327913"/>
                </a:lnTo>
                <a:lnTo>
                  <a:pt x="793877" y="311023"/>
                </a:lnTo>
                <a:lnTo>
                  <a:pt x="827501" y="286003"/>
                </a:lnTo>
                <a:lnTo>
                  <a:pt x="331343" y="286003"/>
                </a:lnTo>
                <a:lnTo>
                  <a:pt x="331850" y="285495"/>
                </a:lnTo>
                <a:lnTo>
                  <a:pt x="332105" y="284988"/>
                </a:lnTo>
                <a:lnTo>
                  <a:pt x="472566" y="284988"/>
                </a:lnTo>
                <a:lnTo>
                  <a:pt x="473075" y="284861"/>
                </a:lnTo>
                <a:lnTo>
                  <a:pt x="474091" y="284733"/>
                </a:lnTo>
                <a:lnTo>
                  <a:pt x="475234" y="284479"/>
                </a:lnTo>
                <a:lnTo>
                  <a:pt x="829035" y="284479"/>
                </a:lnTo>
                <a:lnTo>
                  <a:pt x="852297" y="248030"/>
                </a:lnTo>
                <a:lnTo>
                  <a:pt x="856170" y="223265"/>
                </a:lnTo>
                <a:lnTo>
                  <a:pt x="855980" y="218693"/>
                </a:lnTo>
                <a:lnTo>
                  <a:pt x="840105" y="178307"/>
                </a:lnTo>
                <a:lnTo>
                  <a:pt x="809498" y="148589"/>
                </a:lnTo>
                <a:lnTo>
                  <a:pt x="774065" y="128777"/>
                </a:lnTo>
                <a:lnTo>
                  <a:pt x="731393" y="114300"/>
                </a:lnTo>
                <a:lnTo>
                  <a:pt x="693166" y="107314"/>
                </a:lnTo>
                <a:lnTo>
                  <a:pt x="662686" y="105028"/>
                </a:lnTo>
                <a:lnTo>
                  <a:pt x="639953" y="105028"/>
                </a:lnTo>
                <a:lnTo>
                  <a:pt x="637032" y="99440"/>
                </a:lnTo>
                <a:lnTo>
                  <a:pt x="611505" y="67944"/>
                </a:lnTo>
                <a:lnTo>
                  <a:pt x="574421" y="41148"/>
                </a:lnTo>
                <a:lnTo>
                  <a:pt x="536067" y="23113"/>
                </a:lnTo>
                <a:lnTo>
                  <a:pt x="492125" y="9905"/>
                </a:lnTo>
                <a:lnTo>
                  <a:pt x="453644" y="3175"/>
                </a:lnTo>
                <a:lnTo>
                  <a:pt x="412877" y="126"/>
                </a:lnTo>
                <a:lnTo>
                  <a:pt x="402336" y="0"/>
                </a:lnTo>
                <a:close/>
              </a:path>
              <a:path w="856614" h="344805">
                <a:moveTo>
                  <a:pt x="472566" y="284988"/>
                </a:moveTo>
                <a:lnTo>
                  <a:pt x="332105" y="284988"/>
                </a:lnTo>
                <a:lnTo>
                  <a:pt x="338074" y="286003"/>
                </a:lnTo>
                <a:lnTo>
                  <a:pt x="466598" y="286003"/>
                </a:lnTo>
                <a:lnTo>
                  <a:pt x="467741" y="285876"/>
                </a:lnTo>
                <a:lnTo>
                  <a:pt x="468757" y="285623"/>
                </a:lnTo>
                <a:lnTo>
                  <a:pt x="469773" y="285495"/>
                </a:lnTo>
                <a:lnTo>
                  <a:pt x="470916" y="285241"/>
                </a:lnTo>
                <a:lnTo>
                  <a:pt x="472059" y="285114"/>
                </a:lnTo>
                <a:lnTo>
                  <a:pt x="472566" y="284988"/>
                </a:lnTo>
                <a:close/>
              </a:path>
              <a:path w="856614" h="344805">
                <a:moveTo>
                  <a:pt x="829035" y="284479"/>
                </a:moveTo>
                <a:lnTo>
                  <a:pt x="475234" y="284479"/>
                </a:lnTo>
                <a:lnTo>
                  <a:pt x="476758" y="286003"/>
                </a:lnTo>
                <a:lnTo>
                  <a:pt x="827501" y="286003"/>
                </a:lnTo>
                <a:lnTo>
                  <a:pt x="829035" y="28447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20">
            <a:extLst>
              <a:ext uri="{FF2B5EF4-FFF2-40B4-BE49-F238E27FC236}">
                <a16:creationId xmlns:a16="http://schemas.microsoft.com/office/drawing/2014/main" id="{A25DDE56-81B5-42B7-8F75-1C6C7461B49F}"/>
              </a:ext>
            </a:extLst>
          </p:cNvPr>
          <p:cNvSpPr/>
          <p:nvPr/>
        </p:nvSpPr>
        <p:spPr>
          <a:xfrm>
            <a:off x="2408095" y="3720062"/>
            <a:ext cx="856615" cy="345440"/>
          </a:xfrm>
          <a:custGeom>
            <a:avLst/>
            <a:gdLst/>
            <a:ahLst/>
            <a:cxnLst/>
            <a:rect l="l" t="t" r="r" b="b"/>
            <a:pathLst>
              <a:path w="856615" h="345439">
                <a:moveTo>
                  <a:pt x="402336" y="0"/>
                </a:moveTo>
                <a:lnTo>
                  <a:pt x="353567" y="2921"/>
                </a:lnTo>
                <a:lnTo>
                  <a:pt x="307848" y="11049"/>
                </a:lnTo>
                <a:lnTo>
                  <a:pt x="266445" y="24002"/>
                </a:lnTo>
                <a:lnTo>
                  <a:pt x="230124" y="41148"/>
                </a:lnTo>
                <a:lnTo>
                  <a:pt x="193420" y="67817"/>
                </a:lnTo>
                <a:lnTo>
                  <a:pt x="168020" y="98933"/>
                </a:lnTo>
                <a:lnTo>
                  <a:pt x="155066" y="140842"/>
                </a:lnTo>
                <a:lnTo>
                  <a:pt x="146938" y="141477"/>
                </a:lnTo>
                <a:lnTo>
                  <a:pt x="108458" y="147827"/>
                </a:lnTo>
                <a:lnTo>
                  <a:pt x="67817" y="161671"/>
                </a:lnTo>
                <a:lnTo>
                  <a:pt x="35052" y="181228"/>
                </a:lnTo>
                <a:lnTo>
                  <a:pt x="9271" y="209676"/>
                </a:lnTo>
                <a:lnTo>
                  <a:pt x="0" y="242570"/>
                </a:lnTo>
                <a:lnTo>
                  <a:pt x="254" y="247650"/>
                </a:lnTo>
                <a:lnTo>
                  <a:pt x="15620" y="284988"/>
                </a:lnTo>
                <a:lnTo>
                  <a:pt x="46609" y="312165"/>
                </a:lnTo>
                <a:lnTo>
                  <a:pt x="83565" y="329946"/>
                </a:lnTo>
                <a:lnTo>
                  <a:pt x="127762" y="341249"/>
                </a:lnTo>
                <a:lnTo>
                  <a:pt x="160401" y="344550"/>
                </a:lnTo>
                <a:lnTo>
                  <a:pt x="160401" y="344932"/>
                </a:lnTo>
                <a:lnTo>
                  <a:pt x="664972" y="344932"/>
                </a:lnTo>
                <a:lnTo>
                  <a:pt x="664972" y="344677"/>
                </a:lnTo>
                <a:lnTo>
                  <a:pt x="674878" y="344170"/>
                </a:lnTo>
                <a:lnTo>
                  <a:pt x="713105" y="339471"/>
                </a:lnTo>
                <a:lnTo>
                  <a:pt x="756538" y="327913"/>
                </a:lnTo>
                <a:lnTo>
                  <a:pt x="793877" y="311150"/>
                </a:lnTo>
                <a:lnTo>
                  <a:pt x="827597" y="286131"/>
                </a:lnTo>
                <a:lnTo>
                  <a:pt x="331469" y="286131"/>
                </a:lnTo>
                <a:lnTo>
                  <a:pt x="331597" y="285876"/>
                </a:lnTo>
                <a:lnTo>
                  <a:pt x="332105" y="285369"/>
                </a:lnTo>
                <a:lnTo>
                  <a:pt x="332232" y="285114"/>
                </a:lnTo>
                <a:lnTo>
                  <a:pt x="472630" y="285114"/>
                </a:lnTo>
                <a:lnTo>
                  <a:pt x="474217" y="284734"/>
                </a:lnTo>
                <a:lnTo>
                  <a:pt x="475361" y="284607"/>
                </a:lnTo>
                <a:lnTo>
                  <a:pt x="829153" y="284607"/>
                </a:lnTo>
                <a:lnTo>
                  <a:pt x="833374" y="280035"/>
                </a:lnTo>
                <a:lnTo>
                  <a:pt x="854075" y="242442"/>
                </a:lnTo>
                <a:lnTo>
                  <a:pt x="856170" y="223392"/>
                </a:lnTo>
                <a:lnTo>
                  <a:pt x="855980" y="218821"/>
                </a:lnTo>
                <a:lnTo>
                  <a:pt x="840105" y="178308"/>
                </a:lnTo>
                <a:lnTo>
                  <a:pt x="809498" y="148716"/>
                </a:lnTo>
                <a:lnTo>
                  <a:pt x="774191" y="128777"/>
                </a:lnTo>
                <a:lnTo>
                  <a:pt x="731519" y="114426"/>
                </a:lnTo>
                <a:lnTo>
                  <a:pt x="693292" y="107314"/>
                </a:lnTo>
                <a:lnTo>
                  <a:pt x="665257" y="105156"/>
                </a:lnTo>
                <a:lnTo>
                  <a:pt x="640080" y="105156"/>
                </a:lnTo>
                <a:lnTo>
                  <a:pt x="637032" y="99567"/>
                </a:lnTo>
                <a:lnTo>
                  <a:pt x="611505" y="67945"/>
                </a:lnTo>
                <a:lnTo>
                  <a:pt x="574420" y="41148"/>
                </a:lnTo>
                <a:lnTo>
                  <a:pt x="536066" y="23240"/>
                </a:lnTo>
                <a:lnTo>
                  <a:pt x="482727" y="7874"/>
                </a:lnTo>
                <a:lnTo>
                  <a:pt x="443611" y="2032"/>
                </a:lnTo>
                <a:lnTo>
                  <a:pt x="412877" y="126"/>
                </a:lnTo>
                <a:lnTo>
                  <a:pt x="402336" y="0"/>
                </a:lnTo>
                <a:close/>
              </a:path>
              <a:path w="856615" h="345439">
                <a:moveTo>
                  <a:pt x="472630" y="285114"/>
                </a:moveTo>
                <a:lnTo>
                  <a:pt x="332232" y="285114"/>
                </a:lnTo>
                <a:lnTo>
                  <a:pt x="338074" y="286131"/>
                </a:lnTo>
                <a:lnTo>
                  <a:pt x="466598" y="286131"/>
                </a:lnTo>
                <a:lnTo>
                  <a:pt x="467740" y="285876"/>
                </a:lnTo>
                <a:lnTo>
                  <a:pt x="468884" y="285750"/>
                </a:lnTo>
                <a:lnTo>
                  <a:pt x="469900" y="285496"/>
                </a:lnTo>
                <a:lnTo>
                  <a:pt x="472059" y="285241"/>
                </a:lnTo>
                <a:lnTo>
                  <a:pt x="472630" y="285114"/>
                </a:lnTo>
                <a:close/>
              </a:path>
              <a:path w="856615" h="345439">
                <a:moveTo>
                  <a:pt x="829153" y="284607"/>
                </a:moveTo>
                <a:lnTo>
                  <a:pt x="475361" y="284607"/>
                </a:lnTo>
                <a:lnTo>
                  <a:pt x="475614" y="284988"/>
                </a:lnTo>
                <a:lnTo>
                  <a:pt x="476758" y="286131"/>
                </a:lnTo>
                <a:lnTo>
                  <a:pt x="827597" y="286131"/>
                </a:lnTo>
                <a:lnTo>
                  <a:pt x="828802" y="284988"/>
                </a:lnTo>
                <a:lnTo>
                  <a:pt x="829153" y="284607"/>
                </a:lnTo>
                <a:close/>
              </a:path>
              <a:path w="856615" h="345439">
                <a:moveTo>
                  <a:pt x="662686" y="105028"/>
                </a:moveTo>
                <a:lnTo>
                  <a:pt x="641604" y="105028"/>
                </a:lnTo>
                <a:lnTo>
                  <a:pt x="640080" y="105156"/>
                </a:lnTo>
                <a:lnTo>
                  <a:pt x="665257" y="105156"/>
                </a:lnTo>
                <a:lnTo>
                  <a:pt x="662686" y="10502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21">
            <a:extLst>
              <a:ext uri="{FF2B5EF4-FFF2-40B4-BE49-F238E27FC236}">
                <a16:creationId xmlns:a16="http://schemas.microsoft.com/office/drawing/2014/main" id="{CEF8AF4D-8024-4F35-99F1-D1F02FCEBF60}"/>
              </a:ext>
            </a:extLst>
          </p:cNvPr>
          <p:cNvSpPr txBox="1"/>
          <p:nvPr/>
        </p:nvSpPr>
        <p:spPr>
          <a:xfrm>
            <a:off x="1557958" y="3805993"/>
            <a:ext cx="584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7" name="object 122">
            <a:extLst>
              <a:ext uri="{FF2B5EF4-FFF2-40B4-BE49-F238E27FC236}">
                <a16:creationId xmlns:a16="http://schemas.microsoft.com/office/drawing/2014/main" id="{CF71562A-53C7-4852-9FAA-872136450BC1}"/>
              </a:ext>
            </a:extLst>
          </p:cNvPr>
          <p:cNvSpPr txBox="1"/>
          <p:nvPr/>
        </p:nvSpPr>
        <p:spPr>
          <a:xfrm>
            <a:off x="2614978" y="3827329"/>
            <a:ext cx="3778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8" name="object 123">
            <a:extLst>
              <a:ext uri="{FF2B5EF4-FFF2-40B4-BE49-F238E27FC236}">
                <a16:creationId xmlns:a16="http://schemas.microsoft.com/office/drawing/2014/main" id="{D5B0FBE9-FAD0-453A-9784-0A3359A76C5E}"/>
              </a:ext>
            </a:extLst>
          </p:cNvPr>
          <p:cNvSpPr/>
          <p:nvPr/>
        </p:nvSpPr>
        <p:spPr>
          <a:xfrm>
            <a:off x="1579166" y="4262225"/>
            <a:ext cx="574548" cy="3489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24">
            <a:extLst>
              <a:ext uri="{FF2B5EF4-FFF2-40B4-BE49-F238E27FC236}">
                <a16:creationId xmlns:a16="http://schemas.microsoft.com/office/drawing/2014/main" id="{8D72A47A-63F7-4295-87E3-01A72FE4E3EE}"/>
              </a:ext>
            </a:extLst>
          </p:cNvPr>
          <p:cNvSpPr/>
          <p:nvPr/>
        </p:nvSpPr>
        <p:spPr>
          <a:xfrm>
            <a:off x="1612695" y="4280513"/>
            <a:ext cx="545591" cy="2758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25">
            <a:extLst>
              <a:ext uri="{FF2B5EF4-FFF2-40B4-BE49-F238E27FC236}">
                <a16:creationId xmlns:a16="http://schemas.microsoft.com/office/drawing/2014/main" id="{0E97B02C-D7AB-4C46-B339-98F0A99F468E}"/>
              </a:ext>
            </a:extLst>
          </p:cNvPr>
          <p:cNvSpPr/>
          <p:nvPr/>
        </p:nvSpPr>
        <p:spPr>
          <a:xfrm>
            <a:off x="1621584" y="4282037"/>
            <a:ext cx="488950" cy="263525"/>
          </a:xfrm>
          <a:custGeom>
            <a:avLst/>
            <a:gdLst/>
            <a:ahLst/>
            <a:cxnLst/>
            <a:rect l="l" t="t" r="r" b="b"/>
            <a:pathLst>
              <a:path w="488950" h="263525">
                <a:moveTo>
                  <a:pt x="445008" y="0"/>
                </a:moveTo>
                <a:lnTo>
                  <a:pt x="43942" y="0"/>
                </a:lnTo>
                <a:lnTo>
                  <a:pt x="31207" y="1875"/>
                </a:lnTo>
                <a:lnTo>
                  <a:pt x="18715" y="7964"/>
                </a:lnTo>
                <a:lnTo>
                  <a:pt x="8833" y="17521"/>
                </a:lnTo>
                <a:lnTo>
                  <a:pt x="2337" y="29771"/>
                </a:lnTo>
                <a:lnTo>
                  <a:pt x="0" y="43941"/>
                </a:lnTo>
                <a:lnTo>
                  <a:pt x="0" y="219583"/>
                </a:lnTo>
                <a:lnTo>
                  <a:pt x="17521" y="254691"/>
                </a:lnTo>
                <a:lnTo>
                  <a:pt x="43942" y="263525"/>
                </a:lnTo>
                <a:lnTo>
                  <a:pt x="445008" y="263525"/>
                </a:lnTo>
                <a:lnTo>
                  <a:pt x="480011" y="246035"/>
                </a:lnTo>
                <a:lnTo>
                  <a:pt x="488823" y="219583"/>
                </a:lnTo>
                <a:lnTo>
                  <a:pt x="488823" y="43941"/>
                </a:lnTo>
                <a:lnTo>
                  <a:pt x="471413" y="8857"/>
                </a:lnTo>
                <a:lnTo>
                  <a:pt x="445008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26">
            <a:extLst>
              <a:ext uri="{FF2B5EF4-FFF2-40B4-BE49-F238E27FC236}">
                <a16:creationId xmlns:a16="http://schemas.microsoft.com/office/drawing/2014/main" id="{1ECE67FE-3678-415B-BEDB-6C149C2B427B}"/>
              </a:ext>
            </a:extLst>
          </p:cNvPr>
          <p:cNvSpPr txBox="1"/>
          <p:nvPr/>
        </p:nvSpPr>
        <p:spPr>
          <a:xfrm>
            <a:off x="1719120" y="4345982"/>
            <a:ext cx="2946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</a:t>
            </a:r>
            <a:r>
              <a:rPr sz="1000" spc="-10" dirty="0">
                <a:latin typeface="微软雅黑"/>
                <a:cs typeface="微软雅黑"/>
              </a:rPr>
              <a:t>S 1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62" name="object 127">
            <a:extLst>
              <a:ext uri="{FF2B5EF4-FFF2-40B4-BE49-F238E27FC236}">
                <a16:creationId xmlns:a16="http://schemas.microsoft.com/office/drawing/2014/main" id="{830C0809-7E25-439A-9F24-8841D377B30C}"/>
              </a:ext>
            </a:extLst>
          </p:cNvPr>
          <p:cNvSpPr/>
          <p:nvPr/>
        </p:nvSpPr>
        <p:spPr>
          <a:xfrm>
            <a:off x="1597455" y="4565500"/>
            <a:ext cx="573024" cy="3489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28">
            <a:extLst>
              <a:ext uri="{FF2B5EF4-FFF2-40B4-BE49-F238E27FC236}">
                <a16:creationId xmlns:a16="http://schemas.microsoft.com/office/drawing/2014/main" id="{43899FB0-F614-4F77-9D6C-3CF6FEAF0A05}"/>
              </a:ext>
            </a:extLst>
          </p:cNvPr>
          <p:cNvSpPr/>
          <p:nvPr/>
        </p:nvSpPr>
        <p:spPr>
          <a:xfrm>
            <a:off x="1629458" y="4583788"/>
            <a:ext cx="545591" cy="2758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29">
            <a:extLst>
              <a:ext uri="{FF2B5EF4-FFF2-40B4-BE49-F238E27FC236}">
                <a16:creationId xmlns:a16="http://schemas.microsoft.com/office/drawing/2014/main" id="{33E28C98-2D31-41F8-9E08-EF15A3DDED2B}"/>
              </a:ext>
            </a:extLst>
          </p:cNvPr>
          <p:cNvSpPr/>
          <p:nvPr/>
        </p:nvSpPr>
        <p:spPr>
          <a:xfrm>
            <a:off x="1639364" y="4585566"/>
            <a:ext cx="488950" cy="263525"/>
          </a:xfrm>
          <a:custGeom>
            <a:avLst/>
            <a:gdLst/>
            <a:ahLst/>
            <a:cxnLst/>
            <a:rect l="l" t="t" r="r" b="b"/>
            <a:pathLst>
              <a:path w="488950" h="263525">
                <a:moveTo>
                  <a:pt x="445007" y="0"/>
                </a:moveTo>
                <a:lnTo>
                  <a:pt x="43941" y="0"/>
                </a:lnTo>
                <a:lnTo>
                  <a:pt x="31207" y="1875"/>
                </a:lnTo>
                <a:lnTo>
                  <a:pt x="18715" y="7964"/>
                </a:lnTo>
                <a:lnTo>
                  <a:pt x="8833" y="17521"/>
                </a:lnTo>
                <a:lnTo>
                  <a:pt x="2337" y="29771"/>
                </a:lnTo>
                <a:lnTo>
                  <a:pt x="0" y="43942"/>
                </a:lnTo>
                <a:lnTo>
                  <a:pt x="0" y="219583"/>
                </a:lnTo>
                <a:lnTo>
                  <a:pt x="17489" y="254586"/>
                </a:lnTo>
                <a:lnTo>
                  <a:pt x="43941" y="263398"/>
                </a:lnTo>
                <a:lnTo>
                  <a:pt x="445007" y="263398"/>
                </a:lnTo>
                <a:lnTo>
                  <a:pt x="480092" y="245988"/>
                </a:lnTo>
                <a:lnTo>
                  <a:pt x="488950" y="219583"/>
                </a:lnTo>
                <a:lnTo>
                  <a:pt x="488950" y="43942"/>
                </a:lnTo>
                <a:lnTo>
                  <a:pt x="471428" y="8833"/>
                </a:lnTo>
                <a:lnTo>
                  <a:pt x="44500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30">
            <a:extLst>
              <a:ext uri="{FF2B5EF4-FFF2-40B4-BE49-F238E27FC236}">
                <a16:creationId xmlns:a16="http://schemas.microsoft.com/office/drawing/2014/main" id="{45B880DF-113F-41EF-8B5F-BCD093E93308}"/>
              </a:ext>
            </a:extLst>
          </p:cNvPr>
          <p:cNvSpPr txBox="1"/>
          <p:nvPr/>
        </p:nvSpPr>
        <p:spPr>
          <a:xfrm>
            <a:off x="1736901" y="4649512"/>
            <a:ext cx="2946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</a:t>
            </a:r>
            <a:r>
              <a:rPr sz="1000" spc="-10" dirty="0">
                <a:latin typeface="微软雅黑"/>
                <a:cs typeface="微软雅黑"/>
              </a:rPr>
              <a:t>S 2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66" name="object 131">
            <a:extLst>
              <a:ext uri="{FF2B5EF4-FFF2-40B4-BE49-F238E27FC236}">
                <a16:creationId xmlns:a16="http://schemas.microsoft.com/office/drawing/2014/main" id="{4EAE09DE-EDFF-46C1-989D-C287E1435BFB}"/>
              </a:ext>
            </a:extLst>
          </p:cNvPr>
          <p:cNvSpPr/>
          <p:nvPr/>
        </p:nvSpPr>
        <p:spPr>
          <a:xfrm>
            <a:off x="2505759" y="4266797"/>
            <a:ext cx="574548" cy="3489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32">
            <a:extLst>
              <a:ext uri="{FF2B5EF4-FFF2-40B4-BE49-F238E27FC236}">
                <a16:creationId xmlns:a16="http://schemas.microsoft.com/office/drawing/2014/main" id="{E6F27871-8544-4E62-B1D0-B6C57F5C7BEA}"/>
              </a:ext>
            </a:extLst>
          </p:cNvPr>
          <p:cNvSpPr/>
          <p:nvPr/>
        </p:nvSpPr>
        <p:spPr>
          <a:xfrm>
            <a:off x="2539286" y="4283560"/>
            <a:ext cx="545592" cy="275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33">
            <a:extLst>
              <a:ext uri="{FF2B5EF4-FFF2-40B4-BE49-F238E27FC236}">
                <a16:creationId xmlns:a16="http://schemas.microsoft.com/office/drawing/2014/main" id="{6354F454-C151-43C0-B32A-7B080464B024}"/>
              </a:ext>
            </a:extLst>
          </p:cNvPr>
          <p:cNvSpPr/>
          <p:nvPr/>
        </p:nvSpPr>
        <p:spPr>
          <a:xfrm>
            <a:off x="2548176" y="4286354"/>
            <a:ext cx="488950" cy="263525"/>
          </a:xfrm>
          <a:custGeom>
            <a:avLst/>
            <a:gdLst/>
            <a:ahLst/>
            <a:cxnLst/>
            <a:rect l="l" t="t" r="r" b="b"/>
            <a:pathLst>
              <a:path w="488950" h="263525">
                <a:moveTo>
                  <a:pt x="445007" y="0"/>
                </a:moveTo>
                <a:lnTo>
                  <a:pt x="43942" y="0"/>
                </a:lnTo>
                <a:lnTo>
                  <a:pt x="31207" y="1875"/>
                </a:lnTo>
                <a:lnTo>
                  <a:pt x="18715" y="7964"/>
                </a:lnTo>
                <a:lnTo>
                  <a:pt x="8833" y="17521"/>
                </a:lnTo>
                <a:lnTo>
                  <a:pt x="2337" y="29771"/>
                </a:lnTo>
                <a:lnTo>
                  <a:pt x="0" y="43942"/>
                </a:lnTo>
                <a:lnTo>
                  <a:pt x="0" y="219583"/>
                </a:lnTo>
                <a:lnTo>
                  <a:pt x="17521" y="254691"/>
                </a:lnTo>
                <a:lnTo>
                  <a:pt x="43942" y="263525"/>
                </a:lnTo>
                <a:lnTo>
                  <a:pt x="445007" y="263525"/>
                </a:lnTo>
                <a:lnTo>
                  <a:pt x="480116" y="246003"/>
                </a:lnTo>
                <a:lnTo>
                  <a:pt x="488950" y="219583"/>
                </a:lnTo>
                <a:lnTo>
                  <a:pt x="488950" y="43942"/>
                </a:lnTo>
                <a:lnTo>
                  <a:pt x="471428" y="8833"/>
                </a:lnTo>
                <a:lnTo>
                  <a:pt x="445007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34">
            <a:extLst>
              <a:ext uri="{FF2B5EF4-FFF2-40B4-BE49-F238E27FC236}">
                <a16:creationId xmlns:a16="http://schemas.microsoft.com/office/drawing/2014/main" id="{B2ED33C4-A024-457A-B069-0558DC5ED3A0}"/>
              </a:ext>
            </a:extLst>
          </p:cNvPr>
          <p:cNvSpPr txBox="1"/>
          <p:nvPr/>
        </p:nvSpPr>
        <p:spPr>
          <a:xfrm>
            <a:off x="2646094" y="4350173"/>
            <a:ext cx="2946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</a:t>
            </a:r>
            <a:r>
              <a:rPr sz="1000" spc="-10" dirty="0">
                <a:latin typeface="微软雅黑"/>
                <a:cs typeface="微软雅黑"/>
              </a:rPr>
              <a:t>S 1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70" name="object 135">
            <a:extLst>
              <a:ext uri="{FF2B5EF4-FFF2-40B4-BE49-F238E27FC236}">
                <a16:creationId xmlns:a16="http://schemas.microsoft.com/office/drawing/2014/main" id="{B513ED51-F385-415F-9B2B-865FE87429DF}"/>
              </a:ext>
            </a:extLst>
          </p:cNvPr>
          <p:cNvSpPr/>
          <p:nvPr/>
        </p:nvSpPr>
        <p:spPr>
          <a:xfrm>
            <a:off x="2505759" y="4553309"/>
            <a:ext cx="574548" cy="3489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36">
            <a:extLst>
              <a:ext uri="{FF2B5EF4-FFF2-40B4-BE49-F238E27FC236}">
                <a16:creationId xmlns:a16="http://schemas.microsoft.com/office/drawing/2014/main" id="{B117DFD0-8E53-416B-AF31-05B2CBFC0EDD}"/>
              </a:ext>
            </a:extLst>
          </p:cNvPr>
          <p:cNvSpPr/>
          <p:nvPr/>
        </p:nvSpPr>
        <p:spPr>
          <a:xfrm>
            <a:off x="2539286" y="4571597"/>
            <a:ext cx="545592" cy="2758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37">
            <a:extLst>
              <a:ext uri="{FF2B5EF4-FFF2-40B4-BE49-F238E27FC236}">
                <a16:creationId xmlns:a16="http://schemas.microsoft.com/office/drawing/2014/main" id="{A9EE7FC0-7AF5-43BD-8BA9-6D3372FEBB97}"/>
              </a:ext>
            </a:extLst>
          </p:cNvPr>
          <p:cNvSpPr/>
          <p:nvPr/>
        </p:nvSpPr>
        <p:spPr>
          <a:xfrm>
            <a:off x="2548176" y="4573121"/>
            <a:ext cx="488950" cy="263525"/>
          </a:xfrm>
          <a:custGeom>
            <a:avLst/>
            <a:gdLst/>
            <a:ahLst/>
            <a:cxnLst/>
            <a:rect l="l" t="t" r="r" b="b"/>
            <a:pathLst>
              <a:path w="488950" h="263525">
                <a:moveTo>
                  <a:pt x="445007" y="0"/>
                </a:moveTo>
                <a:lnTo>
                  <a:pt x="43942" y="0"/>
                </a:lnTo>
                <a:lnTo>
                  <a:pt x="31207" y="1875"/>
                </a:lnTo>
                <a:lnTo>
                  <a:pt x="18715" y="7964"/>
                </a:lnTo>
                <a:lnTo>
                  <a:pt x="8833" y="17521"/>
                </a:lnTo>
                <a:lnTo>
                  <a:pt x="2337" y="29771"/>
                </a:lnTo>
                <a:lnTo>
                  <a:pt x="0" y="43941"/>
                </a:lnTo>
                <a:lnTo>
                  <a:pt x="0" y="219582"/>
                </a:lnTo>
                <a:lnTo>
                  <a:pt x="17521" y="254691"/>
                </a:lnTo>
                <a:lnTo>
                  <a:pt x="43942" y="263525"/>
                </a:lnTo>
                <a:lnTo>
                  <a:pt x="445007" y="263525"/>
                </a:lnTo>
                <a:lnTo>
                  <a:pt x="480116" y="246003"/>
                </a:lnTo>
                <a:lnTo>
                  <a:pt x="488950" y="219582"/>
                </a:lnTo>
                <a:lnTo>
                  <a:pt x="488950" y="43941"/>
                </a:lnTo>
                <a:lnTo>
                  <a:pt x="471428" y="8833"/>
                </a:lnTo>
                <a:lnTo>
                  <a:pt x="44500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38">
            <a:extLst>
              <a:ext uri="{FF2B5EF4-FFF2-40B4-BE49-F238E27FC236}">
                <a16:creationId xmlns:a16="http://schemas.microsoft.com/office/drawing/2014/main" id="{2B4101BB-A24B-4258-A085-817006AE08E3}"/>
              </a:ext>
            </a:extLst>
          </p:cNvPr>
          <p:cNvSpPr txBox="1"/>
          <p:nvPr/>
        </p:nvSpPr>
        <p:spPr>
          <a:xfrm>
            <a:off x="2646094" y="4637066"/>
            <a:ext cx="2946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</a:t>
            </a:r>
            <a:r>
              <a:rPr sz="1000" spc="-10" dirty="0">
                <a:latin typeface="微软雅黑"/>
                <a:cs typeface="微软雅黑"/>
              </a:rPr>
              <a:t>S 2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75" name="object 5">
            <a:extLst>
              <a:ext uri="{FF2B5EF4-FFF2-40B4-BE49-F238E27FC236}">
                <a16:creationId xmlns:a16="http://schemas.microsoft.com/office/drawing/2014/main" id="{DDC2EFDF-4B5C-4B79-8F2E-4C0D96A6F3CB}"/>
              </a:ext>
            </a:extLst>
          </p:cNvPr>
          <p:cNvSpPr/>
          <p:nvPr/>
        </p:nvSpPr>
        <p:spPr>
          <a:xfrm>
            <a:off x="5729654" y="5238220"/>
            <a:ext cx="396240" cy="314960"/>
          </a:xfrm>
          <a:custGeom>
            <a:avLst/>
            <a:gdLst/>
            <a:ahLst/>
            <a:cxnLst/>
            <a:rect l="l" t="t" r="r" b="b"/>
            <a:pathLst>
              <a:path w="396239" h="314960">
                <a:moveTo>
                  <a:pt x="395858" y="0"/>
                </a:moveTo>
                <a:lnTo>
                  <a:pt x="0" y="314451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6">
            <a:extLst>
              <a:ext uri="{FF2B5EF4-FFF2-40B4-BE49-F238E27FC236}">
                <a16:creationId xmlns:a16="http://schemas.microsoft.com/office/drawing/2014/main" id="{FF492F25-32FF-49E8-A781-88C7F4FE9813}"/>
              </a:ext>
            </a:extLst>
          </p:cNvPr>
          <p:cNvSpPr/>
          <p:nvPr/>
        </p:nvSpPr>
        <p:spPr>
          <a:xfrm>
            <a:off x="6158786" y="5246347"/>
            <a:ext cx="876935" cy="305435"/>
          </a:xfrm>
          <a:custGeom>
            <a:avLst/>
            <a:gdLst/>
            <a:ahLst/>
            <a:cxnLst/>
            <a:rect l="l" t="t" r="r" b="b"/>
            <a:pathLst>
              <a:path w="876935" h="305435">
                <a:moveTo>
                  <a:pt x="876935" y="0"/>
                </a:moveTo>
                <a:lnTo>
                  <a:pt x="0" y="305434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7">
            <a:extLst>
              <a:ext uri="{FF2B5EF4-FFF2-40B4-BE49-F238E27FC236}">
                <a16:creationId xmlns:a16="http://schemas.microsoft.com/office/drawing/2014/main" id="{4725051B-F4DF-4C67-B6F1-BFE3E1A1F295}"/>
              </a:ext>
            </a:extLst>
          </p:cNvPr>
          <p:cNvSpPr/>
          <p:nvPr/>
        </p:nvSpPr>
        <p:spPr>
          <a:xfrm>
            <a:off x="6125512" y="5238220"/>
            <a:ext cx="761365" cy="313690"/>
          </a:xfrm>
          <a:custGeom>
            <a:avLst/>
            <a:gdLst/>
            <a:ahLst/>
            <a:cxnLst/>
            <a:rect l="l" t="t" r="r" b="b"/>
            <a:pathLst>
              <a:path w="761364" h="313689">
                <a:moveTo>
                  <a:pt x="0" y="0"/>
                </a:moveTo>
                <a:lnTo>
                  <a:pt x="761238" y="31356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8">
            <a:extLst>
              <a:ext uri="{FF2B5EF4-FFF2-40B4-BE49-F238E27FC236}">
                <a16:creationId xmlns:a16="http://schemas.microsoft.com/office/drawing/2014/main" id="{F75729F2-072B-4CFE-9C92-A831CADD636A}"/>
              </a:ext>
            </a:extLst>
          </p:cNvPr>
          <p:cNvSpPr/>
          <p:nvPr/>
        </p:nvSpPr>
        <p:spPr>
          <a:xfrm>
            <a:off x="6861986" y="5246347"/>
            <a:ext cx="173990" cy="346075"/>
          </a:xfrm>
          <a:custGeom>
            <a:avLst/>
            <a:gdLst/>
            <a:ahLst/>
            <a:cxnLst/>
            <a:rect l="l" t="t" r="r" b="b"/>
            <a:pathLst>
              <a:path w="173989" h="346075">
                <a:moveTo>
                  <a:pt x="173736" y="0"/>
                </a:moveTo>
                <a:lnTo>
                  <a:pt x="0" y="346075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9">
            <a:extLst>
              <a:ext uri="{FF2B5EF4-FFF2-40B4-BE49-F238E27FC236}">
                <a16:creationId xmlns:a16="http://schemas.microsoft.com/office/drawing/2014/main" id="{495A1120-72DC-418D-949E-8A9E1BD47509}"/>
              </a:ext>
            </a:extLst>
          </p:cNvPr>
          <p:cNvSpPr/>
          <p:nvPr/>
        </p:nvSpPr>
        <p:spPr>
          <a:xfrm>
            <a:off x="5835699" y="5664558"/>
            <a:ext cx="140335" cy="1270"/>
          </a:xfrm>
          <a:custGeom>
            <a:avLst/>
            <a:gdLst/>
            <a:ahLst/>
            <a:cxnLst/>
            <a:rect l="l" t="t" r="r" b="b"/>
            <a:pathLst>
              <a:path w="140335" h="1270">
                <a:moveTo>
                  <a:pt x="139826" y="0"/>
                </a:moveTo>
                <a:lnTo>
                  <a:pt x="0" y="1015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0">
            <a:extLst>
              <a:ext uri="{FF2B5EF4-FFF2-40B4-BE49-F238E27FC236}">
                <a16:creationId xmlns:a16="http://schemas.microsoft.com/office/drawing/2014/main" id="{2583FA5F-0D22-46C3-95EA-1ED7D3BA2369}"/>
              </a:ext>
            </a:extLst>
          </p:cNvPr>
          <p:cNvSpPr/>
          <p:nvPr/>
        </p:nvSpPr>
        <p:spPr>
          <a:xfrm>
            <a:off x="6967904" y="5663543"/>
            <a:ext cx="140335" cy="1270"/>
          </a:xfrm>
          <a:custGeom>
            <a:avLst/>
            <a:gdLst/>
            <a:ahLst/>
            <a:cxnLst/>
            <a:rect l="l" t="t" r="r" b="b"/>
            <a:pathLst>
              <a:path w="140334" h="1270">
                <a:moveTo>
                  <a:pt x="139826" y="0"/>
                </a:moveTo>
                <a:lnTo>
                  <a:pt x="0" y="1015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3">
            <a:extLst>
              <a:ext uri="{FF2B5EF4-FFF2-40B4-BE49-F238E27FC236}">
                <a16:creationId xmlns:a16="http://schemas.microsoft.com/office/drawing/2014/main" id="{05323282-4C54-48B7-A374-6D705E96EADD}"/>
              </a:ext>
            </a:extLst>
          </p:cNvPr>
          <p:cNvSpPr/>
          <p:nvPr/>
        </p:nvSpPr>
        <p:spPr>
          <a:xfrm>
            <a:off x="5976542" y="4946170"/>
            <a:ext cx="298450" cy="292100"/>
          </a:xfrm>
          <a:custGeom>
            <a:avLst/>
            <a:gdLst/>
            <a:ahLst/>
            <a:cxnLst/>
            <a:rect l="l" t="t" r="r" b="b"/>
            <a:pathLst>
              <a:path w="298450" h="292100">
                <a:moveTo>
                  <a:pt x="0" y="292049"/>
                </a:moveTo>
                <a:lnTo>
                  <a:pt x="297903" y="292049"/>
                </a:lnTo>
                <a:lnTo>
                  <a:pt x="297903" y="0"/>
                </a:lnTo>
                <a:lnTo>
                  <a:pt x="0" y="0"/>
                </a:lnTo>
                <a:lnTo>
                  <a:pt x="0" y="292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4">
            <a:extLst>
              <a:ext uri="{FF2B5EF4-FFF2-40B4-BE49-F238E27FC236}">
                <a16:creationId xmlns:a16="http://schemas.microsoft.com/office/drawing/2014/main" id="{F83C52DA-20B7-4881-935C-E6271F5560E3}"/>
              </a:ext>
            </a:extLst>
          </p:cNvPr>
          <p:cNvSpPr/>
          <p:nvPr/>
        </p:nvSpPr>
        <p:spPr>
          <a:xfrm>
            <a:off x="5976542" y="4946170"/>
            <a:ext cx="297903" cy="2920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5">
            <a:extLst>
              <a:ext uri="{FF2B5EF4-FFF2-40B4-BE49-F238E27FC236}">
                <a16:creationId xmlns:a16="http://schemas.microsoft.com/office/drawing/2014/main" id="{D5777473-1C24-45AA-8825-B231DF68CFFB}"/>
              </a:ext>
            </a:extLst>
          </p:cNvPr>
          <p:cNvSpPr/>
          <p:nvPr/>
        </p:nvSpPr>
        <p:spPr>
          <a:xfrm>
            <a:off x="5623990" y="5593350"/>
            <a:ext cx="211454" cy="207010"/>
          </a:xfrm>
          <a:custGeom>
            <a:avLst/>
            <a:gdLst/>
            <a:ahLst/>
            <a:cxnLst/>
            <a:rect l="l" t="t" r="r" b="b"/>
            <a:pathLst>
              <a:path w="211454" h="207010">
                <a:moveTo>
                  <a:pt x="0" y="206590"/>
                </a:moveTo>
                <a:lnTo>
                  <a:pt x="211264" y="206590"/>
                </a:lnTo>
                <a:lnTo>
                  <a:pt x="211264" y="0"/>
                </a:lnTo>
                <a:lnTo>
                  <a:pt x="0" y="0"/>
                </a:lnTo>
                <a:lnTo>
                  <a:pt x="0" y="2065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6">
            <a:extLst>
              <a:ext uri="{FF2B5EF4-FFF2-40B4-BE49-F238E27FC236}">
                <a16:creationId xmlns:a16="http://schemas.microsoft.com/office/drawing/2014/main" id="{F358676D-15CD-4867-8729-95F3D79CFA4E}"/>
              </a:ext>
            </a:extLst>
          </p:cNvPr>
          <p:cNvSpPr/>
          <p:nvPr/>
        </p:nvSpPr>
        <p:spPr>
          <a:xfrm>
            <a:off x="5623990" y="5593350"/>
            <a:ext cx="211264" cy="2065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7">
            <a:extLst>
              <a:ext uri="{FF2B5EF4-FFF2-40B4-BE49-F238E27FC236}">
                <a16:creationId xmlns:a16="http://schemas.microsoft.com/office/drawing/2014/main" id="{47B1C107-0C08-4A6A-87D0-54318BB17B39}"/>
              </a:ext>
            </a:extLst>
          </p:cNvPr>
          <p:cNvSpPr/>
          <p:nvPr/>
        </p:nvSpPr>
        <p:spPr>
          <a:xfrm>
            <a:off x="5975272" y="5592524"/>
            <a:ext cx="212725" cy="206375"/>
          </a:xfrm>
          <a:custGeom>
            <a:avLst/>
            <a:gdLst/>
            <a:ahLst/>
            <a:cxnLst/>
            <a:rect l="l" t="t" r="r" b="b"/>
            <a:pathLst>
              <a:path w="212725" h="206375">
                <a:moveTo>
                  <a:pt x="0" y="205765"/>
                </a:moveTo>
                <a:lnTo>
                  <a:pt x="212458" y="205765"/>
                </a:lnTo>
                <a:lnTo>
                  <a:pt x="212458" y="0"/>
                </a:lnTo>
                <a:lnTo>
                  <a:pt x="0" y="0"/>
                </a:lnTo>
                <a:lnTo>
                  <a:pt x="0" y="20576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">
            <a:extLst>
              <a:ext uri="{FF2B5EF4-FFF2-40B4-BE49-F238E27FC236}">
                <a16:creationId xmlns:a16="http://schemas.microsoft.com/office/drawing/2014/main" id="{E45E989F-4329-402A-8C90-E78EE9EB590E}"/>
              </a:ext>
            </a:extLst>
          </p:cNvPr>
          <p:cNvSpPr/>
          <p:nvPr/>
        </p:nvSpPr>
        <p:spPr>
          <a:xfrm>
            <a:off x="5975272" y="5592524"/>
            <a:ext cx="212458" cy="2057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9">
            <a:extLst>
              <a:ext uri="{FF2B5EF4-FFF2-40B4-BE49-F238E27FC236}">
                <a16:creationId xmlns:a16="http://schemas.microsoft.com/office/drawing/2014/main" id="{0743C172-6724-4927-A1EC-981C6B471041}"/>
              </a:ext>
            </a:extLst>
          </p:cNvPr>
          <p:cNvSpPr/>
          <p:nvPr/>
        </p:nvSpPr>
        <p:spPr>
          <a:xfrm>
            <a:off x="6755686" y="5592524"/>
            <a:ext cx="212725" cy="206375"/>
          </a:xfrm>
          <a:custGeom>
            <a:avLst/>
            <a:gdLst/>
            <a:ahLst/>
            <a:cxnLst/>
            <a:rect l="l" t="t" r="r" b="b"/>
            <a:pathLst>
              <a:path w="212725" h="206375">
                <a:moveTo>
                  <a:pt x="0" y="205765"/>
                </a:moveTo>
                <a:lnTo>
                  <a:pt x="212458" y="205765"/>
                </a:lnTo>
                <a:lnTo>
                  <a:pt x="212458" y="0"/>
                </a:lnTo>
                <a:lnTo>
                  <a:pt x="0" y="0"/>
                </a:lnTo>
                <a:lnTo>
                  <a:pt x="0" y="20576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20">
            <a:extLst>
              <a:ext uri="{FF2B5EF4-FFF2-40B4-BE49-F238E27FC236}">
                <a16:creationId xmlns:a16="http://schemas.microsoft.com/office/drawing/2014/main" id="{D6E97D8D-C5BF-42D7-893E-2DB2D768B444}"/>
              </a:ext>
            </a:extLst>
          </p:cNvPr>
          <p:cNvSpPr/>
          <p:nvPr/>
        </p:nvSpPr>
        <p:spPr>
          <a:xfrm>
            <a:off x="6755686" y="5592524"/>
            <a:ext cx="212458" cy="2057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21">
            <a:extLst>
              <a:ext uri="{FF2B5EF4-FFF2-40B4-BE49-F238E27FC236}">
                <a16:creationId xmlns:a16="http://schemas.microsoft.com/office/drawing/2014/main" id="{9D24F457-E5BF-4143-A644-DA94B0910A70}"/>
              </a:ext>
            </a:extLst>
          </p:cNvPr>
          <p:cNvSpPr/>
          <p:nvPr/>
        </p:nvSpPr>
        <p:spPr>
          <a:xfrm>
            <a:off x="7107096" y="5590810"/>
            <a:ext cx="212725" cy="207010"/>
          </a:xfrm>
          <a:custGeom>
            <a:avLst/>
            <a:gdLst/>
            <a:ahLst/>
            <a:cxnLst/>
            <a:rect l="l" t="t" r="r" b="b"/>
            <a:pathLst>
              <a:path w="212725" h="207010">
                <a:moveTo>
                  <a:pt x="0" y="206590"/>
                </a:moveTo>
                <a:lnTo>
                  <a:pt x="212458" y="206590"/>
                </a:lnTo>
                <a:lnTo>
                  <a:pt x="212458" y="0"/>
                </a:lnTo>
                <a:lnTo>
                  <a:pt x="0" y="0"/>
                </a:lnTo>
                <a:lnTo>
                  <a:pt x="0" y="2065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22">
            <a:extLst>
              <a:ext uri="{FF2B5EF4-FFF2-40B4-BE49-F238E27FC236}">
                <a16:creationId xmlns:a16="http://schemas.microsoft.com/office/drawing/2014/main" id="{29930FAF-10AD-46A4-AD26-83362DF89207}"/>
              </a:ext>
            </a:extLst>
          </p:cNvPr>
          <p:cNvSpPr/>
          <p:nvPr/>
        </p:nvSpPr>
        <p:spPr>
          <a:xfrm>
            <a:off x="7107096" y="5590810"/>
            <a:ext cx="212458" cy="2065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23">
            <a:extLst>
              <a:ext uri="{FF2B5EF4-FFF2-40B4-BE49-F238E27FC236}">
                <a16:creationId xmlns:a16="http://schemas.microsoft.com/office/drawing/2014/main" id="{3AB28F80-C95F-412A-BFC3-F363F2BFD1EC}"/>
              </a:ext>
            </a:extLst>
          </p:cNvPr>
          <p:cNvSpPr/>
          <p:nvPr/>
        </p:nvSpPr>
        <p:spPr>
          <a:xfrm>
            <a:off x="5835191" y="5695420"/>
            <a:ext cx="140335" cy="1270"/>
          </a:xfrm>
          <a:custGeom>
            <a:avLst/>
            <a:gdLst/>
            <a:ahLst/>
            <a:cxnLst/>
            <a:rect l="l" t="t" r="r" b="b"/>
            <a:pathLst>
              <a:path w="140335" h="1270">
                <a:moveTo>
                  <a:pt x="0" y="761"/>
                </a:moveTo>
                <a:lnTo>
                  <a:pt x="140080" y="0"/>
                </a:lnTo>
              </a:path>
            </a:pathLst>
          </a:custGeom>
          <a:ln w="635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24">
            <a:extLst>
              <a:ext uri="{FF2B5EF4-FFF2-40B4-BE49-F238E27FC236}">
                <a16:creationId xmlns:a16="http://schemas.microsoft.com/office/drawing/2014/main" id="{FE85F306-A172-4D5B-8AE2-0E7F882EFBD1}"/>
              </a:ext>
            </a:extLst>
          </p:cNvPr>
          <p:cNvSpPr/>
          <p:nvPr/>
        </p:nvSpPr>
        <p:spPr>
          <a:xfrm>
            <a:off x="6968157" y="5694531"/>
            <a:ext cx="139065" cy="1270"/>
          </a:xfrm>
          <a:custGeom>
            <a:avLst/>
            <a:gdLst/>
            <a:ahLst/>
            <a:cxnLst/>
            <a:rect l="l" t="t" r="r" b="b"/>
            <a:pathLst>
              <a:path w="139065" h="1270">
                <a:moveTo>
                  <a:pt x="0" y="889"/>
                </a:moveTo>
                <a:lnTo>
                  <a:pt x="138937" y="0"/>
                </a:lnTo>
              </a:path>
            </a:pathLst>
          </a:custGeom>
          <a:ln w="635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25">
            <a:extLst>
              <a:ext uri="{FF2B5EF4-FFF2-40B4-BE49-F238E27FC236}">
                <a16:creationId xmlns:a16="http://schemas.microsoft.com/office/drawing/2014/main" id="{B576D052-0D83-45E2-9D69-ED52E7CD1E31}"/>
              </a:ext>
            </a:extLst>
          </p:cNvPr>
          <p:cNvSpPr/>
          <p:nvPr/>
        </p:nvSpPr>
        <p:spPr>
          <a:xfrm>
            <a:off x="6554899" y="4063343"/>
            <a:ext cx="38100" cy="185420"/>
          </a:xfrm>
          <a:custGeom>
            <a:avLst/>
            <a:gdLst/>
            <a:ahLst/>
            <a:cxnLst/>
            <a:rect l="l" t="t" r="r" b="b"/>
            <a:pathLst>
              <a:path w="38100" h="185419">
                <a:moveTo>
                  <a:pt x="37592" y="0"/>
                </a:moveTo>
                <a:lnTo>
                  <a:pt x="0" y="185038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26">
            <a:extLst>
              <a:ext uri="{FF2B5EF4-FFF2-40B4-BE49-F238E27FC236}">
                <a16:creationId xmlns:a16="http://schemas.microsoft.com/office/drawing/2014/main" id="{FD20E1E6-6DE8-4136-883E-D795ECAC81FE}"/>
              </a:ext>
            </a:extLst>
          </p:cNvPr>
          <p:cNvSpPr/>
          <p:nvPr/>
        </p:nvSpPr>
        <p:spPr>
          <a:xfrm>
            <a:off x="7304580" y="4064994"/>
            <a:ext cx="180340" cy="183515"/>
          </a:xfrm>
          <a:custGeom>
            <a:avLst/>
            <a:gdLst/>
            <a:ahLst/>
            <a:cxnLst/>
            <a:rect l="l" t="t" r="r" b="b"/>
            <a:pathLst>
              <a:path w="180340" h="183514">
                <a:moveTo>
                  <a:pt x="0" y="0"/>
                </a:moveTo>
                <a:lnTo>
                  <a:pt x="179832" y="183387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27">
            <a:extLst>
              <a:ext uri="{FF2B5EF4-FFF2-40B4-BE49-F238E27FC236}">
                <a16:creationId xmlns:a16="http://schemas.microsoft.com/office/drawing/2014/main" id="{55139CD5-01EF-415A-B618-364B05472692}"/>
              </a:ext>
            </a:extLst>
          </p:cNvPr>
          <p:cNvSpPr/>
          <p:nvPr/>
        </p:nvSpPr>
        <p:spPr>
          <a:xfrm>
            <a:off x="6592492" y="4063343"/>
            <a:ext cx="892175" cy="185420"/>
          </a:xfrm>
          <a:custGeom>
            <a:avLst/>
            <a:gdLst/>
            <a:ahLst/>
            <a:cxnLst/>
            <a:rect l="l" t="t" r="r" b="b"/>
            <a:pathLst>
              <a:path w="892175" h="185419">
                <a:moveTo>
                  <a:pt x="0" y="0"/>
                </a:moveTo>
                <a:lnTo>
                  <a:pt x="891921" y="185038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28">
            <a:extLst>
              <a:ext uri="{FF2B5EF4-FFF2-40B4-BE49-F238E27FC236}">
                <a16:creationId xmlns:a16="http://schemas.microsoft.com/office/drawing/2014/main" id="{48A06362-76C0-4622-BC13-B17573716963}"/>
              </a:ext>
            </a:extLst>
          </p:cNvPr>
          <p:cNvSpPr/>
          <p:nvPr/>
        </p:nvSpPr>
        <p:spPr>
          <a:xfrm>
            <a:off x="6554899" y="4064994"/>
            <a:ext cx="749935" cy="183515"/>
          </a:xfrm>
          <a:custGeom>
            <a:avLst/>
            <a:gdLst/>
            <a:ahLst/>
            <a:cxnLst/>
            <a:rect l="l" t="t" r="r" b="b"/>
            <a:pathLst>
              <a:path w="749934" h="183514">
                <a:moveTo>
                  <a:pt x="0" y="183387"/>
                </a:moveTo>
                <a:lnTo>
                  <a:pt x="74968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30">
            <a:extLst>
              <a:ext uri="{FF2B5EF4-FFF2-40B4-BE49-F238E27FC236}">
                <a16:creationId xmlns:a16="http://schemas.microsoft.com/office/drawing/2014/main" id="{6EAC42C6-29C1-46C0-BE14-2EE07F652E98}"/>
              </a:ext>
            </a:extLst>
          </p:cNvPr>
          <p:cNvSpPr/>
          <p:nvPr/>
        </p:nvSpPr>
        <p:spPr>
          <a:xfrm>
            <a:off x="6301180" y="4248381"/>
            <a:ext cx="585444" cy="5661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32">
            <a:extLst>
              <a:ext uri="{FF2B5EF4-FFF2-40B4-BE49-F238E27FC236}">
                <a16:creationId xmlns:a16="http://schemas.microsoft.com/office/drawing/2014/main" id="{03999AC0-A8AD-4918-9B2D-FED81DC73C0A}"/>
              </a:ext>
            </a:extLst>
          </p:cNvPr>
          <p:cNvSpPr/>
          <p:nvPr/>
        </p:nvSpPr>
        <p:spPr>
          <a:xfrm>
            <a:off x="7161739" y="4248267"/>
            <a:ext cx="599376" cy="562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34">
            <a:extLst>
              <a:ext uri="{FF2B5EF4-FFF2-40B4-BE49-F238E27FC236}">
                <a16:creationId xmlns:a16="http://schemas.microsoft.com/office/drawing/2014/main" id="{8B696FBB-7060-479A-9834-5457DAB0B163}"/>
              </a:ext>
            </a:extLst>
          </p:cNvPr>
          <p:cNvSpPr/>
          <p:nvPr/>
        </p:nvSpPr>
        <p:spPr>
          <a:xfrm>
            <a:off x="7721140" y="4936137"/>
            <a:ext cx="298450" cy="292100"/>
          </a:xfrm>
          <a:custGeom>
            <a:avLst/>
            <a:gdLst/>
            <a:ahLst/>
            <a:cxnLst/>
            <a:rect l="l" t="t" r="r" b="b"/>
            <a:pathLst>
              <a:path w="298450" h="292100">
                <a:moveTo>
                  <a:pt x="0" y="292049"/>
                </a:moveTo>
                <a:lnTo>
                  <a:pt x="297903" y="292049"/>
                </a:lnTo>
                <a:lnTo>
                  <a:pt x="297903" y="0"/>
                </a:lnTo>
                <a:lnTo>
                  <a:pt x="0" y="0"/>
                </a:lnTo>
                <a:lnTo>
                  <a:pt x="0" y="292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35">
            <a:extLst>
              <a:ext uri="{FF2B5EF4-FFF2-40B4-BE49-F238E27FC236}">
                <a16:creationId xmlns:a16="http://schemas.microsoft.com/office/drawing/2014/main" id="{5B88F7DE-3EF5-4CFC-A245-7849E636A2FD}"/>
              </a:ext>
            </a:extLst>
          </p:cNvPr>
          <p:cNvSpPr/>
          <p:nvPr/>
        </p:nvSpPr>
        <p:spPr>
          <a:xfrm>
            <a:off x="7721140" y="4936137"/>
            <a:ext cx="297903" cy="2920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36">
            <a:extLst>
              <a:ext uri="{FF2B5EF4-FFF2-40B4-BE49-F238E27FC236}">
                <a16:creationId xmlns:a16="http://schemas.microsoft.com/office/drawing/2014/main" id="{F701C91E-A4A7-4127-9B3A-92DC16E6FCAD}"/>
              </a:ext>
            </a:extLst>
          </p:cNvPr>
          <p:cNvSpPr/>
          <p:nvPr/>
        </p:nvSpPr>
        <p:spPr>
          <a:xfrm>
            <a:off x="7842806" y="5584967"/>
            <a:ext cx="211454" cy="207010"/>
          </a:xfrm>
          <a:custGeom>
            <a:avLst/>
            <a:gdLst/>
            <a:ahLst/>
            <a:cxnLst/>
            <a:rect l="l" t="t" r="r" b="b"/>
            <a:pathLst>
              <a:path w="211454" h="207010">
                <a:moveTo>
                  <a:pt x="0" y="206590"/>
                </a:moveTo>
                <a:lnTo>
                  <a:pt x="211264" y="206590"/>
                </a:lnTo>
                <a:lnTo>
                  <a:pt x="211264" y="0"/>
                </a:lnTo>
                <a:lnTo>
                  <a:pt x="0" y="0"/>
                </a:lnTo>
                <a:lnTo>
                  <a:pt x="0" y="2065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37">
            <a:extLst>
              <a:ext uri="{FF2B5EF4-FFF2-40B4-BE49-F238E27FC236}">
                <a16:creationId xmlns:a16="http://schemas.microsoft.com/office/drawing/2014/main" id="{80E4147B-689E-4046-AA6D-831F42357BA4}"/>
              </a:ext>
            </a:extLst>
          </p:cNvPr>
          <p:cNvSpPr/>
          <p:nvPr/>
        </p:nvSpPr>
        <p:spPr>
          <a:xfrm>
            <a:off x="7842806" y="5584967"/>
            <a:ext cx="211264" cy="2065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38">
            <a:extLst>
              <a:ext uri="{FF2B5EF4-FFF2-40B4-BE49-F238E27FC236}">
                <a16:creationId xmlns:a16="http://schemas.microsoft.com/office/drawing/2014/main" id="{CBAF11A9-F98C-4C9A-9DEF-4E09C29A0A45}"/>
              </a:ext>
            </a:extLst>
          </p:cNvPr>
          <p:cNvSpPr/>
          <p:nvPr/>
        </p:nvSpPr>
        <p:spPr>
          <a:xfrm>
            <a:off x="8194215" y="5584015"/>
            <a:ext cx="212725" cy="206375"/>
          </a:xfrm>
          <a:custGeom>
            <a:avLst/>
            <a:gdLst/>
            <a:ahLst/>
            <a:cxnLst/>
            <a:rect l="l" t="t" r="r" b="b"/>
            <a:pathLst>
              <a:path w="212725" h="206375">
                <a:moveTo>
                  <a:pt x="0" y="205765"/>
                </a:moveTo>
                <a:lnTo>
                  <a:pt x="212458" y="205765"/>
                </a:lnTo>
                <a:lnTo>
                  <a:pt x="212458" y="0"/>
                </a:lnTo>
                <a:lnTo>
                  <a:pt x="0" y="0"/>
                </a:lnTo>
                <a:lnTo>
                  <a:pt x="0" y="20576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39">
            <a:extLst>
              <a:ext uri="{FF2B5EF4-FFF2-40B4-BE49-F238E27FC236}">
                <a16:creationId xmlns:a16="http://schemas.microsoft.com/office/drawing/2014/main" id="{CCCF4DAF-BD6E-497A-967F-C2B9186EF74D}"/>
              </a:ext>
            </a:extLst>
          </p:cNvPr>
          <p:cNvSpPr/>
          <p:nvPr/>
        </p:nvSpPr>
        <p:spPr>
          <a:xfrm>
            <a:off x="8194215" y="5584015"/>
            <a:ext cx="212458" cy="2057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40">
            <a:extLst>
              <a:ext uri="{FF2B5EF4-FFF2-40B4-BE49-F238E27FC236}">
                <a16:creationId xmlns:a16="http://schemas.microsoft.com/office/drawing/2014/main" id="{9CE81C52-CF99-431F-B512-F1CE3D6B0B61}"/>
              </a:ext>
            </a:extLst>
          </p:cNvPr>
          <p:cNvSpPr/>
          <p:nvPr/>
        </p:nvSpPr>
        <p:spPr>
          <a:xfrm>
            <a:off x="8054135" y="5686910"/>
            <a:ext cx="140335" cy="1270"/>
          </a:xfrm>
          <a:custGeom>
            <a:avLst/>
            <a:gdLst/>
            <a:ahLst/>
            <a:cxnLst/>
            <a:rect l="l" t="t" r="r" b="b"/>
            <a:pathLst>
              <a:path w="140334" h="1270">
                <a:moveTo>
                  <a:pt x="0" y="888"/>
                </a:moveTo>
                <a:lnTo>
                  <a:pt x="140080" y="0"/>
                </a:lnTo>
              </a:path>
            </a:pathLst>
          </a:custGeom>
          <a:ln w="635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41">
            <a:extLst>
              <a:ext uri="{FF2B5EF4-FFF2-40B4-BE49-F238E27FC236}">
                <a16:creationId xmlns:a16="http://schemas.microsoft.com/office/drawing/2014/main" id="{A804F2B5-58CA-4B82-A6CF-65CFD89C065B}"/>
              </a:ext>
            </a:extLst>
          </p:cNvPr>
          <p:cNvSpPr/>
          <p:nvPr/>
        </p:nvSpPr>
        <p:spPr>
          <a:xfrm>
            <a:off x="6886750" y="5228187"/>
            <a:ext cx="983615" cy="316230"/>
          </a:xfrm>
          <a:custGeom>
            <a:avLst/>
            <a:gdLst/>
            <a:ahLst/>
            <a:cxnLst/>
            <a:rect l="l" t="t" r="r" b="b"/>
            <a:pathLst>
              <a:path w="983615" h="316229">
                <a:moveTo>
                  <a:pt x="983361" y="0"/>
                </a:moveTo>
                <a:lnTo>
                  <a:pt x="0" y="316103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42">
            <a:extLst>
              <a:ext uri="{FF2B5EF4-FFF2-40B4-BE49-F238E27FC236}">
                <a16:creationId xmlns:a16="http://schemas.microsoft.com/office/drawing/2014/main" id="{A520C1ED-572E-42C7-BFE1-FA8BDC8F35EB}"/>
              </a:ext>
            </a:extLst>
          </p:cNvPr>
          <p:cNvSpPr/>
          <p:nvPr/>
        </p:nvSpPr>
        <p:spPr>
          <a:xfrm>
            <a:off x="7870112" y="5228187"/>
            <a:ext cx="78740" cy="316230"/>
          </a:xfrm>
          <a:custGeom>
            <a:avLst/>
            <a:gdLst/>
            <a:ahLst/>
            <a:cxnLst/>
            <a:rect l="l" t="t" r="r" b="b"/>
            <a:pathLst>
              <a:path w="78740" h="316229">
                <a:moveTo>
                  <a:pt x="78358" y="316103"/>
                </a:moveTo>
                <a:lnTo>
                  <a:pt x="0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43">
            <a:extLst>
              <a:ext uri="{FF2B5EF4-FFF2-40B4-BE49-F238E27FC236}">
                <a16:creationId xmlns:a16="http://schemas.microsoft.com/office/drawing/2014/main" id="{C618C899-999E-4787-9028-3D8A4917BED7}"/>
              </a:ext>
            </a:extLst>
          </p:cNvPr>
          <p:cNvSpPr/>
          <p:nvPr/>
        </p:nvSpPr>
        <p:spPr>
          <a:xfrm>
            <a:off x="6125512" y="5238220"/>
            <a:ext cx="33655" cy="313690"/>
          </a:xfrm>
          <a:custGeom>
            <a:avLst/>
            <a:gdLst/>
            <a:ahLst/>
            <a:cxnLst/>
            <a:rect l="l" t="t" r="r" b="b"/>
            <a:pathLst>
              <a:path w="33654" h="313689">
                <a:moveTo>
                  <a:pt x="0" y="0"/>
                </a:moveTo>
                <a:lnTo>
                  <a:pt x="33274" y="31356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44">
            <a:extLst>
              <a:ext uri="{FF2B5EF4-FFF2-40B4-BE49-F238E27FC236}">
                <a16:creationId xmlns:a16="http://schemas.microsoft.com/office/drawing/2014/main" id="{78CC5F61-F450-418B-9A39-F9BD73702122}"/>
              </a:ext>
            </a:extLst>
          </p:cNvPr>
          <p:cNvSpPr/>
          <p:nvPr/>
        </p:nvSpPr>
        <p:spPr>
          <a:xfrm>
            <a:off x="7215935" y="5228187"/>
            <a:ext cx="654685" cy="316230"/>
          </a:xfrm>
          <a:custGeom>
            <a:avLst/>
            <a:gdLst/>
            <a:ahLst/>
            <a:cxnLst/>
            <a:rect l="l" t="t" r="r" b="b"/>
            <a:pathLst>
              <a:path w="654684" h="316229">
                <a:moveTo>
                  <a:pt x="654176" y="0"/>
                </a:moveTo>
                <a:lnTo>
                  <a:pt x="0" y="316103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45">
            <a:extLst>
              <a:ext uri="{FF2B5EF4-FFF2-40B4-BE49-F238E27FC236}">
                <a16:creationId xmlns:a16="http://schemas.microsoft.com/office/drawing/2014/main" id="{09A476D3-7B33-4D93-B058-4B2AE564C7C9}"/>
              </a:ext>
            </a:extLst>
          </p:cNvPr>
          <p:cNvSpPr/>
          <p:nvPr/>
        </p:nvSpPr>
        <p:spPr>
          <a:xfrm>
            <a:off x="6886750" y="4954298"/>
            <a:ext cx="298450" cy="292100"/>
          </a:xfrm>
          <a:custGeom>
            <a:avLst/>
            <a:gdLst/>
            <a:ahLst/>
            <a:cxnLst/>
            <a:rect l="l" t="t" r="r" b="b"/>
            <a:pathLst>
              <a:path w="298450" h="292100">
                <a:moveTo>
                  <a:pt x="0" y="292049"/>
                </a:moveTo>
                <a:lnTo>
                  <a:pt x="297903" y="292049"/>
                </a:lnTo>
                <a:lnTo>
                  <a:pt x="297903" y="0"/>
                </a:lnTo>
                <a:lnTo>
                  <a:pt x="0" y="0"/>
                </a:lnTo>
                <a:lnTo>
                  <a:pt x="0" y="292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46">
            <a:extLst>
              <a:ext uri="{FF2B5EF4-FFF2-40B4-BE49-F238E27FC236}">
                <a16:creationId xmlns:a16="http://schemas.microsoft.com/office/drawing/2014/main" id="{E2DC97DC-420E-47DC-87F3-5E88D309F2DF}"/>
              </a:ext>
            </a:extLst>
          </p:cNvPr>
          <p:cNvSpPr/>
          <p:nvPr/>
        </p:nvSpPr>
        <p:spPr>
          <a:xfrm>
            <a:off x="6886750" y="4954298"/>
            <a:ext cx="297903" cy="2920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47">
            <a:extLst>
              <a:ext uri="{FF2B5EF4-FFF2-40B4-BE49-F238E27FC236}">
                <a16:creationId xmlns:a16="http://schemas.microsoft.com/office/drawing/2014/main" id="{82F1512E-86DB-4184-9EAC-6EE39504DEE4}"/>
              </a:ext>
            </a:extLst>
          </p:cNvPr>
          <p:cNvSpPr/>
          <p:nvPr/>
        </p:nvSpPr>
        <p:spPr>
          <a:xfrm>
            <a:off x="5729654" y="5246347"/>
            <a:ext cx="1306195" cy="306705"/>
          </a:xfrm>
          <a:custGeom>
            <a:avLst/>
            <a:gdLst/>
            <a:ahLst/>
            <a:cxnLst/>
            <a:rect l="l" t="t" r="r" b="b"/>
            <a:pathLst>
              <a:path w="1306195" h="306704">
                <a:moveTo>
                  <a:pt x="1306067" y="0"/>
                </a:moveTo>
                <a:lnTo>
                  <a:pt x="0" y="306324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48">
            <a:extLst>
              <a:ext uri="{FF2B5EF4-FFF2-40B4-BE49-F238E27FC236}">
                <a16:creationId xmlns:a16="http://schemas.microsoft.com/office/drawing/2014/main" id="{9D64A9CE-D299-4FB8-AD66-161D95880FD8}"/>
              </a:ext>
            </a:extLst>
          </p:cNvPr>
          <p:cNvSpPr/>
          <p:nvPr/>
        </p:nvSpPr>
        <p:spPr>
          <a:xfrm>
            <a:off x="7870112" y="5228187"/>
            <a:ext cx="391160" cy="316230"/>
          </a:xfrm>
          <a:custGeom>
            <a:avLst/>
            <a:gdLst/>
            <a:ahLst/>
            <a:cxnLst/>
            <a:rect l="l" t="t" r="r" b="b"/>
            <a:pathLst>
              <a:path w="391159" h="316229">
                <a:moveTo>
                  <a:pt x="0" y="0"/>
                </a:moveTo>
                <a:lnTo>
                  <a:pt x="390778" y="316103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49">
            <a:extLst>
              <a:ext uri="{FF2B5EF4-FFF2-40B4-BE49-F238E27FC236}">
                <a16:creationId xmlns:a16="http://schemas.microsoft.com/office/drawing/2014/main" id="{D01301B3-37B4-49AF-8A41-6042C28682E4}"/>
              </a:ext>
            </a:extLst>
          </p:cNvPr>
          <p:cNvSpPr/>
          <p:nvPr/>
        </p:nvSpPr>
        <p:spPr>
          <a:xfrm>
            <a:off x="5729654" y="5228187"/>
            <a:ext cx="2140585" cy="324485"/>
          </a:xfrm>
          <a:custGeom>
            <a:avLst/>
            <a:gdLst/>
            <a:ahLst/>
            <a:cxnLst/>
            <a:rect l="l" t="t" r="r" b="b"/>
            <a:pathLst>
              <a:path w="2140584" h="324485">
                <a:moveTo>
                  <a:pt x="2140458" y="0"/>
                </a:moveTo>
                <a:lnTo>
                  <a:pt x="0" y="324485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50">
            <a:extLst>
              <a:ext uri="{FF2B5EF4-FFF2-40B4-BE49-F238E27FC236}">
                <a16:creationId xmlns:a16="http://schemas.microsoft.com/office/drawing/2014/main" id="{186C8C31-D69A-4755-A3F7-12E4A2CFBACE}"/>
              </a:ext>
            </a:extLst>
          </p:cNvPr>
          <p:cNvSpPr/>
          <p:nvPr/>
        </p:nvSpPr>
        <p:spPr>
          <a:xfrm>
            <a:off x="7035722" y="5246347"/>
            <a:ext cx="177800" cy="306705"/>
          </a:xfrm>
          <a:custGeom>
            <a:avLst/>
            <a:gdLst/>
            <a:ahLst/>
            <a:cxnLst/>
            <a:rect l="l" t="t" r="r" b="b"/>
            <a:pathLst>
              <a:path w="177800" h="306704">
                <a:moveTo>
                  <a:pt x="0" y="0"/>
                </a:moveTo>
                <a:lnTo>
                  <a:pt x="177546" y="306324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51">
            <a:extLst>
              <a:ext uri="{FF2B5EF4-FFF2-40B4-BE49-F238E27FC236}">
                <a16:creationId xmlns:a16="http://schemas.microsoft.com/office/drawing/2014/main" id="{3412019F-E739-4B60-B72A-69F4D4DF4E26}"/>
              </a:ext>
            </a:extLst>
          </p:cNvPr>
          <p:cNvSpPr/>
          <p:nvPr/>
        </p:nvSpPr>
        <p:spPr>
          <a:xfrm>
            <a:off x="7035722" y="5246347"/>
            <a:ext cx="913130" cy="298450"/>
          </a:xfrm>
          <a:custGeom>
            <a:avLst/>
            <a:gdLst/>
            <a:ahLst/>
            <a:cxnLst/>
            <a:rect l="l" t="t" r="r" b="b"/>
            <a:pathLst>
              <a:path w="913129" h="298450">
                <a:moveTo>
                  <a:pt x="0" y="0"/>
                </a:moveTo>
                <a:lnTo>
                  <a:pt x="912749" y="29794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52">
            <a:extLst>
              <a:ext uri="{FF2B5EF4-FFF2-40B4-BE49-F238E27FC236}">
                <a16:creationId xmlns:a16="http://schemas.microsoft.com/office/drawing/2014/main" id="{38B8F4D1-4F04-48B4-B489-17F49AF6CF87}"/>
              </a:ext>
            </a:extLst>
          </p:cNvPr>
          <p:cNvSpPr/>
          <p:nvPr/>
        </p:nvSpPr>
        <p:spPr>
          <a:xfrm>
            <a:off x="6125512" y="5238220"/>
            <a:ext cx="2135505" cy="306070"/>
          </a:xfrm>
          <a:custGeom>
            <a:avLst/>
            <a:gdLst/>
            <a:ahLst/>
            <a:cxnLst/>
            <a:rect l="l" t="t" r="r" b="b"/>
            <a:pathLst>
              <a:path w="2135504" h="306070">
                <a:moveTo>
                  <a:pt x="0" y="0"/>
                </a:moveTo>
                <a:lnTo>
                  <a:pt x="2135378" y="306069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54">
            <a:extLst>
              <a:ext uri="{FF2B5EF4-FFF2-40B4-BE49-F238E27FC236}">
                <a16:creationId xmlns:a16="http://schemas.microsoft.com/office/drawing/2014/main" id="{6E7463AF-6584-43C6-A289-C6B44243DBBB}"/>
              </a:ext>
            </a:extLst>
          </p:cNvPr>
          <p:cNvSpPr/>
          <p:nvPr/>
        </p:nvSpPr>
        <p:spPr>
          <a:xfrm>
            <a:off x="7035722" y="4720441"/>
            <a:ext cx="451484" cy="234315"/>
          </a:xfrm>
          <a:custGeom>
            <a:avLst/>
            <a:gdLst/>
            <a:ahLst/>
            <a:cxnLst/>
            <a:rect l="l" t="t" r="r" b="b"/>
            <a:pathLst>
              <a:path w="451484" h="234314">
                <a:moveTo>
                  <a:pt x="0" y="233934"/>
                </a:moveTo>
                <a:lnTo>
                  <a:pt x="451357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55">
            <a:extLst>
              <a:ext uri="{FF2B5EF4-FFF2-40B4-BE49-F238E27FC236}">
                <a16:creationId xmlns:a16="http://schemas.microsoft.com/office/drawing/2014/main" id="{9355C297-6D2B-45AC-ADCB-E02364FBEA75}"/>
              </a:ext>
            </a:extLst>
          </p:cNvPr>
          <p:cNvSpPr/>
          <p:nvPr/>
        </p:nvSpPr>
        <p:spPr>
          <a:xfrm>
            <a:off x="6847635" y="4529559"/>
            <a:ext cx="337185" cy="1905"/>
          </a:xfrm>
          <a:custGeom>
            <a:avLst/>
            <a:gdLst/>
            <a:ahLst/>
            <a:cxnLst/>
            <a:rect l="l" t="t" r="r" b="b"/>
            <a:pathLst>
              <a:path w="337184" h="1905">
                <a:moveTo>
                  <a:pt x="337058" y="0"/>
                </a:moveTo>
                <a:lnTo>
                  <a:pt x="0" y="1904"/>
                </a:lnTo>
              </a:path>
            </a:pathLst>
          </a:custGeom>
          <a:ln w="1905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56">
            <a:extLst>
              <a:ext uri="{FF2B5EF4-FFF2-40B4-BE49-F238E27FC236}">
                <a16:creationId xmlns:a16="http://schemas.microsoft.com/office/drawing/2014/main" id="{A9851E30-A8C5-4093-AFBF-67E6DF510D78}"/>
              </a:ext>
            </a:extLst>
          </p:cNvPr>
          <p:cNvSpPr/>
          <p:nvPr/>
        </p:nvSpPr>
        <p:spPr>
          <a:xfrm>
            <a:off x="6125512" y="4545562"/>
            <a:ext cx="392430" cy="400685"/>
          </a:xfrm>
          <a:custGeom>
            <a:avLst/>
            <a:gdLst/>
            <a:ahLst/>
            <a:cxnLst/>
            <a:rect l="l" t="t" r="r" b="b"/>
            <a:pathLst>
              <a:path w="392429" h="400685">
                <a:moveTo>
                  <a:pt x="0" y="400685"/>
                </a:moveTo>
                <a:lnTo>
                  <a:pt x="392175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57">
            <a:extLst>
              <a:ext uri="{FF2B5EF4-FFF2-40B4-BE49-F238E27FC236}">
                <a16:creationId xmlns:a16="http://schemas.microsoft.com/office/drawing/2014/main" id="{2CC801DC-8770-436B-8439-46C54E93B12F}"/>
              </a:ext>
            </a:extLst>
          </p:cNvPr>
          <p:cNvSpPr/>
          <p:nvPr/>
        </p:nvSpPr>
        <p:spPr>
          <a:xfrm>
            <a:off x="7721267" y="4704819"/>
            <a:ext cx="149225" cy="231775"/>
          </a:xfrm>
          <a:custGeom>
            <a:avLst/>
            <a:gdLst/>
            <a:ahLst/>
            <a:cxnLst/>
            <a:rect l="l" t="t" r="r" b="b"/>
            <a:pathLst>
              <a:path w="149225" h="231775">
                <a:moveTo>
                  <a:pt x="148844" y="231266"/>
                </a:moveTo>
                <a:lnTo>
                  <a:pt x="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58">
            <a:extLst>
              <a:ext uri="{FF2B5EF4-FFF2-40B4-BE49-F238E27FC236}">
                <a16:creationId xmlns:a16="http://schemas.microsoft.com/office/drawing/2014/main" id="{25057D5C-7051-4114-AA4B-B986B85F69E3}"/>
              </a:ext>
            </a:extLst>
          </p:cNvPr>
          <p:cNvSpPr/>
          <p:nvPr/>
        </p:nvSpPr>
        <p:spPr>
          <a:xfrm>
            <a:off x="6517688" y="4720441"/>
            <a:ext cx="518159" cy="234315"/>
          </a:xfrm>
          <a:custGeom>
            <a:avLst/>
            <a:gdLst/>
            <a:ahLst/>
            <a:cxnLst/>
            <a:rect l="l" t="t" r="r" b="b"/>
            <a:pathLst>
              <a:path w="518160" h="234314">
                <a:moveTo>
                  <a:pt x="518033" y="233934"/>
                </a:moveTo>
                <a:lnTo>
                  <a:pt x="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59">
            <a:extLst>
              <a:ext uri="{FF2B5EF4-FFF2-40B4-BE49-F238E27FC236}">
                <a16:creationId xmlns:a16="http://schemas.microsoft.com/office/drawing/2014/main" id="{7D6D8287-78CF-43AE-ADEF-36A46BA94ED8}"/>
              </a:ext>
            </a:extLst>
          </p:cNvPr>
          <p:cNvSpPr/>
          <p:nvPr/>
        </p:nvSpPr>
        <p:spPr>
          <a:xfrm>
            <a:off x="6125512" y="4737331"/>
            <a:ext cx="1087755" cy="208915"/>
          </a:xfrm>
          <a:custGeom>
            <a:avLst/>
            <a:gdLst/>
            <a:ahLst/>
            <a:cxnLst/>
            <a:rect l="l" t="t" r="r" b="b"/>
            <a:pathLst>
              <a:path w="1087754" h="208914">
                <a:moveTo>
                  <a:pt x="1087755" y="0"/>
                </a:moveTo>
                <a:lnTo>
                  <a:pt x="0" y="208914"/>
                </a:lnTo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60">
            <a:extLst>
              <a:ext uri="{FF2B5EF4-FFF2-40B4-BE49-F238E27FC236}">
                <a16:creationId xmlns:a16="http://schemas.microsoft.com/office/drawing/2014/main" id="{84A39BAB-2CD8-4910-AAA6-4238638E161C}"/>
              </a:ext>
            </a:extLst>
          </p:cNvPr>
          <p:cNvSpPr/>
          <p:nvPr/>
        </p:nvSpPr>
        <p:spPr>
          <a:xfrm>
            <a:off x="6517688" y="4720441"/>
            <a:ext cx="1352550" cy="215900"/>
          </a:xfrm>
          <a:custGeom>
            <a:avLst/>
            <a:gdLst/>
            <a:ahLst/>
            <a:cxnLst/>
            <a:rect l="l" t="t" r="r" b="b"/>
            <a:pathLst>
              <a:path w="1352550" h="215900">
                <a:moveTo>
                  <a:pt x="1352423" y="215646"/>
                </a:moveTo>
                <a:lnTo>
                  <a:pt x="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62">
            <a:extLst>
              <a:ext uri="{FF2B5EF4-FFF2-40B4-BE49-F238E27FC236}">
                <a16:creationId xmlns:a16="http://schemas.microsoft.com/office/drawing/2014/main" id="{1415006C-2B27-4A06-85B4-56B860939065}"/>
              </a:ext>
            </a:extLst>
          </p:cNvPr>
          <p:cNvSpPr/>
          <p:nvPr/>
        </p:nvSpPr>
        <p:spPr>
          <a:xfrm>
            <a:off x="6125512" y="4381985"/>
            <a:ext cx="180340" cy="549275"/>
          </a:xfrm>
          <a:custGeom>
            <a:avLst/>
            <a:gdLst/>
            <a:ahLst/>
            <a:cxnLst/>
            <a:rect l="l" t="t" r="r" b="b"/>
            <a:pathLst>
              <a:path w="180339" h="549275">
                <a:moveTo>
                  <a:pt x="0" y="549275"/>
                </a:moveTo>
                <a:lnTo>
                  <a:pt x="180212" y="0"/>
                </a:lnTo>
              </a:path>
            </a:pathLst>
          </a:custGeom>
          <a:ln w="1905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63">
            <a:extLst>
              <a:ext uri="{FF2B5EF4-FFF2-40B4-BE49-F238E27FC236}">
                <a16:creationId xmlns:a16="http://schemas.microsoft.com/office/drawing/2014/main" id="{F6BF5441-FBE8-4139-83A9-ABF2F03BA68D}"/>
              </a:ext>
            </a:extLst>
          </p:cNvPr>
          <p:cNvSpPr/>
          <p:nvPr/>
        </p:nvSpPr>
        <p:spPr>
          <a:xfrm>
            <a:off x="6125512" y="4398369"/>
            <a:ext cx="1046480" cy="548005"/>
          </a:xfrm>
          <a:custGeom>
            <a:avLst/>
            <a:gdLst/>
            <a:ahLst/>
            <a:cxnLst/>
            <a:rect l="l" t="t" r="r" b="b"/>
            <a:pathLst>
              <a:path w="1046479" h="548005">
                <a:moveTo>
                  <a:pt x="1046226" y="0"/>
                </a:moveTo>
                <a:lnTo>
                  <a:pt x="0" y="547877"/>
                </a:lnTo>
              </a:path>
            </a:pathLst>
          </a:custGeom>
          <a:ln w="1905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64">
            <a:extLst>
              <a:ext uri="{FF2B5EF4-FFF2-40B4-BE49-F238E27FC236}">
                <a16:creationId xmlns:a16="http://schemas.microsoft.com/office/drawing/2014/main" id="{75B6B6CF-8345-46AF-9BED-684F431ED2A9}"/>
              </a:ext>
            </a:extLst>
          </p:cNvPr>
          <p:cNvSpPr/>
          <p:nvPr/>
        </p:nvSpPr>
        <p:spPr>
          <a:xfrm>
            <a:off x="7035722" y="4529559"/>
            <a:ext cx="149225" cy="424815"/>
          </a:xfrm>
          <a:custGeom>
            <a:avLst/>
            <a:gdLst/>
            <a:ahLst/>
            <a:cxnLst/>
            <a:rect l="l" t="t" r="r" b="b"/>
            <a:pathLst>
              <a:path w="149225" h="424814">
                <a:moveTo>
                  <a:pt x="0" y="424814"/>
                </a:moveTo>
                <a:lnTo>
                  <a:pt x="148971" y="0"/>
                </a:lnTo>
              </a:path>
            </a:pathLst>
          </a:custGeom>
          <a:ln w="1905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65">
            <a:extLst>
              <a:ext uri="{FF2B5EF4-FFF2-40B4-BE49-F238E27FC236}">
                <a16:creationId xmlns:a16="http://schemas.microsoft.com/office/drawing/2014/main" id="{55D5D435-A4F3-4B13-8146-7E7A0CD37294}"/>
              </a:ext>
            </a:extLst>
          </p:cNvPr>
          <p:cNvSpPr/>
          <p:nvPr/>
        </p:nvSpPr>
        <p:spPr>
          <a:xfrm>
            <a:off x="6794549" y="4529559"/>
            <a:ext cx="1075690" cy="407034"/>
          </a:xfrm>
          <a:custGeom>
            <a:avLst/>
            <a:gdLst/>
            <a:ahLst/>
            <a:cxnLst/>
            <a:rect l="l" t="t" r="r" b="b"/>
            <a:pathLst>
              <a:path w="1075690" h="407035">
                <a:moveTo>
                  <a:pt x="1075563" y="406526"/>
                </a:moveTo>
                <a:lnTo>
                  <a:pt x="0" y="0"/>
                </a:lnTo>
              </a:path>
            </a:pathLst>
          </a:custGeom>
          <a:ln w="1905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66">
            <a:extLst>
              <a:ext uri="{FF2B5EF4-FFF2-40B4-BE49-F238E27FC236}">
                <a16:creationId xmlns:a16="http://schemas.microsoft.com/office/drawing/2014/main" id="{44CB5620-004F-4471-A382-689ADCFE726F}"/>
              </a:ext>
            </a:extLst>
          </p:cNvPr>
          <p:cNvSpPr/>
          <p:nvPr/>
        </p:nvSpPr>
        <p:spPr>
          <a:xfrm>
            <a:off x="7721267" y="4418053"/>
            <a:ext cx="149225" cy="518159"/>
          </a:xfrm>
          <a:custGeom>
            <a:avLst/>
            <a:gdLst/>
            <a:ahLst/>
            <a:cxnLst/>
            <a:rect l="l" t="t" r="r" b="b"/>
            <a:pathLst>
              <a:path w="149225" h="518160">
                <a:moveTo>
                  <a:pt x="148844" y="518033"/>
                </a:moveTo>
                <a:lnTo>
                  <a:pt x="0" y="0"/>
                </a:lnTo>
              </a:path>
            </a:pathLst>
          </a:custGeom>
          <a:ln w="1905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67">
            <a:extLst>
              <a:ext uri="{FF2B5EF4-FFF2-40B4-BE49-F238E27FC236}">
                <a16:creationId xmlns:a16="http://schemas.microsoft.com/office/drawing/2014/main" id="{F2D32067-8C08-4A7F-A63B-6545DCC78B37}"/>
              </a:ext>
            </a:extLst>
          </p:cNvPr>
          <p:cNvSpPr/>
          <p:nvPr/>
        </p:nvSpPr>
        <p:spPr>
          <a:xfrm>
            <a:off x="6794549" y="4545562"/>
            <a:ext cx="241300" cy="408940"/>
          </a:xfrm>
          <a:custGeom>
            <a:avLst/>
            <a:gdLst/>
            <a:ahLst/>
            <a:cxnLst/>
            <a:rect l="l" t="t" r="r" b="b"/>
            <a:pathLst>
              <a:path w="241300" h="408939">
                <a:moveTo>
                  <a:pt x="241173" y="408813"/>
                </a:moveTo>
                <a:lnTo>
                  <a:pt x="0" y="0"/>
                </a:lnTo>
              </a:path>
            </a:pathLst>
          </a:custGeom>
          <a:ln w="1905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119">
            <a:extLst>
              <a:ext uri="{FF2B5EF4-FFF2-40B4-BE49-F238E27FC236}">
                <a16:creationId xmlns:a16="http://schemas.microsoft.com/office/drawing/2014/main" id="{1235130E-1CBA-4CBA-8D08-AB1610895B4D}"/>
              </a:ext>
            </a:extLst>
          </p:cNvPr>
          <p:cNvSpPr/>
          <p:nvPr/>
        </p:nvSpPr>
        <p:spPr>
          <a:xfrm>
            <a:off x="6125512" y="3714219"/>
            <a:ext cx="856615" cy="344805"/>
          </a:xfrm>
          <a:custGeom>
            <a:avLst/>
            <a:gdLst/>
            <a:ahLst/>
            <a:cxnLst/>
            <a:rect l="l" t="t" r="r" b="b"/>
            <a:pathLst>
              <a:path w="856614" h="344805">
                <a:moveTo>
                  <a:pt x="402336" y="0"/>
                </a:moveTo>
                <a:lnTo>
                  <a:pt x="353441" y="2793"/>
                </a:lnTo>
                <a:lnTo>
                  <a:pt x="307848" y="11049"/>
                </a:lnTo>
                <a:lnTo>
                  <a:pt x="266446" y="24002"/>
                </a:lnTo>
                <a:lnTo>
                  <a:pt x="230124" y="41148"/>
                </a:lnTo>
                <a:lnTo>
                  <a:pt x="193294" y="67690"/>
                </a:lnTo>
                <a:lnTo>
                  <a:pt x="167894" y="98932"/>
                </a:lnTo>
                <a:lnTo>
                  <a:pt x="154940" y="140842"/>
                </a:lnTo>
                <a:lnTo>
                  <a:pt x="146938" y="141477"/>
                </a:lnTo>
                <a:lnTo>
                  <a:pt x="108458" y="147827"/>
                </a:lnTo>
                <a:lnTo>
                  <a:pt x="67691" y="161670"/>
                </a:lnTo>
                <a:lnTo>
                  <a:pt x="30480" y="184912"/>
                </a:lnTo>
                <a:lnTo>
                  <a:pt x="4825" y="218693"/>
                </a:lnTo>
                <a:lnTo>
                  <a:pt x="0" y="242569"/>
                </a:lnTo>
                <a:lnTo>
                  <a:pt x="254" y="247523"/>
                </a:lnTo>
                <a:lnTo>
                  <a:pt x="15934" y="285241"/>
                </a:lnTo>
                <a:lnTo>
                  <a:pt x="46609" y="312038"/>
                </a:lnTo>
                <a:lnTo>
                  <a:pt x="83438" y="329818"/>
                </a:lnTo>
                <a:lnTo>
                  <a:pt x="127762" y="341121"/>
                </a:lnTo>
                <a:lnTo>
                  <a:pt x="160274" y="344550"/>
                </a:lnTo>
                <a:lnTo>
                  <a:pt x="160274" y="344804"/>
                </a:lnTo>
                <a:lnTo>
                  <a:pt x="664972" y="344804"/>
                </a:lnTo>
                <a:lnTo>
                  <a:pt x="664972" y="344550"/>
                </a:lnTo>
                <a:lnTo>
                  <a:pt x="674878" y="344042"/>
                </a:lnTo>
                <a:lnTo>
                  <a:pt x="712978" y="339343"/>
                </a:lnTo>
                <a:lnTo>
                  <a:pt x="756412" y="327913"/>
                </a:lnTo>
                <a:lnTo>
                  <a:pt x="793877" y="311023"/>
                </a:lnTo>
                <a:lnTo>
                  <a:pt x="827501" y="286003"/>
                </a:lnTo>
                <a:lnTo>
                  <a:pt x="331343" y="286003"/>
                </a:lnTo>
                <a:lnTo>
                  <a:pt x="331850" y="285495"/>
                </a:lnTo>
                <a:lnTo>
                  <a:pt x="332105" y="284988"/>
                </a:lnTo>
                <a:lnTo>
                  <a:pt x="472566" y="284988"/>
                </a:lnTo>
                <a:lnTo>
                  <a:pt x="473075" y="284861"/>
                </a:lnTo>
                <a:lnTo>
                  <a:pt x="474091" y="284733"/>
                </a:lnTo>
                <a:lnTo>
                  <a:pt x="475234" y="284479"/>
                </a:lnTo>
                <a:lnTo>
                  <a:pt x="829035" y="284479"/>
                </a:lnTo>
                <a:lnTo>
                  <a:pt x="852297" y="248030"/>
                </a:lnTo>
                <a:lnTo>
                  <a:pt x="856170" y="223265"/>
                </a:lnTo>
                <a:lnTo>
                  <a:pt x="855980" y="218693"/>
                </a:lnTo>
                <a:lnTo>
                  <a:pt x="840105" y="178307"/>
                </a:lnTo>
                <a:lnTo>
                  <a:pt x="809498" y="148589"/>
                </a:lnTo>
                <a:lnTo>
                  <a:pt x="774065" y="128777"/>
                </a:lnTo>
                <a:lnTo>
                  <a:pt x="731393" y="114300"/>
                </a:lnTo>
                <a:lnTo>
                  <a:pt x="693166" y="107314"/>
                </a:lnTo>
                <a:lnTo>
                  <a:pt x="662686" y="105028"/>
                </a:lnTo>
                <a:lnTo>
                  <a:pt x="639953" y="105028"/>
                </a:lnTo>
                <a:lnTo>
                  <a:pt x="637032" y="99440"/>
                </a:lnTo>
                <a:lnTo>
                  <a:pt x="611505" y="67944"/>
                </a:lnTo>
                <a:lnTo>
                  <a:pt x="574421" y="41148"/>
                </a:lnTo>
                <a:lnTo>
                  <a:pt x="536067" y="23113"/>
                </a:lnTo>
                <a:lnTo>
                  <a:pt x="492125" y="9905"/>
                </a:lnTo>
                <a:lnTo>
                  <a:pt x="453644" y="3175"/>
                </a:lnTo>
                <a:lnTo>
                  <a:pt x="412877" y="126"/>
                </a:lnTo>
                <a:lnTo>
                  <a:pt x="402336" y="0"/>
                </a:lnTo>
                <a:close/>
              </a:path>
              <a:path w="856614" h="344805">
                <a:moveTo>
                  <a:pt x="472566" y="284988"/>
                </a:moveTo>
                <a:lnTo>
                  <a:pt x="332105" y="284988"/>
                </a:lnTo>
                <a:lnTo>
                  <a:pt x="338074" y="286003"/>
                </a:lnTo>
                <a:lnTo>
                  <a:pt x="466598" y="286003"/>
                </a:lnTo>
                <a:lnTo>
                  <a:pt x="467741" y="285876"/>
                </a:lnTo>
                <a:lnTo>
                  <a:pt x="468757" y="285623"/>
                </a:lnTo>
                <a:lnTo>
                  <a:pt x="469773" y="285495"/>
                </a:lnTo>
                <a:lnTo>
                  <a:pt x="470916" y="285241"/>
                </a:lnTo>
                <a:lnTo>
                  <a:pt x="472059" y="285114"/>
                </a:lnTo>
                <a:lnTo>
                  <a:pt x="472566" y="284988"/>
                </a:lnTo>
                <a:close/>
              </a:path>
              <a:path w="856614" h="344805">
                <a:moveTo>
                  <a:pt x="829035" y="284479"/>
                </a:moveTo>
                <a:lnTo>
                  <a:pt x="475234" y="284479"/>
                </a:lnTo>
                <a:lnTo>
                  <a:pt x="476758" y="286003"/>
                </a:lnTo>
                <a:lnTo>
                  <a:pt x="827501" y="286003"/>
                </a:lnTo>
                <a:lnTo>
                  <a:pt x="829035" y="28447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120">
            <a:extLst>
              <a:ext uri="{FF2B5EF4-FFF2-40B4-BE49-F238E27FC236}">
                <a16:creationId xmlns:a16="http://schemas.microsoft.com/office/drawing/2014/main" id="{AC6CC807-F253-4219-B0E7-576331321296}"/>
              </a:ext>
            </a:extLst>
          </p:cNvPr>
          <p:cNvSpPr/>
          <p:nvPr/>
        </p:nvSpPr>
        <p:spPr>
          <a:xfrm>
            <a:off x="7092236" y="3720062"/>
            <a:ext cx="856615" cy="345440"/>
          </a:xfrm>
          <a:custGeom>
            <a:avLst/>
            <a:gdLst/>
            <a:ahLst/>
            <a:cxnLst/>
            <a:rect l="l" t="t" r="r" b="b"/>
            <a:pathLst>
              <a:path w="856615" h="345439">
                <a:moveTo>
                  <a:pt x="402336" y="0"/>
                </a:moveTo>
                <a:lnTo>
                  <a:pt x="353567" y="2921"/>
                </a:lnTo>
                <a:lnTo>
                  <a:pt x="307848" y="11049"/>
                </a:lnTo>
                <a:lnTo>
                  <a:pt x="266445" y="24002"/>
                </a:lnTo>
                <a:lnTo>
                  <a:pt x="230124" y="41148"/>
                </a:lnTo>
                <a:lnTo>
                  <a:pt x="193420" y="67817"/>
                </a:lnTo>
                <a:lnTo>
                  <a:pt x="168020" y="98933"/>
                </a:lnTo>
                <a:lnTo>
                  <a:pt x="155066" y="140842"/>
                </a:lnTo>
                <a:lnTo>
                  <a:pt x="146938" y="141477"/>
                </a:lnTo>
                <a:lnTo>
                  <a:pt x="108458" y="147827"/>
                </a:lnTo>
                <a:lnTo>
                  <a:pt x="67817" y="161671"/>
                </a:lnTo>
                <a:lnTo>
                  <a:pt x="35052" y="181228"/>
                </a:lnTo>
                <a:lnTo>
                  <a:pt x="9271" y="209676"/>
                </a:lnTo>
                <a:lnTo>
                  <a:pt x="0" y="242570"/>
                </a:lnTo>
                <a:lnTo>
                  <a:pt x="254" y="247650"/>
                </a:lnTo>
                <a:lnTo>
                  <a:pt x="15620" y="284988"/>
                </a:lnTo>
                <a:lnTo>
                  <a:pt x="46609" y="312165"/>
                </a:lnTo>
                <a:lnTo>
                  <a:pt x="83565" y="329946"/>
                </a:lnTo>
                <a:lnTo>
                  <a:pt x="127762" y="341249"/>
                </a:lnTo>
                <a:lnTo>
                  <a:pt x="160401" y="344550"/>
                </a:lnTo>
                <a:lnTo>
                  <a:pt x="160401" y="344932"/>
                </a:lnTo>
                <a:lnTo>
                  <a:pt x="664972" y="344932"/>
                </a:lnTo>
                <a:lnTo>
                  <a:pt x="664972" y="344677"/>
                </a:lnTo>
                <a:lnTo>
                  <a:pt x="674878" y="344170"/>
                </a:lnTo>
                <a:lnTo>
                  <a:pt x="713105" y="339471"/>
                </a:lnTo>
                <a:lnTo>
                  <a:pt x="756538" y="327913"/>
                </a:lnTo>
                <a:lnTo>
                  <a:pt x="793877" y="311150"/>
                </a:lnTo>
                <a:lnTo>
                  <a:pt x="827597" y="286131"/>
                </a:lnTo>
                <a:lnTo>
                  <a:pt x="331469" y="286131"/>
                </a:lnTo>
                <a:lnTo>
                  <a:pt x="331597" y="285876"/>
                </a:lnTo>
                <a:lnTo>
                  <a:pt x="332105" y="285369"/>
                </a:lnTo>
                <a:lnTo>
                  <a:pt x="332232" y="285114"/>
                </a:lnTo>
                <a:lnTo>
                  <a:pt x="472630" y="285114"/>
                </a:lnTo>
                <a:lnTo>
                  <a:pt x="474217" y="284734"/>
                </a:lnTo>
                <a:lnTo>
                  <a:pt x="475361" y="284607"/>
                </a:lnTo>
                <a:lnTo>
                  <a:pt x="829153" y="284607"/>
                </a:lnTo>
                <a:lnTo>
                  <a:pt x="833374" y="280035"/>
                </a:lnTo>
                <a:lnTo>
                  <a:pt x="854075" y="242442"/>
                </a:lnTo>
                <a:lnTo>
                  <a:pt x="856170" y="223392"/>
                </a:lnTo>
                <a:lnTo>
                  <a:pt x="855980" y="218821"/>
                </a:lnTo>
                <a:lnTo>
                  <a:pt x="840105" y="178308"/>
                </a:lnTo>
                <a:lnTo>
                  <a:pt x="809498" y="148716"/>
                </a:lnTo>
                <a:lnTo>
                  <a:pt x="774191" y="128777"/>
                </a:lnTo>
                <a:lnTo>
                  <a:pt x="731519" y="114426"/>
                </a:lnTo>
                <a:lnTo>
                  <a:pt x="693292" y="107314"/>
                </a:lnTo>
                <a:lnTo>
                  <a:pt x="665257" y="105156"/>
                </a:lnTo>
                <a:lnTo>
                  <a:pt x="640080" y="105156"/>
                </a:lnTo>
                <a:lnTo>
                  <a:pt x="637032" y="99567"/>
                </a:lnTo>
                <a:lnTo>
                  <a:pt x="611505" y="67945"/>
                </a:lnTo>
                <a:lnTo>
                  <a:pt x="574420" y="41148"/>
                </a:lnTo>
                <a:lnTo>
                  <a:pt x="536066" y="23240"/>
                </a:lnTo>
                <a:lnTo>
                  <a:pt x="482727" y="7874"/>
                </a:lnTo>
                <a:lnTo>
                  <a:pt x="443611" y="2032"/>
                </a:lnTo>
                <a:lnTo>
                  <a:pt x="412877" y="126"/>
                </a:lnTo>
                <a:lnTo>
                  <a:pt x="402336" y="0"/>
                </a:lnTo>
                <a:close/>
              </a:path>
              <a:path w="856615" h="345439">
                <a:moveTo>
                  <a:pt x="472630" y="285114"/>
                </a:moveTo>
                <a:lnTo>
                  <a:pt x="332232" y="285114"/>
                </a:lnTo>
                <a:lnTo>
                  <a:pt x="338074" y="286131"/>
                </a:lnTo>
                <a:lnTo>
                  <a:pt x="466598" y="286131"/>
                </a:lnTo>
                <a:lnTo>
                  <a:pt x="467740" y="285876"/>
                </a:lnTo>
                <a:lnTo>
                  <a:pt x="468884" y="285750"/>
                </a:lnTo>
                <a:lnTo>
                  <a:pt x="469900" y="285496"/>
                </a:lnTo>
                <a:lnTo>
                  <a:pt x="472059" y="285241"/>
                </a:lnTo>
                <a:lnTo>
                  <a:pt x="472630" y="285114"/>
                </a:lnTo>
                <a:close/>
              </a:path>
              <a:path w="856615" h="345439">
                <a:moveTo>
                  <a:pt x="829153" y="284607"/>
                </a:moveTo>
                <a:lnTo>
                  <a:pt x="475361" y="284607"/>
                </a:lnTo>
                <a:lnTo>
                  <a:pt x="475614" y="284988"/>
                </a:lnTo>
                <a:lnTo>
                  <a:pt x="476758" y="286131"/>
                </a:lnTo>
                <a:lnTo>
                  <a:pt x="827597" y="286131"/>
                </a:lnTo>
                <a:lnTo>
                  <a:pt x="828802" y="284988"/>
                </a:lnTo>
                <a:lnTo>
                  <a:pt x="829153" y="284607"/>
                </a:lnTo>
                <a:close/>
              </a:path>
              <a:path w="856615" h="345439">
                <a:moveTo>
                  <a:pt x="662686" y="105028"/>
                </a:moveTo>
                <a:lnTo>
                  <a:pt x="641604" y="105028"/>
                </a:lnTo>
                <a:lnTo>
                  <a:pt x="640080" y="105156"/>
                </a:lnTo>
                <a:lnTo>
                  <a:pt x="665257" y="105156"/>
                </a:lnTo>
                <a:lnTo>
                  <a:pt x="662686" y="10502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121">
            <a:extLst>
              <a:ext uri="{FF2B5EF4-FFF2-40B4-BE49-F238E27FC236}">
                <a16:creationId xmlns:a16="http://schemas.microsoft.com/office/drawing/2014/main" id="{089B5A10-9DCB-4A69-B07F-BA19892C786D}"/>
              </a:ext>
            </a:extLst>
          </p:cNvPr>
          <p:cNvSpPr txBox="1"/>
          <p:nvPr/>
        </p:nvSpPr>
        <p:spPr>
          <a:xfrm>
            <a:off x="6242099" y="3805993"/>
            <a:ext cx="584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3" name="object 122">
            <a:extLst>
              <a:ext uri="{FF2B5EF4-FFF2-40B4-BE49-F238E27FC236}">
                <a16:creationId xmlns:a16="http://schemas.microsoft.com/office/drawing/2014/main" id="{0E199DAB-84EE-46F5-B216-F75311D19EE1}"/>
              </a:ext>
            </a:extLst>
          </p:cNvPr>
          <p:cNvSpPr txBox="1"/>
          <p:nvPr/>
        </p:nvSpPr>
        <p:spPr>
          <a:xfrm>
            <a:off x="7299119" y="3827329"/>
            <a:ext cx="3778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91C86365-07AD-49CF-93C8-5022ACE16006}"/>
              </a:ext>
            </a:extLst>
          </p:cNvPr>
          <p:cNvSpPr/>
          <p:nvPr/>
        </p:nvSpPr>
        <p:spPr>
          <a:xfrm>
            <a:off x="1174267" y="4300728"/>
            <a:ext cx="396240" cy="264160"/>
          </a:xfrm>
          <a:custGeom>
            <a:avLst/>
            <a:gdLst/>
            <a:ahLst/>
            <a:cxnLst/>
            <a:rect l="l" t="t" r="r" b="b"/>
            <a:pathLst>
              <a:path w="396240" h="264160">
                <a:moveTo>
                  <a:pt x="395960" y="0"/>
                </a:moveTo>
                <a:lnTo>
                  <a:pt x="0" y="263779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994DEAB-BEFA-400A-A8FB-0858E8C5555F}"/>
              </a:ext>
            </a:extLst>
          </p:cNvPr>
          <p:cNvSpPr/>
          <p:nvPr/>
        </p:nvSpPr>
        <p:spPr>
          <a:xfrm>
            <a:off x="1526158" y="4313428"/>
            <a:ext cx="974725" cy="181610"/>
          </a:xfrm>
          <a:custGeom>
            <a:avLst/>
            <a:gdLst/>
            <a:ahLst/>
            <a:cxnLst/>
            <a:rect l="l" t="t" r="r" b="b"/>
            <a:pathLst>
              <a:path w="974725" h="181610">
                <a:moveTo>
                  <a:pt x="974724" y="0"/>
                </a:moveTo>
                <a:lnTo>
                  <a:pt x="0" y="181610"/>
                </a:lnTo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597F1B9-47A7-44FD-B10E-97676C4B7C37}"/>
              </a:ext>
            </a:extLst>
          </p:cNvPr>
          <p:cNvSpPr/>
          <p:nvPr/>
        </p:nvSpPr>
        <p:spPr>
          <a:xfrm>
            <a:off x="1570227" y="4300728"/>
            <a:ext cx="761365" cy="205104"/>
          </a:xfrm>
          <a:custGeom>
            <a:avLst/>
            <a:gdLst/>
            <a:ahLst/>
            <a:cxnLst/>
            <a:rect l="l" t="t" r="r" b="b"/>
            <a:pathLst>
              <a:path w="761364" h="205104">
                <a:moveTo>
                  <a:pt x="0" y="0"/>
                </a:moveTo>
                <a:lnTo>
                  <a:pt x="761238" y="204978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BFC27C9-B1B2-4E8B-BACC-2852F74351CC}"/>
              </a:ext>
            </a:extLst>
          </p:cNvPr>
          <p:cNvSpPr/>
          <p:nvPr/>
        </p:nvSpPr>
        <p:spPr>
          <a:xfrm>
            <a:off x="2306573" y="4312158"/>
            <a:ext cx="173990" cy="251460"/>
          </a:xfrm>
          <a:custGeom>
            <a:avLst/>
            <a:gdLst/>
            <a:ahLst/>
            <a:cxnLst/>
            <a:rect l="l" t="t" r="r" b="b"/>
            <a:pathLst>
              <a:path w="173989" h="251460">
                <a:moveTo>
                  <a:pt x="173862" y="0"/>
                </a:moveTo>
                <a:lnTo>
                  <a:pt x="0" y="251079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76A5AFA2-6E8E-4FB6-B78A-A19777A7653A}"/>
              </a:ext>
            </a:extLst>
          </p:cNvPr>
          <p:cNvSpPr/>
          <p:nvPr/>
        </p:nvSpPr>
        <p:spPr>
          <a:xfrm>
            <a:off x="1280413" y="4665345"/>
            <a:ext cx="140335" cy="1905"/>
          </a:xfrm>
          <a:custGeom>
            <a:avLst/>
            <a:gdLst/>
            <a:ahLst/>
            <a:cxnLst/>
            <a:rect l="l" t="t" r="r" b="b"/>
            <a:pathLst>
              <a:path w="140334" h="1904">
                <a:moveTo>
                  <a:pt x="139827" y="0"/>
                </a:moveTo>
                <a:lnTo>
                  <a:pt x="0" y="1523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5722F473-7E3A-4153-ADDD-38F1C806CE3D}"/>
              </a:ext>
            </a:extLst>
          </p:cNvPr>
          <p:cNvSpPr/>
          <p:nvPr/>
        </p:nvSpPr>
        <p:spPr>
          <a:xfrm>
            <a:off x="2412619" y="4663947"/>
            <a:ext cx="140335" cy="1905"/>
          </a:xfrm>
          <a:custGeom>
            <a:avLst/>
            <a:gdLst/>
            <a:ahLst/>
            <a:cxnLst/>
            <a:rect l="l" t="t" r="r" b="b"/>
            <a:pathLst>
              <a:path w="140335" h="1904">
                <a:moveTo>
                  <a:pt x="139826" y="0"/>
                </a:moveTo>
                <a:lnTo>
                  <a:pt x="0" y="1396"/>
                </a:lnTo>
              </a:path>
            </a:pathLst>
          </a:custGeom>
          <a:ln w="952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6A153F16-DB79-491F-A657-F9348FD8A504}"/>
              </a:ext>
            </a:extLst>
          </p:cNvPr>
          <p:cNvSpPr/>
          <p:nvPr/>
        </p:nvSpPr>
        <p:spPr>
          <a:xfrm>
            <a:off x="2158873" y="4505705"/>
            <a:ext cx="645795" cy="396240"/>
          </a:xfrm>
          <a:custGeom>
            <a:avLst/>
            <a:gdLst/>
            <a:ahLst/>
            <a:cxnLst/>
            <a:rect l="l" t="t" r="r" b="b"/>
            <a:pathLst>
              <a:path w="645794" h="396239">
                <a:moveTo>
                  <a:pt x="579627" y="0"/>
                </a:moveTo>
                <a:lnTo>
                  <a:pt x="65912" y="0"/>
                </a:lnTo>
                <a:lnTo>
                  <a:pt x="60799" y="195"/>
                </a:lnTo>
                <a:lnTo>
                  <a:pt x="22573" y="16273"/>
                </a:lnTo>
                <a:lnTo>
                  <a:pt x="1580" y="51594"/>
                </a:lnTo>
                <a:lnTo>
                  <a:pt x="0" y="66040"/>
                </a:lnTo>
                <a:lnTo>
                  <a:pt x="0" y="329946"/>
                </a:lnTo>
                <a:lnTo>
                  <a:pt x="16218" y="373340"/>
                </a:lnTo>
                <a:lnTo>
                  <a:pt x="51474" y="394398"/>
                </a:lnTo>
                <a:lnTo>
                  <a:pt x="65912" y="395986"/>
                </a:lnTo>
                <a:lnTo>
                  <a:pt x="579627" y="395986"/>
                </a:lnTo>
                <a:lnTo>
                  <a:pt x="623062" y="379677"/>
                </a:lnTo>
                <a:lnTo>
                  <a:pt x="644083" y="344377"/>
                </a:lnTo>
                <a:lnTo>
                  <a:pt x="645668" y="329946"/>
                </a:lnTo>
                <a:lnTo>
                  <a:pt x="645668" y="66040"/>
                </a:lnTo>
                <a:lnTo>
                  <a:pt x="629359" y="22605"/>
                </a:lnTo>
                <a:lnTo>
                  <a:pt x="594059" y="1584"/>
                </a:lnTo>
                <a:lnTo>
                  <a:pt x="57962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32AF797C-6F7F-45B7-B032-E1D5A64D44B3}"/>
              </a:ext>
            </a:extLst>
          </p:cNvPr>
          <p:cNvSpPr/>
          <p:nvPr/>
        </p:nvSpPr>
        <p:spPr>
          <a:xfrm>
            <a:off x="1028280" y="4506848"/>
            <a:ext cx="645795" cy="396240"/>
          </a:xfrm>
          <a:custGeom>
            <a:avLst/>
            <a:gdLst/>
            <a:ahLst/>
            <a:cxnLst/>
            <a:rect l="l" t="t" r="r" b="b"/>
            <a:pathLst>
              <a:path w="645794" h="396239">
                <a:moveTo>
                  <a:pt x="579666" y="0"/>
                </a:moveTo>
                <a:lnTo>
                  <a:pt x="65989" y="0"/>
                </a:lnTo>
                <a:lnTo>
                  <a:pt x="60816" y="200"/>
                </a:lnTo>
                <a:lnTo>
                  <a:pt x="22593" y="16294"/>
                </a:lnTo>
                <a:lnTo>
                  <a:pt x="1582" y="51603"/>
                </a:lnTo>
                <a:lnTo>
                  <a:pt x="0" y="66039"/>
                </a:lnTo>
                <a:lnTo>
                  <a:pt x="0" y="329945"/>
                </a:lnTo>
                <a:lnTo>
                  <a:pt x="16272" y="373364"/>
                </a:lnTo>
                <a:lnTo>
                  <a:pt x="51554" y="394400"/>
                </a:lnTo>
                <a:lnTo>
                  <a:pt x="65989" y="395986"/>
                </a:lnTo>
                <a:lnTo>
                  <a:pt x="579666" y="395986"/>
                </a:lnTo>
                <a:lnTo>
                  <a:pt x="623100" y="379677"/>
                </a:lnTo>
                <a:lnTo>
                  <a:pt x="644121" y="344377"/>
                </a:lnTo>
                <a:lnTo>
                  <a:pt x="645706" y="329945"/>
                </a:lnTo>
                <a:lnTo>
                  <a:pt x="645706" y="66039"/>
                </a:lnTo>
                <a:lnTo>
                  <a:pt x="629397" y="22605"/>
                </a:lnTo>
                <a:lnTo>
                  <a:pt x="594097" y="1584"/>
                </a:lnTo>
                <a:lnTo>
                  <a:pt x="57966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4A5AEECF-B450-489E-A45E-22EA52575ECB}"/>
              </a:ext>
            </a:extLst>
          </p:cNvPr>
          <p:cNvSpPr/>
          <p:nvPr/>
        </p:nvSpPr>
        <p:spPr>
          <a:xfrm>
            <a:off x="1421257" y="3887190"/>
            <a:ext cx="297903" cy="413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D595137-147D-49E8-8EE2-99D51601FA0D}"/>
              </a:ext>
            </a:extLst>
          </p:cNvPr>
          <p:cNvSpPr/>
          <p:nvPr/>
        </p:nvSpPr>
        <p:spPr>
          <a:xfrm>
            <a:off x="1068628" y="4564456"/>
            <a:ext cx="211264" cy="292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122E3A82-8584-4297-AD65-45D118C5617B}"/>
              </a:ext>
            </a:extLst>
          </p:cNvPr>
          <p:cNvSpPr/>
          <p:nvPr/>
        </p:nvSpPr>
        <p:spPr>
          <a:xfrm>
            <a:off x="1419986" y="4563338"/>
            <a:ext cx="212458" cy="291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EF80FE3C-C963-4386-A334-46D1F84A4C3C}"/>
              </a:ext>
            </a:extLst>
          </p:cNvPr>
          <p:cNvSpPr/>
          <p:nvPr/>
        </p:nvSpPr>
        <p:spPr>
          <a:xfrm>
            <a:off x="2200401" y="4563338"/>
            <a:ext cx="212458" cy="291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350576A2-264F-4A12-B094-93FA8E542288}"/>
              </a:ext>
            </a:extLst>
          </p:cNvPr>
          <p:cNvSpPr/>
          <p:nvPr/>
        </p:nvSpPr>
        <p:spPr>
          <a:xfrm>
            <a:off x="2551683" y="4560900"/>
            <a:ext cx="212458" cy="292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F14E0E1F-CAC1-4EED-8CEE-E3A662CEA483}"/>
              </a:ext>
            </a:extLst>
          </p:cNvPr>
          <p:cNvSpPr/>
          <p:nvPr/>
        </p:nvSpPr>
        <p:spPr>
          <a:xfrm>
            <a:off x="1279905" y="4708905"/>
            <a:ext cx="140335" cy="1270"/>
          </a:xfrm>
          <a:custGeom>
            <a:avLst/>
            <a:gdLst/>
            <a:ahLst/>
            <a:cxnLst/>
            <a:rect l="l" t="t" r="r" b="b"/>
            <a:pathLst>
              <a:path w="140334" h="1270">
                <a:moveTo>
                  <a:pt x="0" y="1270"/>
                </a:moveTo>
                <a:lnTo>
                  <a:pt x="140081" y="0"/>
                </a:lnTo>
              </a:path>
            </a:pathLst>
          </a:custGeom>
          <a:ln w="6349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FF3172B9-DFB8-4276-890A-84F97C363C9B}"/>
              </a:ext>
            </a:extLst>
          </p:cNvPr>
          <p:cNvSpPr/>
          <p:nvPr/>
        </p:nvSpPr>
        <p:spPr>
          <a:xfrm>
            <a:off x="2412873" y="4707763"/>
            <a:ext cx="139065" cy="1270"/>
          </a:xfrm>
          <a:custGeom>
            <a:avLst/>
            <a:gdLst/>
            <a:ahLst/>
            <a:cxnLst/>
            <a:rect l="l" t="t" r="r" b="b"/>
            <a:pathLst>
              <a:path w="139064" h="1270">
                <a:moveTo>
                  <a:pt x="0" y="1143"/>
                </a:moveTo>
                <a:lnTo>
                  <a:pt x="138810" y="0"/>
                </a:lnTo>
              </a:path>
            </a:pathLst>
          </a:custGeom>
          <a:ln w="635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17E15327-952B-48AD-9741-B6FFB21E82EE}"/>
              </a:ext>
            </a:extLst>
          </p:cNvPr>
          <p:cNvSpPr txBox="1"/>
          <p:nvPr/>
        </p:nvSpPr>
        <p:spPr>
          <a:xfrm>
            <a:off x="664565" y="2414588"/>
            <a:ext cx="33210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808080"/>
                </a:solidFill>
                <a:latin typeface="微软雅黑"/>
                <a:cs typeface="微软雅黑"/>
              </a:rPr>
              <a:t>公有云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A7E7547E-C166-40D4-9D65-D660CF3A7514}"/>
              </a:ext>
            </a:extLst>
          </p:cNvPr>
          <p:cNvSpPr/>
          <p:nvPr/>
        </p:nvSpPr>
        <p:spPr>
          <a:xfrm>
            <a:off x="1526158" y="2898965"/>
            <a:ext cx="766127" cy="668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0EE2208E-9F9E-4115-A9DB-EFF23C486FB8}"/>
              </a:ext>
            </a:extLst>
          </p:cNvPr>
          <p:cNvSpPr/>
          <p:nvPr/>
        </p:nvSpPr>
        <p:spPr>
          <a:xfrm>
            <a:off x="2629407" y="2899016"/>
            <a:ext cx="763765" cy="671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5BF11E63-B3B4-473B-A0B4-108650217461}"/>
              </a:ext>
            </a:extLst>
          </p:cNvPr>
          <p:cNvSpPr/>
          <p:nvPr/>
        </p:nvSpPr>
        <p:spPr>
          <a:xfrm>
            <a:off x="3247135" y="4495038"/>
            <a:ext cx="645795" cy="396240"/>
          </a:xfrm>
          <a:custGeom>
            <a:avLst/>
            <a:gdLst/>
            <a:ahLst/>
            <a:cxnLst/>
            <a:rect l="l" t="t" r="r" b="b"/>
            <a:pathLst>
              <a:path w="645795" h="396239">
                <a:moveTo>
                  <a:pt x="579754" y="0"/>
                </a:moveTo>
                <a:lnTo>
                  <a:pt x="66039" y="0"/>
                </a:lnTo>
                <a:lnTo>
                  <a:pt x="60925" y="194"/>
                </a:lnTo>
                <a:lnTo>
                  <a:pt x="22645" y="16218"/>
                </a:lnTo>
                <a:lnTo>
                  <a:pt x="1587" y="51474"/>
                </a:lnTo>
                <a:lnTo>
                  <a:pt x="0" y="65912"/>
                </a:lnTo>
                <a:lnTo>
                  <a:pt x="0" y="329945"/>
                </a:lnTo>
                <a:lnTo>
                  <a:pt x="16273" y="373233"/>
                </a:lnTo>
                <a:lnTo>
                  <a:pt x="51594" y="394271"/>
                </a:lnTo>
                <a:lnTo>
                  <a:pt x="66039" y="395859"/>
                </a:lnTo>
                <a:lnTo>
                  <a:pt x="579754" y="395859"/>
                </a:lnTo>
                <a:lnTo>
                  <a:pt x="623054" y="379632"/>
                </a:lnTo>
                <a:lnTo>
                  <a:pt x="644084" y="344359"/>
                </a:lnTo>
                <a:lnTo>
                  <a:pt x="645667" y="329945"/>
                </a:lnTo>
                <a:lnTo>
                  <a:pt x="645667" y="65912"/>
                </a:lnTo>
                <a:lnTo>
                  <a:pt x="629484" y="22613"/>
                </a:lnTo>
                <a:lnTo>
                  <a:pt x="594207" y="1583"/>
                </a:lnTo>
                <a:lnTo>
                  <a:pt x="57975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6D51C803-80DE-4CFB-A97D-6D63A42F33D3}"/>
              </a:ext>
            </a:extLst>
          </p:cNvPr>
          <p:cNvSpPr/>
          <p:nvPr/>
        </p:nvSpPr>
        <p:spPr>
          <a:xfrm>
            <a:off x="3165855" y="3872839"/>
            <a:ext cx="297903" cy="413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7DD6A803-1C92-4A5A-BAC8-3A31E5D6CEF4}"/>
              </a:ext>
            </a:extLst>
          </p:cNvPr>
          <p:cNvSpPr/>
          <p:nvPr/>
        </p:nvSpPr>
        <p:spPr>
          <a:xfrm>
            <a:off x="3287521" y="4552518"/>
            <a:ext cx="211264" cy="292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F3CD721B-B798-4737-9E9A-369B7B9B76DE}"/>
              </a:ext>
            </a:extLst>
          </p:cNvPr>
          <p:cNvSpPr/>
          <p:nvPr/>
        </p:nvSpPr>
        <p:spPr>
          <a:xfrm>
            <a:off x="3638803" y="4551400"/>
            <a:ext cx="212458" cy="291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FB303EC3-4A10-4A5C-8267-313B9DD9657D}"/>
              </a:ext>
            </a:extLst>
          </p:cNvPr>
          <p:cNvSpPr/>
          <p:nvPr/>
        </p:nvSpPr>
        <p:spPr>
          <a:xfrm>
            <a:off x="3498722" y="4697095"/>
            <a:ext cx="140335" cy="1270"/>
          </a:xfrm>
          <a:custGeom>
            <a:avLst/>
            <a:gdLst/>
            <a:ahLst/>
            <a:cxnLst/>
            <a:rect l="l" t="t" r="r" b="b"/>
            <a:pathLst>
              <a:path w="140335" h="1270">
                <a:moveTo>
                  <a:pt x="0" y="1142"/>
                </a:moveTo>
                <a:lnTo>
                  <a:pt x="140080" y="0"/>
                </a:lnTo>
              </a:path>
            </a:pathLst>
          </a:custGeom>
          <a:ln w="635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17B2CB5E-BAB7-4992-84D6-44108F945562}"/>
              </a:ext>
            </a:extLst>
          </p:cNvPr>
          <p:cNvSpPr/>
          <p:nvPr/>
        </p:nvSpPr>
        <p:spPr>
          <a:xfrm>
            <a:off x="2331466" y="4286377"/>
            <a:ext cx="983615" cy="220979"/>
          </a:xfrm>
          <a:custGeom>
            <a:avLst/>
            <a:gdLst/>
            <a:ahLst/>
            <a:cxnLst/>
            <a:rect l="l" t="t" r="r" b="b"/>
            <a:pathLst>
              <a:path w="983614" h="220979">
                <a:moveTo>
                  <a:pt x="983360" y="0"/>
                </a:moveTo>
                <a:lnTo>
                  <a:pt x="0" y="220472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C5794F1D-B7D4-4875-85FF-F927C275850C}"/>
              </a:ext>
            </a:extLst>
          </p:cNvPr>
          <p:cNvSpPr/>
          <p:nvPr/>
        </p:nvSpPr>
        <p:spPr>
          <a:xfrm>
            <a:off x="3263391" y="4286377"/>
            <a:ext cx="51435" cy="243840"/>
          </a:xfrm>
          <a:custGeom>
            <a:avLst/>
            <a:gdLst/>
            <a:ahLst/>
            <a:cxnLst/>
            <a:rect l="l" t="t" r="r" b="b"/>
            <a:pathLst>
              <a:path w="51435" h="243839">
                <a:moveTo>
                  <a:pt x="0" y="243459"/>
                </a:moveTo>
                <a:lnTo>
                  <a:pt x="51435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768F99EE-6300-4F86-B804-04DB9E22EE36}"/>
              </a:ext>
            </a:extLst>
          </p:cNvPr>
          <p:cNvSpPr/>
          <p:nvPr/>
        </p:nvSpPr>
        <p:spPr>
          <a:xfrm>
            <a:off x="1498346" y="4300728"/>
            <a:ext cx="72390" cy="229235"/>
          </a:xfrm>
          <a:custGeom>
            <a:avLst/>
            <a:gdLst/>
            <a:ahLst/>
            <a:cxnLst/>
            <a:rect l="l" t="t" r="r" b="b"/>
            <a:pathLst>
              <a:path w="72390" h="229235">
                <a:moveTo>
                  <a:pt x="71881" y="0"/>
                </a:moveTo>
                <a:lnTo>
                  <a:pt x="0" y="229108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4C12BC64-E6F0-4179-A136-2F0974AB0C21}"/>
              </a:ext>
            </a:extLst>
          </p:cNvPr>
          <p:cNvSpPr/>
          <p:nvPr/>
        </p:nvSpPr>
        <p:spPr>
          <a:xfrm>
            <a:off x="2633852" y="4286377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4" h="222885">
                <a:moveTo>
                  <a:pt x="680974" y="0"/>
                </a:moveTo>
                <a:lnTo>
                  <a:pt x="0" y="222504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9D8AE978-0CD3-4838-9532-4B5F2B5AF8F2}"/>
              </a:ext>
            </a:extLst>
          </p:cNvPr>
          <p:cNvSpPr/>
          <p:nvPr/>
        </p:nvSpPr>
        <p:spPr>
          <a:xfrm>
            <a:off x="2331466" y="3898620"/>
            <a:ext cx="297903" cy="413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5CA6580E-C972-4EFB-B1AD-14C0F3DFD1AC}"/>
              </a:ext>
            </a:extLst>
          </p:cNvPr>
          <p:cNvSpPr/>
          <p:nvPr/>
        </p:nvSpPr>
        <p:spPr>
          <a:xfrm>
            <a:off x="1498346" y="4312158"/>
            <a:ext cx="982344" cy="194945"/>
          </a:xfrm>
          <a:custGeom>
            <a:avLst/>
            <a:gdLst/>
            <a:ahLst/>
            <a:cxnLst/>
            <a:rect l="l" t="t" r="r" b="b"/>
            <a:pathLst>
              <a:path w="982344" h="194945">
                <a:moveTo>
                  <a:pt x="982091" y="0"/>
                </a:moveTo>
                <a:lnTo>
                  <a:pt x="0" y="194691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C2F1FD08-B3E8-4F17-8460-1A45EC0B126C}"/>
              </a:ext>
            </a:extLst>
          </p:cNvPr>
          <p:cNvSpPr/>
          <p:nvPr/>
        </p:nvSpPr>
        <p:spPr>
          <a:xfrm>
            <a:off x="3314827" y="4286377"/>
            <a:ext cx="349250" cy="222885"/>
          </a:xfrm>
          <a:custGeom>
            <a:avLst/>
            <a:gdLst/>
            <a:ahLst/>
            <a:cxnLst/>
            <a:rect l="l" t="t" r="r" b="b"/>
            <a:pathLst>
              <a:path w="349250" h="222885">
                <a:moveTo>
                  <a:pt x="0" y="0"/>
                </a:moveTo>
                <a:lnTo>
                  <a:pt x="348869" y="222504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3F3C4533-2DDC-4C84-B922-619DE39DE835}"/>
              </a:ext>
            </a:extLst>
          </p:cNvPr>
          <p:cNvSpPr/>
          <p:nvPr/>
        </p:nvSpPr>
        <p:spPr>
          <a:xfrm>
            <a:off x="1498346" y="4286377"/>
            <a:ext cx="1816735" cy="222885"/>
          </a:xfrm>
          <a:custGeom>
            <a:avLst/>
            <a:gdLst/>
            <a:ahLst/>
            <a:cxnLst/>
            <a:rect l="l" t="t" r="r" b="b"/>
            <a:pathLst>
              <a:path w="1816735" h="222885">
                <a:moveTo>
                  <a:pt x="1816480" y="0"/>
                </a:moveTo>
                <a:lnTo>
                  <a:pt x="0" y="222504"/>
                </a:lnTo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DC97F2D9-6C46-45C2-9716-9BF5D67DE683}"/>
              </a:ext>
            </a:extLst>
          </p:cNvPr>
          <p:cNvSpPr/>
          <p:nvPr/>
        </p:nvSpPr>
        <p:spPr>
          <a:xfrm>
            <a:off x="2480436" y="4312158"/>
            <a:ext cx="175895" cy="194945"/>
          </a:xfrm>
          <a:custGeom>
            <a:avLst/>
            <a:gdLst/>
            <a:ahLst/>
            <a:cxnLst/>
            <a:rect l="l" t="t" r="r" b="b"/>
            <a:pathLst>
              <a:path w="175894" h="194945">
                <a:moveTo>
                  <a:pt x="0" y="0"/>
                </a:moveTo>
                <a:lnTo>
                  <a:pt x="175387" y="194691"/>
                </a:lnTo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921A7171-C7E8-463E-84C7-53D501DF8189}"/>
              </a:ext>
            </a:extLst>
          </p:cNvPr>
          <p:cNvSpPr/>
          <p:nvPr/>
        </p:nvSpPr>
        <p:spPr>
          <a:xfrm>
            <a:off x="2480436" y="4312158"/>
            <a:ext cx="782955" cy="217804"/>
          </a:xfrm>
          <a:custGeom>
            <a:avLst/>
            <a:gdLst/>
            <a:ahLst/>
            <a:cxnLst/>
            <a:rect l="l" t="t" r="r" b="b"/>
            <a:pathLst>
              <a:path w="782954" h="217804">
                <a:moveTo>
                  <a:pt x="0" y="0"/>
                </a:moveTo>
                <a:lnTo>
                  <a:pt x="782954" y="217678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757B3BDD-BCE7-45E2-9940-215398320BEB}"/>
              </a:ext>
            </a:extLst>
          </p:cNvPr>
          <p:cNvSpPr/>
          <p:nvPr/>
        </p:nvSpPr>
        <p:spPr>
          <a:xfrm>
            <a:off x="1570227" y="4300728"/>
            <a:ext cx="2068830" cy="194310"/>
          </a:xfrm>
          <a:custGeom>
            <a:avLst/>
            <a:gdLst/>
            <a:ahLst/>
            <a:cxnLst/>
            <a:rect l="l" t="t" r="r" b="b"/>
            <a:pathLst>
              <a:path w="2068829" h="194310">
                <a:moveTo>
                  <a:pt x="0" y="0"/>
                </a:moveTo>
                <a:lnTo>
                  <a:pt x="2068576" y="19431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9421F1EA-E9EF-4E35-B9C8-8869A464B7DE}"/>
              </a:ext>
            </a:extLst>
          </p:cNvPr>
          <p:cNvSpPr/>
          <p:nvPr/>
        </p:nvSpPr>
        <p:spPr>
          <a:xfrm>
            <a:off x="2480436" y="3570096"/>
            <a:ext cx="530860" cy="328930"/>
          </a:xfrm>
          <a:custGeom>
            <a:avLst/>
            <a:gdLst/>
            <a:ahLst/>
            <a:cxnLst/>
            <a:rect l="l" t="t" r="r" b="b"/>
            <a:pathLst>
              <a:path w="530860" h="328929">
                <a:moveTo>
                  <a:pt x="0" y="328548"/>
                </a:moveTo>
                <a:lnTo>
                  <a:pt x="53086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EE242FE8-0C33-4829-B4FE-B571B325FA72}"/>
              </a:ext>
            </a:extLst>
          </p:cNvPr>
          <p:cNvSpPr/>
          <p:nvPr/>
        </p:nvSpPr>
        <p:spPr>
          <a:xfrm>
            <a:off x="2292350" y="3233166"/>
            <a:ext cx="337185" cy="1270"/>
          </a:xfrm>
          <a:custGeom>
            <a:avLst/>
            <a:gdLst/>
            <a:ahLst/>
            <a:cxnLst/>
            <a:rect l="l" t="t" r="r" b="b"/>
            <a:pathLst>
              <a:path w="337185" h="1269">
                <a:moveTo>
                  <a:pt x="337057" y="127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06AD4040-37D5-4F8D-B3C9-F3A3481DAE55}"/>
              </a:ext>
            </a:extLst>
          </p:cNvPr>
          <p:cNvSpPr/>
          <p:nvPr/>
        </p:nvSpPr>
        <p:spPr>
          <a:xfrm>
            <a:off x="1570227" y="3567429"/>
            <a:ext cx="339090" cy="320040"/>
          </a:xfrm>
          <a:custGeom>
            <a:avLst/>
            <a:gdLst/>
            <a:ahLst/>
            <a:cxnLst/>
            <a:rect l="l" t="t" r="r" b="b"/>
            <a:pathLst>
              <a:path w="339089" h="320039">
                <a:moveTo>
                  <a:pt x="0" y="319659"/>
                </a:moveTo>
                <a:lnTo>
                  <a:pt x="338963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0BAB638F-E079-4E58-AF7A-E98C9AB35306}"/>
              </a:ext>
            </a:extLst>
          </p:cNvPr>
          <p:cNvSpPr/>
          <p:nvPr/>
        </p:nvSpPr>
        <p:spPr>
          <a:xfrm>
            <a:off x="1909191" y="3567429"/>
            <a:ext cx="1405890" cy="305435"/>
          </a:xfrm>
          <a:custGeom>
            <a:avLst/>
            <a:gdLst/>
            <a:ahLst/>
            <a:cxnLst/>
            <a:rect l="l" t="t" r="r" b="b"/>
            <a:pathLst>
              <a:path w="1405889" h="305435">
                <a:moveTo>
                  <a:pt x="1405635" y="305435"/>
                </a:moveTo>
                <a:lnTo>
                  <a:pt x="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id="{0A3FB21A-481A-4854-A3E3-3B2DFFCEF8A0}"/>
              </a:ext>
            </a:extLst>
          </p:cNvPr>
          <p:cNvSpPr/>
          <p:nvPr/>
        </p:nvSpPr>
        <p:spPr>
          <a:xfrm>
            <a:off x="1909191" y="3567429"/>
            <a:ext cx="571500" cy="331470"/>
          </a:xfrm>
          <a:custGeom>
            <a:avLst/>
            <a:gdLst/>
            <a:ahLst/>
            <a:cxnLst/>
            <a:rect l="l" t="t" r="r" b="b"/>
            <a:pathLst>
              <a:path w="571500" h="331470">
                <a:moveTo>
                  <a:pt x="571245" y="331216"/>
                </a:moveTo>
                <a:lnTo>
                  <a:pt x="0" y="0"/>
                </a:lnTo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id="{301608A6-CCBD-4977-9813-E7B3295821EE}"/>
              </a:ext>
            </a:extLst>
          </p:cNvPr>
          <p:cNvSpPr/>
          <p:nvPr/>
        </p:nvSpPr>
        <p:spPr>
          <a:xfrm>
            <a:off x="1570227" y="3570096"/>
            <a:ext cx="1441450" cy="317500"/>
          </a:xfrm>
          <a:custGeom>
            <a:avLst/>
            <a:gdLst/>
            <a:ahLst/>
            <a:cxnLst/>
            <a:rect l="l" t="t" r="r" b="b"/>
            <a:pathLst>
              <a:path w="1441450" h="317500">
                <a:moveTo>
                  <a:pt x="1441069" y="0"/>
                </a:moveTo>
                <a:lnTo>
                  <a:pt x="0" y="316991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4">
            <a:extLst>
              <a:ext uri="{FF2B5EF4-FFF2-40B4-BE49-F238E27FC236}">
                <a16:creationId xmlns:a16="http://schemas.microsoft.com/office/drawing/2014/main" id="{522E4105-C1DD-4A5C-B381-A46057D6D31A}"/>
              </a:ext>
            </a:extLst>
          </p:cNvPr>
          <p:cNvSpPr/>
          <p:nvPr/>
        </p:nvSpPr>
        <p:spPr>
          <a:xfrm>
            <a:off x="3011297" y="3570096"/>
            <a:ext cx="303530" cy="302895"/>
          </a:xfrm>
          <a:custGeom>
            <a:avLst/>
            <a:gdLst/>
            <a:ahLst/>
            <a:cxnLst/>
            <a:rect l="l" t="t" r="r" b="b"/>
            <a:pathLst>
              <a:path w="303529" h="302895">
                <a:moveTo>
                  <a:pt x="303529" y="302767"/>
                </a:moveTo>
                <a:lnTo>
                  <a:pt x="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5">
            <a:extLst>
              <a:ext uri="{FF2B5EF4-FFF2-40B4-BE49-F238E27FC236}">
                <a16:creationId xmlns:a16="http://schemas.microsoft.com/office/drawing/2014/main" id="{9F4601CB-9EC3-43B6-ACFE-00EEC336D09D}"/>
              </a:ext>
            </a:extLst>
          </p:cNvPr>
          <p:cNvSpPr/>
          <p:nvPr/>
        </p:nvSpPr>
        <p:spPr>
          <a:xfrm>
            <a:off x="1439133" y="2109208"/>
            <a:ext cx="786765" cy="1518920"/>
          </a:xfrm>
          <a:custGeom>
            <a:avLst/>
            <a:gdLst/>
            <a:ahLst/>
            <a:cxnLst/>
            <a:rect l="l" t="t" r="r" b="b"/>
            <a:pathLst>
              <a:path w="786764" h="1518920">
                <a:moveTo>
                  <a:pt x="160551" y="732770"/>
                </a:moveTo>
                <a:lnTo>
                  <a:pt x="116446" y="738213"/>
                </a:lnTo>
                <a:lnTo>
                  <a:pt x="78821" y="758334"/>
                </a:lnTo>
                <a:lnTo>
                  <a:pt x="52735" y="799980"/>
                </a:lnTo>
                <a:lnTo>
                  <a:pt x="40739" y="845224"/>
                </a:lnTo>
                <a:lnTo>
                  <a:pt x="29917" y="905503"/>
                </a:lnTo>
                <a:lnTo>
                  <a:pt x="20757" y="976909"/>
                </a:lnTo>
                <a:lnTo>
                  <a:pt x="16954" y="1015563"/>
                </a:lnTo>
                <a:lnTo>
                  <a:pt x="13749" y="1055533"/>
                </a:lnTo>
                <a:lnTo>
                  <a:pt x="11204" y="1096330"/>
                </a:lnTo>
                <a:lnTo>
                  <a:pt x="9381" y="1137467"/>
                </a:lnTo>
                <a:lnTo>
                  <a:pt x="8339" y="1178454"/>
                </a:lnTo>
                <a:lnTo>
                  <a:pt x="8140" y="1218803"/>
                </a:lnTo>
                <a:lnTo>
                  <a:pt x="8845" y="1258025"/>
                </a:lnTo>
                <a:lnTo>
                  <a:pt x="13212" y="1331136"/>
                </a:lnTo>
                <a:lnTo>
                  <a:pt x="21929" y="1393878"/>
                </a:lnTo>
                <a:lnTo>
                  <a:pt x="35483" y="1442342"/>
                </a:lnTo>
                <a:lnTo>
                  <a:pt x="68611" y="1486303"/>
                </a:lnTo>
                <a:lnTo>
                  <a:pt x="102528" y="1504588"/>
                </a:lnTo>
                <a:lnTo>
                  <a:pt x="143584" y="1515241"/>
                </a:lnTo>
                <a:lnTo>
                  <a:pt x="189384" y="1518649"/>
                </a:lnTo>
                <a:lnTo>
                  <a:pt x="213316" y="1517756"/>
                </a:lnTo>
                <a:lnTo>
                  <a:pt x="261746" y="1511019"/>
                </a:lnTo>
                <a:lnTo>
                  <a:pt x="308937" y="1498002"/>
                </a:lnTo>
                <a:lnTo>
                  <a:pt x="352497" y="1479091"/>
                </a:lnTo>
                <a:lnTo>
                  <a:pt x="390031" y="1454673"/>
                </a:lnTo>
                <a:lnTo>
                  <a:pt x="419146" y="1425133"/>
                </a:lnTo>
                <a:lnTo>
                  <a:pt x="437944" y="1389510"/>
                </a:lnTo>
                <a:lnTo>
                  <a:pt x="448333" y="1341062"/>
                </a:lnTo>
                <a:lnTo>
                  <a:pt x="452051" y="1281316"/>
                </a:lnTo>
                <a:lnTo>
                  <a:pt x="451858" y="1248138"/>
                </a:lnTo>
                <a:lnTo>
                  <a:pt x="448269" y="1177038"/>
                </a:lnTo>
                <a:lnTo>
                  <a:pt x="441609" y="1102097"/>
                </a:lnTo>
                <a:lnTo>
                  <a:pt x="437578" y="1064119"/>
                </a:lnTo>
                <a:lnTo>
                  <a:pt x="429012" y="989011"/>
                </a:lnTo>
                <a:lnTo>
                  <a:pt x="424838" y="952627"/>
                </a:lnTo>
                <a:lnTo>
                  <a:pt x="417606" y="884064"/>
                </a:lnTo>
                <a:lnTo>
                  <a:pt x="413065" y="823594"/>
                </a:lnTo>
                <a:lnTo>
                  <a:pt x="412253" y="797326"/>
                </a:lnTo>
                <a:lnTo>
                  <a:pt x="412653" y="774199"/>
                </a:lnTo>
                <a:lnTo>
                  <a:pt x="413938" y="749573"/>
                </a:lnTo>
                <a:lnTo>
                  <a:pt x="414547" y="738676"/>
                </a:lnTo>
                <a:lnTo>
                  <a:pt x="260256" y="738676"/>
                </a:lnTo>
                <a:lnTo>
                  <a:pt x="247974" y="738521"/>
                </a:lnTo>
                <a:lnTo>
                  <a:pt x="234725" y="737713"/>
                </a:lnTo>
                <a:lnTo>
                  <a:pt x="191058" y="733913"/>
                </a:lnTo>
                <a:lnTo>
                  <a:pt x="175819" y="733034"/>
                </a:lnTo>
                <a:lnTo>
                  <a:pt x="160551" y="732770"/>
                </a:lnTo>
                <a:close/>
              </a:path>
              <a:path w="786764" h="1518920">
                <a:moveTo>
                  <a:pt x="448195" y="0"/>
                </a:moveTo>
                <a:lnTo>
                  <a:pt x="394742" y="4281"/>
                </a:lnTo>
                <a:lnTo>
                  <a:pt x="338778" y="16664"/>
                </a:lnTo>
                <a:lnTo>
                  <a:pt x="301274" y="28392"/>
                </a:lnTo>
                <a:lnTo>
                  <a:pt x="264456" y="42176"/>
                </a:lnTo>
                <a:lnTo>
                  <a:pt x="229045" y="57401"/>
                </a:lnTo>
                <a:lnTo>
                  <a:pt x="180143" y="81588"/>
                </a:lnTo>
                <a:lnTo>
                  <a:pt x="138460" y="105544"/>
                </a:lnTo>
                <a:lnTo>
                  <a:pt x="102910" y="132003"/>
                </a:lnTo>
                <a:lnTo>
                  <a:pt x="72748" y="162762"/>
                </a:lnTo>
                <a:lnTo>
                  <a:pt x="47885" y="196224"/>
                </a:lnTo>
                <a:lnTo>
                  <a:pt x="28227" y="230792"/>
                </a:lnTo>
                <a:lnTo>
                  <a:pt x="9956" y="275842"/>
                </a:lnTo>
                <a:lnTo>
                  <a:pt x="0" y="323547"/>
                </a:lnTo>
                <a:lnTo>
                  <a:pt x="59" y="335648"/>
                </a:lnTo>
                <a:lnTo>
                  <a:pt x="11896" y="382285"/>
                </a:lnTo>
                <a:lnTo>
                  <a:pt x="37479" y="425719"/>
                </a:lnTo>
                <a:lnTo>
                  <a:pt x="61825" y="455894"/>
                </a:lnTo>
                <a:lnTo>
                  <a:pt x="89564" y="482905"/>
                </a:lnTo>
                <a:lnTo>
                  <a:pt x="123430" y="505470"/>
                </a:lnTo>
                <a:lnTo>
                  <a:pt x="196845" y="543246"/>
                </a:lnTo>
                <a:lnTo>
                  <a:pt x="208321" y="549253"/>
                </a:lnTo>
                <a:lnTo>
                  <a:pt x="247360" y="574548"/>
                </a:lnTo>
                <a:lnTo>
                  <a:pt x="277867" y="612831"/>
                </a:lnTo>
                <a:lnTo>
                  <a:pt x="296063" y="646605"/>
                </a:lnTo>
                <a:lnTo>
                  <a:pt x="307095" y="690673"/>
                </a:lnTo>
                <a:lnTo>
                  <a:pt x="306693" y="700844"/>
                </a:lnTo>
                <a:lnTo>
                  <a:pt x="281175" y="736017"/>
                </a:lnTo>
                <a:lnTo>
                  <a:pt x="260256" y="738676"/>
                </a:lnTo>
                <a:lnTo>
                  <a:pt x="414547" y="738676"/>
                </a:lnTo>
                <a:lnTo>
                  <a:pt x="417337" y="696644"/>
                </a:lnTo>
                <a:lnTo>
                  <a:pt x="421991" y="656077"/>
                </a:lnTo>
                <a:lnTo>
                  <a:pt x="432369" y="616212"/>
                </a:lnTo>
                <a:lnTo>
                  <a:pt x="450544" y="582040"/>
                </a:lnTo>
                <a:lnTo>
                  <a:pt x="479628" y="543218"/>
                </a:lnTo>
                <a:lnTo>
                  <a:pt x="511310" y="514729"/>
                </a:lnTo>
                <a:lnTo>
                  <a:pt x="550140" y="488053"/>
                </a:lnTo>
                <a:lnTo>
                  <a:pt x="620962" y="446079"/>
                </a:lnTo>
                <a:lnTo>
                  <a:pt x="634753" y="437920"/>
                </a:lnTo>
                <a:lnTo>
                  <a:pt x="673291" y="413352"/>
                </a:lnTo>
                <a:lnTo>
                  <a:pt x="704487" y="388376"/>
                </a:lnTo>
                <a:lnTo>
                  <a:pt x="738100" y="350529"/>
                </a:lnTo>
                <a:lnTo>
                  <a:pt x="767000" y="312093"/>
                </a:lnTo>
                <a:lnTo>
                  <a:pt x="784282" y="273262"/>
                </a:lnTo>
                <a:lnTo>
                  <a:pt x="786580" y="253300"/>
                </a:lnTo>
                <a:lnTo>
                  <a:pt x="785795" y="243112"/>
                </a:lnTo>
                <a:lnTo>
                  <a:pt x="767668" y="201167"/>
                </a:lnTo>
                <a:lnTo>
                  <a:pt x="738634" y="166095"/>
                </a:lnTo>
                <a:lnTo>
                  <a:pt x="699190" y="127497"/>
                </a:lnTo>
                <a:lnTo>
                  <a:pt x="668593" y="101490"/>
                </a:lnTo>
                <a:lnTo>
                  <a:pt x="635595" y="76442"/>
                </a:lnTo>
                <a:lnTo>
                  <a:pt x="601084" y="53362"/>
                </a:lnTo>
                <a:lnTo>
                  <a:pt x="565951" y="33262"/>
                </a:lnTo>
                <a:lnTo>
                  <a:pt x="531085" y="17151"/>
                </a:lnTo>
                <a:lnTo>
                  <a:pt x="481233" y="2674"/>
                </a:lnTo>
                <a:lnTo>
                  <a:pt x="465034" y="732"/>
                </a:lnTo>
                <a:lnTo>
                  <a:pt x="44819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6">
            <a:extLst>
              <a:ext uri="{FF2B5EF4-FFF2-40B4-BE49-F238E27FC236}">
                <a16:creationId xmlns:a16="http://schemas.microsoft.com/office/drawing/2014/main" id="{072DA29C-B606-46C3-B0D7-298DEB6A96B9}"/>
              </a:ext>
            </a:extLst>
          </p:cNvPr>
          <p:cNvSpPr/>
          <p:nvPr/>
        </p:nvSpPr>
        <p:spPr>
          <a:xfrm>
            <a:off x="1870753" y="2126687"/>
            <a:ext cx="1764030" cy="1499235"/>
          </a:xfrm>
          <a:custGeom>
            <a:avLst/>
            <a:gdLst/>
            <a:ahLst/>
            <a:cxnLst/>
            <a:rect l="l" t="t" r="r" b="b"/>
            <a:pathLst>
              <a:path w="1764029" h="1499235">
                <a:moveTo>
                  <a:pt x="1324160" y="0"/>
                </a:moveTo>
                <a:lnTo>
                  <a:pt x="1271480" y="2340"/>
                </a:lnTo>
                <a:lnTo>
                  <a:pt x="1216234" y="9573"/>
                </a:lnTo>
                <a:lnTo>
                  <a:pt x="1154448" y="22047"/>
                </a:lnTo>
                <a:lnTo>
                  <a:pt x="1088540" y="38837"/>
                </a:lnTo>
                <a:lnTo>
                  <a:pt x="1020932" y="59018"/>
                </a:lnTo>
                <a:lnTo>
                  <a:pt x="954043" y="81667"/>
                </a:lnTo>
                <a:lnTo>
                  <a:pt x="890294" y="105859"/>
                </a:lnTo>
                <a:lnTo>
                  <a:pt x="832104" y="130670"/>
                </a:lnTo>
                <a:lnTo>
                  <a:pt x="781894" y="155175"/>
                </a:lnTo>
                <a:lnTo>
                  <a:pt x="742083" y="178450"/>
                </a:lnTo>
                <a:lnTo>
                  <a:pt x="707500" y="209450"/>
                </a:lnTo>
                <a:lnTo>
                  <a:pt x="704168" y="219385"/>
                </a:lnTo>
                <a:lnTo>
                  <a:pt x="704661" y="229365"/>
                </a:lnTo>
                <a:lnTo>
                  <a:pt x="736175" y="269550"/>
                </a:lnTo>
                <a:lnTo>
                  <a:pt x="778640" y="299694"/>
                </a:lnTo>
                <a:lnTo>
                  <a:pt x="809386" y="319650"/>
                </a:lnTo>
                <a:lnTo>
                  <a:pt x="824183" y="329556"/>
                </a:lnTo>
                <a:lnTo>
                  <a:pt x="861047" y="358875"/>
                </a:lnTo>
                <a:lnTo>
                  <a:pt x="877478" y="387392"/>
                </a:lnTo>
                <a:lnTo>
                  <a:pt x="876383" y="396675"/>
                </a:lnTo>
                <a:lnTo>
                  <a:pt x="852106" y="431660"/>
                </a:lnTo>
                <a:lnTo>
                  <a:pt x="819766" y="456201"/>
                </a:lnTo>
                <a:lnTo>
                  <a:pt x="777672" y="480257"/>
                </a:lnTo>
                <a:lnTo>
                  <a:pt x="727948" y="504698"/>
                </a:lnTo>
                <a:lnTo>
                  <a:pt x="653454" y="539393"/>
                </a:lnTo>
                <a:lnTo>
                  <a:pt x="614109" y="558225"/>
                </a:lnTo>
                <a:lnTo>
                  <a:pt x="573080" y="577849"/>
                </a:lnTo>
                <a:lnTo>
                  <a:pt x="524808" y="595587"/>
                </a:lnTo>
                <a:lnTo>
                  <a:pt x="470255" y="611944"/>
                </a:lnTo>
                <a:lnTo>
                  <a:pt x="350916" y="644834"/>
                </a:lnTo>
                <a:lnTo>
                  <a:pt x="320520" y="653881"/>
                </a:lnTo>
                <a:lnTo>
                  <a:pt x="260936" y="673912"/>
                </a:lnTo>
                <a:lnTo>
                  <a:pt x="204758" y="697423"/>
                </a:lnTo>
                <a:lnTo>
                  <a:pt x="154139" y="725495"/>
                </a:lnTo>
                <a:lnTo>
                  <a:pt x="111231" y="759209"/>
                </a:lnTo>
                <a:lnTo>
                  <a:pt x="78188" y="799646"/>
                </a:lnTo>
                <a:lnTo>
                  <a:pt x="53141" y="851040"/>
                </a:lnTo>
                <a:lnTo>
                  <a:pt x="32880" y="914683"/>
                </a:lnTo>
                <a:lnTo>
                  <a:pt x="17429" y="987130"/>
                </a:lnTo>
                <a:lnTo>
                  <a:pt x="11515" y="1025577"/>
                </a:lnTo>
                <a:lnTo>
                  <a:pt x="6812" y="1064931"/>
                </a:lnTo>
                <a:lnTo>
                  <a:pt x="3323" y="1104763"/>
                </a:lnTo>
                <a:lnTo>
                  <a:pt x="1051" y="1144641"/>
                </a:lnTo>
                <a:lnTo>
                  <a:pt x="0" y="1184134"/>
                </a:lnTo>
                <a:lnTo>
                  <a:pt x="171" y="1222812"/>
                </a:lnTo>
                <a:lnTo>
                  <a:pt x="4195" y="1295996"/>
                </a:lnTo>
                <a:lnTo>
                  <a:pt x="13147" y="1360746"/>
                </a:lnTo>
                <a:lnTo>
                  <a:pt x="27051" y="1413615"/>
                </a:lnTo>
                <a:lnTo>
                  <a:pt x="45930" y="1451156"/>
                </a:lnTo>
                <a:lnTo>
                  <a:pt x="93345" y="1484115"/>
                </a:lnTo>
                <a:lnTo>
                  <a:pt x="138854" y="1495508"/>
                </a:lnTo>
                <a:lnTo>
                  <a:pt x="191868" y="1499128"/>
                </a:lnTo>
                <a:lnTo>
                  <a:pt x="220222" y="1498207"/>
                </a:lnTo>
                <a:lnTo>
                  <a:pt x="278689" y="1491272"/>
                </a:lnTo>
                <a:lnTo>
                  <a:pt x="336919" y="1478039"/>
                </a:lnTo>
                <a:lnTo>
                  <a:pt x="391816" y="1459099"/>
                </a:lnTo>
                <a:lnTo>
                  <a:pt x="440284" y="1435042"/>
                </a:lnTo>
                <a:lnTo>
                  <a:pt x="479225" y="1406459"/>
                </a:lnTo>
                <a:lnTo>
                  <a:pt x="505543" y="1373940"/>
                </a:lnTo>
                <a:lnTo>
                  <a:pt x="516517" y="1333095"/>
                </a:lnTo>
                <a:lnTo>
                  <a:pt x="516691" y="1308244"/>
                </a:lnTo>
                <a:lnTo>
                  <a:pt x="513907" y="1280874"/>
                </a:lnTo>
                <a:lnTo>
                  <a:pt x="501221" y="1219875"/>
                </a:lnTo>
                <a:lnTo>
                  <a:pt x="481965" y="1152696"/>
                </a:lnTo>
                <a:lnTo>
                  <a:pt x="459648" y="1081935"/>
                </a:lnTo>
                <a:lnTo>
                  <a:pt x="448437" y="1046024"/>
                </a:lnTo>
                <a:lnTo>
                  <a:pt x="428104" y="974763"/>
                </a:lnTo>
                <a:lnTo>
                  <a:pt x="413478" y="906417"/>
                </a:lnTo>
                <a:lnTo>
                  <a:pt x="408066" y="843584"/>
                </a:lnTo>
                <a:lnTo>
                  <a:pt x="409911" y="815047"/>
                </a:lnTo>
                <a:lnTo>
                  <a:pt x="424898" y="765356"/>
                </a:lnTo>
                <a:lnTo>
                  <a:pt x="453718" y="723333"/>
                </a:lnTo>
                <a:lnTo>
                  <a:pt x="492377" y="685376"/>
                </a:lnTo>
                <a:lnTo>
                  <a:pt x="539353" y="651176"/>
                </a:lnTo>
                <a:lnTo>
                  <a:pt x="593123" y="620423"/>
                </a:lnTo>
                <a:lnTo>
                  <a:pt x="652164" y="592810"/>
                </a:lnTo>
                <a:lnTo>
                  <a:pt x="714954" y="568028"/>
                </a:lnTo>
                <a:lnTo>
                  <a:pt x="779971" y="545768"/>
                </a:lnTo>
                <a:lnTo>
                  <a:pt x="845692" y="525722"/>
                </a:lnTo>
                <a:lnTo>
                  <a:pt x="973157" y="491036"/>
                </a:lnTo>
                <a:lnTo>
                  <a:pt x="1037801" y="478662"/>
                </a:lnTo>
                <a:lnTo>
                  <a:pt x="1108563" y="472270"/>
                </a:lnTo>
                <a:lnTo>
                  <a:pt x="1183340" y="470290"/>
                </a:lnTo>
                <a:lnTo>
                  <a:pt x="1554690" y="470290"/>
                </a:lnTo>
                <a:lnTo>
                  <a:pt x="1572347" y="468118"/>
                </a:lnTo>
                <a:lnTo>
                  <a:pt x="1621934" y="456554"/>
                </a:lnTo>
                <a:lnTo>
                  <a:pt x="1660637" y="437705"/>
                </a:lnTo>
                <a:lnTo>
                  <a:pt x="1692465" y="411627"/>
                </a:lnTo>
                <a:lnTo>
                  <a:pt x="1718305" y="379808"/>
                </a:lnTo>
                <a:lnTo>
                  <a:pt x="1738256" y="343790"/>
                </a:lnTo>
                <a:lnTo>
                  <a:pt x="1752413" y="305115"/>
                </a:lnTo>
                <a:lnTo>
                  <a:pt x="1760875" y="265327"/>
                </a:lnTo>
                <a:lnTo>
                  <a:pt x="1763740" y="225967"/>
                </a:lnTo>
                <a:lnTo>
                  <a:pt x="1763104" y="206929"/>
                </a:lnTo>
                <a:lnTo>
                  <a:pt x="1753066" y="154701"/>
                </a:lnTo>
                <a:lnTo>
                  <a:pt x="1731093" y="113846"/>
                </a:lnTo>
                <a:lnTo>
                  <a:pt x="1692897" y="82100"/>
                </a:lnTo>
                <a:lnTo>
                  <a:pt x="1657242" y="63079"/>
                </a:lnTo>
                <a:lnTo>
                  <a:pt x="1614988" y="46072"/>
                </a:lnTo>
                <a:lnTo>
                  <a:pt x="1567468" y="31335"/>
                </a:lnTo>
                <a:lnTo>
                  <a:pt x="1516012" y="19125"/>
                </a:lnTo>
                <a:lnTo>
                  <a:pt x="1461953" y="9699"/>
                </a:lnTo>
                <a:lnTo>
                  <a:pt x="1406624" y="3314"/>
                </a:lnTo>
                <a:lnTo>
                  <a:pt x="1351355" y="226"/>
                </a:lnTo>
                <a:lnTo>
                  <a:pt x="1324160" y="0"/>
                </a:lnTo>
                <a:close/>
              </a:path>
              <a:path w="1764029" h="1499235">
                <a:moveTo>
                  <a:pt x="1554690" y="470290"/>
                </a:moveTo>
                <a:lnTo>
                  <a:pt x="1183340" y="470290"/>
                </a:lnTo>
                <a:lnTo>
                  <a:pt x="1221576" y="470464"/>
                </a:lnTo>
                <a:lnTo>
                  <a:pt x="1410715" y="475125"/>
                </a:lnTo>
                <a:lnTo>
                  <a:pt x="1446294" y="475442"/>
                </a:lnTo>
                <a:lnTo>
                  <a:pt x="1480510" y="475096"/>
                </a:lnTo>
                <a:lnTo>
                  <a:pt x="1513099" y="473891"/>
                </a:lnTo>
                <a:lnTo>
                  <a:pt x="1543799" y="471630"/>
                </a:lnTo>
                <a:lnTo>
                  <a:pt x="1554690" y="470290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7">
            <a:extLst>
              <a:ext uri="{FF2B5EF4-FFF2-40B4-BE49-F238E27FC236}">
                <a16:creationId xmlns:a16="http://schemas.microsoft.com/office/drawing/2014/main" id="{DD8EBC46-D01E-42E5-ABC3-B80F2B309404}"/>
              </a:ext>
            </a:extLst>
          </p:cNvPr>
          <p:cNvSpPr txBox="1"/>
          <p:nvPr/>
        </p:nvSpPr>
        <p:spPr>
          <a:xfrm>
            <a:off x="670356" y="3174419"/>
            <a:ext cx="33210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808080"/>
                </a:solidFill>
                <a:latin typeface="微软雅黑"/>
                <a:cs typeface="微软雅黑"/>
              </a:rPr>
              <a:t>核心层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7" name="object 48">
            <a:extLst>
              <a:ext uri="{FF2B5EF4-FFF2-40B4-BE49-F238E27FC236}">
                <a16:creationId xmlns:a16="http://schemas.microsoft.com/office/drawing/2014/main" id="{A62B17AF-D795-4E98-8727-C48EAD9382F4}"/>
              </a:ext>
            </a:extLst>
          </p:cNvPr>
          <p:cNvSpPr txBox="1"/>
          <p:nvPr/>
        </p:nvSpPr>
        <p:spPr>
          <a:xfrm>
            <a:off x="681939" y="4029637"/>
            <a:ext cx="33210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808080"/>
                </a:solidFill>
                <a:latin typeface="微软雅黑"/>
                <a:cs typeface="微软雅黑"/>
              </a:rPr>
              <a:t>汇聚层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8" name="object 55">
            <a:extLst>
              <a:ext uri="{FF2B5EF4-FFF2-40B4-BE49-F238E27FC236}">
                <a16:creationId xmlns:a16="http://schemas.microsoft.com/office/drawing/2014/main" id="{CA14480F-FD3E-403B-9F35-DDDAD7C5D397}"/>
              </a:ext>
            </a:extLst>
          </p:cNvPr>
          <p:cNvSpPr/>
          <p:nvPr/>
        </p:nvSpPr>
        <p:spPr>
          <a:xfrm>
            <a:off x="1414272" y="2973323"/>
            <a:ext cx="486155" cy="624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6">
            <a:extLst>
              <a:ext uri="{FF2B5EF4-FFF2-40B4-BE49-F238E27FC236}">
                <a16:creationId xmlns:a16="http://schemas.microsoft.com/office/drawing/2014/main" id="{290352D7-0EA2-4A9E-9F59-3C8B9A55D490}"/>
              </a:ext>
            </a:extLst>
          </p:cNvPr>
          <p:cNvSpPr/>
          <p:nvPr/>
        </p:nvSpPr>
        <p:spPr>
          <a:xfrm>
            <a:off x="1453896" y="3052572"/>
            <a:ext cx="438912" cy="4282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7">
            <a:extLst>
              <a:ext uri="{FF2B5EF4-FFF2-40B4-BE49-F238E27FC236}">
                <a16:creationId xmlns:a16="http://schemas.microsoft.com/office/drawing/2014/main" id="{7766C2EE-F681-4E62-B01C-79279A5B3C1D}"/>
              </a:ext>
            </a:extLst>
          </p:cNvPr>
          <p:cNvSpPr/>
          <p:nvPr/>
        </p:nvSpPr>
        <p:spPr>
          <a:xfrm>
            <a:off x="1456944" y="2993008"/>
            <a:ext cx="401320" cy="540385"/>
          </a:xfrm>
          <a:custGeom>
            <a:avLst/>
            <a:gdLst/>
            <a:ahLst/>
            <a:cxnLst/>
            <a:rect l="l" t="t" r="r" b="b"/>
            <a:pathLst>
              <a:path w="401319" h="540385">
                <a:moveTo>
                  <a:pt x="334391" y="0"/>
                </a:moveTo>
                <a:lnTo>
                  <a:pt x="66928" y="0"/>
                </a:lnTo>
                <a:lnTo>
                  <a:pt x="60370" y="316"/>
                </a:lnTo>
                <a:lnTo>
                  <a:pt x="22385" y="16922"/>
                </a:lnTo>
                <a:lnTo>
                  <a:pt x="1566" y="52351"/>
                </a:lnTo>
                <a:lnTo>
                  <a:pt x="0" y="66801"/>
                </a:lnTo>
                <a:lnTo>
                  <a:pt x="0" y="473201"/>
                </a:lnTo>
                <a:lnTo>
                  <a:pt x="16979" y="517638"/>
                </a:lnTo>
                <a:lnTo>
                  <a:pt x="52472" y="538438"/>
                </a:lnTo>
                <a:lnTo>
                  <a:pt x="66928" y="540003"/>
                </a:lnTo>
                <a:lnTo>
                  <a:pt x="334391" y="540003"/>
                </a:lnTo>
                <a:lnTo>
                  <a:pt x="378787" y="523072"/>
                </a:lnTo>
                <a:lnTo>
                  <a:pt x="399624" y="487627"/>
                </a:lnTo>
                <a:lnTo>
                  <a:pt x="401193" y="473201"/>
                </a:lnTo>
                <a:lnTo>
                  <a:pt x="401193" y="66801"/>
                </a:lnTo>
                <a:lnTo>
                  <a:pt x="384261" y="22354"/>
                </a:lnTo>
                <a:lnTo>
                  <a:pt x="348816" y="1562"/>
                </a:lnTo>
                <a:lnTo>
                  <a:pt x="334391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8">
            <a:extLst>
              <a:ext uri="{FF2B5EF4-FFF2-40B4-BE49-F238E27FC236}">
                <a16:creationId xmlns:a16="http://schemas.microsoft.com/office/drawing/2014/main" id="{F862627A-BAB3-4732-B96D-B6C050E5D05F}"/>
              </a:ext>
            </a:extLst>
          </p:cNvPr>
          <p:cNvSpPr txBox="1"/>
          <p:nvPr/>
        </p:nvSpPr>
        <p:spPr>
          <a:xfrm>
            <a:off x="1560702" y="3119618"/>
            <a:ext cx="1930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VS </a:t>
            </a: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9">
            <a:extLst>
              <a:ext uri="{FF2B5EF4-FFF2-40B4-BE49-F238E27FC236}">
                <a16:creationId xmlns:a16="http://schemas.microsoft.com/office/drawing/2014/main" id="{D6BD727F-0C4C-42D4-AFF1-3C17512A6B9A}"/>
              </a:ext>
            </a:extLst>
          </p:cNvPr>
          <p:cNvSpPr/>
          <p:nvPr/>
        </p:nvSpPr>
        <p:spPr>
          <a:xfrm>
            <a:off x="2572511" y="2965704"/>
            <a:ext cx="486156" cy="626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60">
            <a:extLst>
              <a:ext uri="{FF2B5EF4-FFF2-40B4-BE49-F238E27FC236}">
                <a16:creationId xmlns:a16="http://schemas.microsoft.com/office/drawing/2014/main" id="{3668B56E-23F2-4E81-9DF0-A556C29CA6F2}"/>
              </a:ext>
            </a:extLst>
          </p:cNvPr>
          <p:cNvSpPr/>
          <p:nvPr/>
        </p:nvSpPr>
        <p:spPr>
          <a:xfrm>
            <a:off x="2612135" y="3044951"/>
            <a:ext cx="438912" cy="4282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61">
            <a:extLst>
              <a:ext uri="{FF2B5EF4-FFF2-40B4-BE49-F238E27FC236}">
                <a16:creationId xmlns:a16="http://schemas.microsoft.com/office/drawing/2014/main" id="{A0F0EC18-2B3B-4AA4-8DE0-3F69254CC8D7}"/>
              </a:ext>
            </a:extLst>
          </p:cNvPr>
          <p:cNvSpPr/>
          <p:nvPr/>
        </p:nvSpPr>
        <p:spPr>
          <a:xfrm>
            <a:off x="2615310" y="2985642"/>
            <a:ext cx="401320" cy="540385"/>
          </a:xfrm>
          <a:custGeom>
            <a:avLst/>
            <a:gdLst/>
            <a:ahLst/>
            <a:cxnLst/>
            <a:rect l="l" t="t" r="r" b="b"/>
            <a:pathLst>
              <a:path w="401319" h="540385">
                <a:moveTo>
                  <a:pt x="334263" y="0"/>
                </a:moveTo>
                <a:lnTo>
                  <a:pt x="66801" y="0"/>
                </a:lnTo>
                <a:lnTo>
                  <a:pt x="60341" y="306"/>
                </a:lnTo>
                <a:lnTo>
                  <a:pt x="22354" y="16887"/>
                </a:lnTo>
                <a:lnTo>
                  <a:pt x="1562" y="52338"/>
                </a:lnTo>
                <a:lnTo>
                  <a:pt x="0" y="66802"/>
                </a:lnTo>
                <a:lnTo>
                  <a:pt x="0" y="473202"/>
                </a:lnTo>
                <a:lnTo>
                  <a:pt x="16887" y="517598"/>
                </a:lnTo>
                <a:lnTo>
                  <a:pt x="52338" y="538435"/>
                </a:lnTo>
                <a:lnTo>
                  <a:pt x="66801" y="540004"/>
                </a:lnTo>
                <a:lnTo>
                  <a:pt x="334263" y="540004"/>
                </a:lnTo>
                <a:lnTo>
                  <a:pt x="378711" y="523072"/>
                </a:lnTo>
                <a:lnTo>
                  <a:pt x="399503" y="487627"/>
                </a:lnTo>
                <a:lnTo>
                  <a:pt x="401065" y="473202"/>
                </a:lnTo>
                <a:lnTo>
                  <a:pt x="401065" y="66802"/>
                </a:lnTo>
                <a:lnTo>
                  <a:pt x="384178" y="22354"/>
                </a:lnTo>
                <a:lnTo>
                  <a:pt x="348727" y="1562"/>
                </a:lnTo>
                <a:lnTo>
                  <a:pt x="334263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62">
            <a:extLst>
              <a:ext uri="{FF2B5EF4-FFF2-40B4-BE49-F238E27FC236}">
                <a16:creationId xmlns:a16="http://schemas.microsoft.com/office/drawing/2014/main" id="{DB0090A8-6F29-4F91-BF8B-44F3A0FEC735}"/>
              </a:ext>
            </a:extLst>
          </p:cNvPr>
          <p:cNvSpPr txBox="1"/>
          <p:nvPr/>
        </p:nvSpPr>
        <p:spPr>
          <a:xfrm>
            <a:off x="2719197" y="3112379"/>
            <a:ext cx="1930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VS </a:t>
            </a: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63">
            <a:extLst>
              <a:ext uri="{FF2B5EF4-FFF2-40B4-BE49-F238E27FC236}">
                <a16:creationId xmlns:a16="http://schemas.microsoft.com/office/drawing/2014/main" id="{FACF658C-0D77-490C-95DF-489A2689D41E}"/>
              </a:ext>
            </a:extLst>
          </p:cNvPr>
          <p:cNvSpPr/>
          <p:nvPr/>
        </p:nvSpPr>
        <p:spPr>
          <a:xfrm>
            <a:off x="1842516" y="2977895"/>
            <a:ext cx="486156" cy="612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4">
            <a:extLst>
              <a:ext uri="{FF2B5EF4-FFF2-40B4-BE49-F238E27FC236}">
                <a16:creationId xmlns:a16="http://schemas.microsoft.com/office/drawing/2014/main" id="{377C9A6F-EA7C-4230-AF28-288533CC8A44}"/>
              </a:ext>
            </a:extLst>
          </p:cNvPr>
          <p:cNvSpPr/>
          <p:nvPr/>
        </p:nvSpPr>
        <p:spPr>
          <a:xfrm>
            <a:off x="1886711" y="3051048"/>
            <a:ext cx="432815" cy="4282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5">
            <a:extLst>
              <a:ext uri="{FF2B5EF4-FFF2-40B4-BE49-F238E27FC236}">
                <a16:creationId xmlns:a16="http://schemas.microsoft.com/office/drawing/2014/main" id="{8FDCDE18-FA37-42B6-A8E9-326CFBBD24E8}"/>
              </a:ext>
            </a:extLst>
          </p:cNvPr>
          <p:cNvSpPr/>
          <p:nvPr/>
        </p:nvSpPr>
        <p:spPr>
          <a:xfrm>
            <a:off x="1884933" y="2998089"/>
            <a:ext cx="400685" cy="527050"/>
          </a:xfrm>
          <a:custGeom>
            <a:avLst/>
            <a:gdLst/>
            <a:ahLst/>
            <a:cxnLst/>
            <a:rect l="l" t="t" r="r" b="b"/>
            <a:pathLst>
              <a:path w="400685" h="527050">
                <a:moveTo>
                  <a:pt x="333756" y="0"/>
                </a:moveTo>
                <a:lnTo>
                  <a:pt x="66675" y="0"/>
                </a:lnTo>
                <a:lnTo>
                  <a:pt x="60331" y="297"/>
                </a:lnTo>
                <a:lnTo>
                  <a:pt x="22373" y="16852"/>
                </a:lnTo>
                <a:lnTo>
                  <a:pt x="1565" y="52325"/>
                </a:lnTo>
                <a:lnTo>
                  <a:pt x="0" y="66801"/>
                </a:lnTo>
                <a:lnTo>
                  <a:pt x="0" y="460248"/>
                </a:lnTo>
                <a:lnTo>
                  <a:pt x="16840" y="504605"/>
                </a:lnTo>
                <a:lnTo>
                  <a:pt x="52242" y="525478"/>
                </a:lnTo>
                <a:lnTo>
                  <a:pt x="66675" y="527050"/>
                </a:lnTo>
                <a:lnTo>
                  <a:pt x="333756" y="527050"/>
                </a:lnTo>
                <a:lnTo>
                  <a:pt x="378057" y="510153"/>
                </a:lnTo>
                <a:lnTo>
                  <a:pt x="398865" y="474686"/>
                </a:lnTo>
                <a:lnTo>
                  <a:pt x="400431" y="460248"/>
                </a:lnTo>
                <a:lnTo>
                  <a:pt x="400431" y="66801"/>
                </a:lnTo>
                <a:lnTo>
                  <a:pt x="383590" y="22393"/>
                </a:lnTo>
                <a:lnTo>
                  <a:pt x="348188" y="1565"/>
                </a:lnTo>
                <a:lnTo>
                  <a:pt x="33375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6">
            <a:extLst>
              <a:ext uri="{FF2B5EF4-FFF2-40B4-BE49-F238E27FC236}">
                <a16:creationId xmlns:a16="http://schemas.microsoft.com/office/drawing/2014/main" id="{47B1E027-FC2D-48ED-A123-F1C6A97D0BDE}"/>
              </a:ext>
            </a:extLst>
          </p:cNvPr>
          <p:cNvSpPr txBox="1"/>
          <p:nvPr/>
        </p:nvSpPr>
        <p:spPr>
          <a:xfrm>
            <a:off x="1992883" y="3117660"/>
            <a:ext cx="1841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VS </a:t>
            </a:r>
            <a:r>
              <a:rPr sz="1000" spc="-10" dirty="0">
                <a:latin typeface="微软雅黑"/>
                <a:cs typeface="微软雅黑"/>
              </a:rPr>
              <a:t>2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0" name="object 67">
            <a:extLst>
              <a:ext uri="{FF2B5EF4-FFF2-40B4-BE49-F238E27FC236}">
                <a16:creationId xmlns:a16="http://schemas.microsoft.com/office/drawing/2014/main" id="{CBDB54AA-88BA-4FD9-83A8-742727D251BB}"/>
              </a:ext>
            </a:extLst>
          </p:cNvPr>
          <p:cNvSpPr/>
          <p:nvPr/>
        </p:nvSpPr>
        <p:spPr>
          <a:xfrm>
            <a:off x="2994660" y="2965704"/>
            <a:ext cx="486156" cy="6126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8">
            <a:extLst>
              <a:ext uri="{FF2B5EF4-FFF2-40B4-BE49-F238E27FC236}">
                <a16:creationId xmlns:a16="http://schemas.microsoft.com/office/drawing/2014/main" id="{DAFAC17C-4D5A-412B-B3AB-733CEC7B2686}"/>
              </a:ext>
            </a:extLst>
          </p:cNvPr>
          <p:cNvSpPr/>
          <p:nvPr/>
        </p:nvSpPr>
        <p:spPr>
          <a:xfrm>
            <a:off x="3038855" y="3038855"/>
            <a:ext cx="432816" cy="4282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9">
            <a:extLst>
              <a:ext uri="{FF2B5EF4-FFF2-40B4-BE49-F238E27FC236}">
                <a16:creationId xmlns:a16="http://schemas.microsoft.com/office/drawing/2014/main" id="{C9D5B230-DBEB-4A03-95B6-260204389AAE}"/>
              </a:ext>
            </a:extLst>
          </p:cNvPr>
          <p:cNvSpPr/>
          <p:nvPr/>
        </p:nvSpPr>
        <p:spPr>
          <a:xfrm>
            <a:off x="3037713" y="2985007"/>
            <a:ext cx="400685" cy="527050"/>
          </a:xfrm>
          <a:custGeom>
            <a:avLst/>
            <a:gdLst/>
            <a:ahLst/>
            <a:cxnLst/>
            <a:rect l="l" t="t" r="r" b="b"/>
            <a:pathLst>
              <a:path w="400685" h="527050">
                <a:moveTo>
                  <a:pt x="333756" y="0"/>
                </a:moveTo>
                <a:lnTo>
                  <a:pt x="66675" y="0"/>
                </a:lnTo>
                <a:lnTo>
                  <a:pt x="60331" y="297"/>
                </a:lnTo>
                <a:lnTo>
                  <a:pt x="22373" y="16852"/>
                </a:lnTo>
                <a:lnTo>
                  <a:pt x="1565" y="52325"/>
                </a:lnTo>
                <a:lnTo>
                  <a:pt x="0" y="66801"/>
                </a:lnTo>
                <a:lnTo>
                  <a:pt x="0" y="460247"/>
                </a:lnTo>
                <a:lnTo>
                  <a:pt x="16840" y="504605"/>
                </a:lnTo>
                <a:lnTo>
                  <a:pt x="52242" y="525478"/>
                </a:lnTo>
                <a:lnTo>
                  <a:pt x="66675" y="527050"/>
                </a:lnTo>
                <a:lnTo>
                  <a:pt x="333756" y="527050"/>
                </a:lnTo>
                <a:lnTo>
                  <a:pt x="378057" y="510153"/>
                </a:lnTo>
                <a:lnTo>
                  <a:pt x="398865" y="474686"/>
                </a:lnTo>
                <a:lnTo>
                  <a:pt x="400431" y="460247"/>
                </a:lnTo>
                <a:lnTo>
                  <a:pt x="400431" y="66801"/>
                </a:lnTo>
                <a:lnTo>
                  <a:pt x="383590" y="22393"/>
                </a:lnTo>
                <a:lnTo>
                  <a:pt x="348188" y="1565"/>
                </a:lnTo>
                <a:lnTo>
                  <a:pt x="33375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70">
            <a:extLst>
              <a:ext uri="{FF2B5EF4-FFF2-40B4-BE49-F238E27FC236}">
                <a16:creationId xmlns:a16="http://schemas.microsoft.com/office/drawing/2014/main" id="{3E30BE34-DE4E-40A9-B408-00C12370F02B}"/>
              </a:ext>
            </a:extLst>
          </p:cNvPr>
          <p:cNvSpPr txBox="1"/>
          <p:nvPr/>
        </p:nvSpPr>
        <p:spPr>
          <a:xfrm>
            <a:off x="3145917" y="3104579"/>
            <a:ext cx="1841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</a:pPr>
            <a:r>
              <a:rPr sz="1000" spc="-15" dirty="0">
                <a:latin typeface="微软雅黑"/>
                <a:cs typeface="微软雅黑"/>
              </a:rPr>
              <a:t>VS </a:t>
            </a:r>
            <a:r>
              <a:rPr sz="1000" spc="-10" dirty="0">
                <a:latin typeface="微软雅黑"/>
                <a:cs typeface="微软雅黑"/>
              </a:rPr>
              <a:t>2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4" name="object 71">
            <a:extLst>
              <a:ext uri="{FF2B5EF4-FFF2-40B4-BE49-F238E27FC236}">
                <a16:creationId xmlns:a16="http://schemas.microsoft.com/office/drawing/2014/main" id="{CF9D13D5-10DA-4FCB-BBE6-C198AA8AC09A}"/>
              </a:ext>
            </a:extLst>
          </p:cNvPr>
          <p:cNvSpPr txBox="1"/>
          <p:nvPr/>
        </p:nvSpPr>
        <p:spPr>
          <a:xfrm>
            <a:off x="1577466" y="2464753"/>
            <a:ext cx="405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7E7E7E"/>
                </a:solidFill>
                <a:latin typeface="微软雅黑"/>
                <a:cs typeface="微软雅黑"/>
              </a:rPr>
              <a:t>租户 A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5" name="object 72">
            <a:extLst>
              <a:ext uri="{FF2B5EF4-FFF2-40B4-BE49-F238E27FC236}">
                <a16:creationId xmlns:a16="http://schemas.microsoft.com/office/drawing/2014/main" id="{EC2DDF13-2BF4-412F-868B-D929999B8B15}"/>
              </a:ext>
            </a:extLst>
          </p:cNvPr>
          <p:cNvSpPr txBox="1"/>
          <p:nvPr/>
        </p:nvSpPr>
        <p:spPr>
          <a:xfrm>
            <a:off x="2962148" y="2441893"/>
            <a:ext cx="405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7E7E7E"/>
                </a:solidFill>
                <a:latin typeface="微软雅黑"/>
                <a:cs typeface="微软雅黑"/>
              </a:rPr>
              <a:t>租户 A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6" name="object 73">
            <a:extLst>
              <a:ext uri="{FF2B5EF4-FFF2-40B4-BE49-F238E27FC236}">
                <a16:creationId xmlns:a16="http://schemas.microsoft.com/office/drawing/2014/main" id="{5C4489EE-5948-4F65-A569-66FE5A425587}"/>
              </a:ext>
            </a:extLst>
          </p:cNvPr>
          <p:cNvSpPr/>
          <p:nvPr/>
        </p:nvSpPr>
        <p:spPr>
          <a:xfrm>
            <a:off x="1547367" y="2066670"/>
            <a:ext cx="323215" cy="375920"/>
          </a:xfrm>
          <a:custGeom>
            <a:avLst/>
            <a:gdLst/>
            <a:ahLst/>
            <a:cxnLst/>
            <a:rect l="l" t="t" r="r" b="b"/>
            <a:pathLst>
              <a:path w="323214" h="375919">
                <a:moveTo>
                  <a:pt x="177419" y="0"/>
                </a:moveTo>
                <a:lnTo>
                  <a:pt x="136525" y="6603"/>
                </a:lnTo>
                <a:lnTo>
                  <a:pt x="90931" y="33274"/>
                </a:lnTo>
                <a:lnTo>
                  <a:pt x="72770" y="56514"/>
                </a:lnTo>
                <a:lnTo>
                  <a:pt x="72770" y="69850"/>
                </a:lnTo>
                <a:lnTo>
                  <a:pt x="100075" y="116331"/>
                </a:lnTo>
                <a:lnTo>
                  <a:pt x="145669" y="139573"/>
                </a:lnTo>
                <a:lnTo>
                  <a:pt x="118363" y="146303"/>
                </a:lnTo>
                <a:lnTo>
                  <a:pt x="90931" y="156209"/>
                </a:lnTo>
                <a:lnTo>
                  <a:pt x="72770" y="169544"/>
                </a:lnTo>
                <a:lnTo>
                  <a:pt x="50037" y="182879"/>
                </a:lnTo>
                <a:lnTo>
                  <a:pt x="18160" y="219455"/>
                </a:lnTo>
                <a:lnTo>
                  <a:pt x="4444" y="262636"/>
                </a:lnTo>
                <a:lnTo>
                  <a:pt x="0" y="285876"/>
                </a:lnTo>
                <a:lnTo>
                  <a:pt x="4444" y="312546"/>
                </a:lnTo>
                <a:lnTo>
                  <a:pt x="40893" y="339089"/>
                </a:lnTo>
                <a:lnTo>
                  <a:pt x="81914" y="359028"/>
                </a:lnTo>
                <a:lnTo>
                  <a:pt x="127381" y="372363"/>
                </a:lnTo>
                <a:lnTo>
                  <a:pt x="150113" y="375665"/>
                </a:lnTo>
                <a:lnTo>
                  <a:pt x="177419" y="375665"/>
                </a:lnTo>
                <a:lnTo>
                  <a:pt x="232156" y="369062"/>
                </a:lnTo>
                <a:lnTo>
                  <a:pt x="254888" y="362330"/>
                </a:lnTo>
                <a:lnTo>
                  <a:pt x="282194" y="355726"/>
                </a:lnTo>
                <a:lnTo>
                  <a:pt x="259461" y="339089"/>
                </a:lnTo>
                <a:lnTo>
                  <a:pt x="259461" y="335788"/>
                </a:lnTo>
                <a:lnTo>
                  <a:pt x="254888" y="312546"/>
                </a:lnTo>
                <a:lnTo>
                  <a:pt x="259461" y="279273"/>
                </a:lnTo>
                <a:lnTo>
                  <a:pt x="273050" y="249300"/>
                </a:lnTo>
                <a:lnTo>
                  <a:pt x="295782" y="226059"/>
                </a:lnTo>
                <a:lnTo>
                  <a:pt x="323088" y="206120"/>
                </a:lnTo>
                <a:lnTo>
                  <a:pt x="304926" y="186181"/>
                </a:lnTo>
                <a:lnTo>
                  <a:pt x="286765" y="169544"/>
                </a:lnTo>
                <a:lnTo>
                  <a:pt x="259461" y="156209"/>
                </a:lnTo>
                <a:lnTo>
                  <a:pt x="236600" y="146303"/>
                </a:lnTo>
                <a:lnTo>
                  <a:pt x="209295" y="139573"/>
                </a:lnTo>
                <a:lnTo>
                  <a:pt x="232156" y="129666"/>
                </a:lnTo>
                <a:lnTo>
                  <a:pt x="254888" y="116331"/>
                </a:lnTo>
                <a:lnTo>
                  <a:pt x="268477" y="102996"/>
                </a:lnTo>
                <a:lnTo>
                  <a:pt x="277621" y="86487"/>
                </a:lnTo>
                <a:lnTo>
                  <a:pt x="282194" y="69850"/>
                </a:lnTo>
                <a:lnTo>
                  <a:pt x="273050" y="43179"/>
                </a:lnTo>
                <a:lnTo>
                  <a:pt x="236600" y="13334"/>
                </a:lnTo>
                <a:lnTo>
                  <a:pt x="195706" y="3301"/>
                </a:lnTo>
                <a:lnTo>
                  <a:pt x="17741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74">
            <a:extLst>
              <a:ext uri="{FF2B5EF4-FFF2-40B4-BE49-F238E27FC236}">
                <a16:creationId xmlns:a16="http://schemas.microsoft.com/office/drawing/2014/main" id="{0F7A3782-E4D9-44EE-8DE0-DEE486DA2D9F}"/>
              </a:ext>
            </a:extLst>
          </p:cNvPr>
          <p:cNvSpPr/>
          <p:nvPr/>
        </p:nvSpPr>
        <p:spPr>
          <a:xfrm>
            <a:off x="1829561" y="2163064"/>
            <a:ext cx="259715" cy="279400"/>
          </a:xfrm>
          <a:custGeom>
            <a:avLst/>
            <a:gdLst/>
            <a:ahLst/>
            <a:cxnLst/>
            <a:rect l="l" t="t" r="r" b="b"/>
            <a:pathLst>
              <a:path w="259714" h="279400">
                <a:moveTo>
                  <a:pt x="159257" y="3301"/>
                </a:moveTo>
                <a:lnTo>
                  <a:pt x="100075" y="3301"/>
                </a:lnTo>
                <a:lnTo>
                  <a:pt x="77343" y="16637"/>
                </a:lnTo>
                <a:lnTo>
                  <a:pt x="63754" y="33274"/>
                </a:lnTo>
                <a:lnTo>
                  <a:pt x="59181" y="39877"/>
                </a:lnTo>
                <a:lnTo>
                  <a:pt x="54610" y="49911"/>
                </a:lnTo>
                <a:lnTo>
                  <a:pt x="59181" y="63119"/>
                </a:lnTo>
                <a:lnTo>
                  <a:pt x="63754" y="76453"/>
                </a:lnTo>
                <a:lnTo>
                  <a:pt x="77343" y="86487"/>
                </a:lnTo>
                <a:lnTo>
                  <a:pt x="91058" y="93090"/>
                </a:lnTo>
                <a:lnTo>
                  <a:pt x="113792" y="103124"/>
                </a:lnTo>
                <a:lnTo>
                  <a:pt x="86487" y="109727"/>
                </a:lnTo>
                <a:lnTo>
                  <a:pt x="77343" y="116332"/>
                </a:lnTo>
                <a:lnTo>
                  <a:pt x="63754" y="119634"/>
                </a:lnTo>
                <a:lnTo>
                  <a:pt x="31876" y="143001"/>
                </a:lnTo>
                <a:lnTo>
                  <a:pt x="13588" y="166243"/>
                </a:lnTo>
                <a:lnTo>
                  <a:pt x="4571" y="189484"/>
                </a:lnTo>
                <a:lnTo>
                  <a:pt x="0" y="216153"/>
                </a:lnTo>
                <a:lnTo>
                  <a:pt x="4571" y="232790"/>
                </a:lnTo>
                <a:lnTo>
                  <a:pt x="22732" y="249300"/>
                </a:lnTo>
                <a:lnTo>
                  <a:pt x="31876" y="256032"/>
                </a:lnTo>
                <a:lnTo>
                  <a:pt x="45465" y="259334"/>
                </a:lnTo>
                <a:lnTo>
                  <a:pt x="63754" y="269366"/>
                </a:lnTo>
                <a:lnTo>
                  <a:pt x="86487" y="272669"/>
                </a:lnTo>
                <a:lnTo>
                  <a:pt x="109219" y="279273"/>
                </a:lnTo>
                <a:lnTo>
                  <a:pt x="131952" y="279273"/>
                </a:lnTo>
                <a:lnTo>
                  <a:pt x="168401" y="275971"/>
                </a:lnTo>
                <a:lnTo>
                  <a:pt x="200279" y="265938"/>
                </a:lnTo>
                <a:lnTo>
                  <a:pt x="232156" y="252730"/>
                </a:lnTo>
                <a:lnTo>
                  <a:pt x="259461" y="232790"/>
                </a:lnTo>
                <a:lnTo>
                  <a:pt x="259461" y="196214"/>
                </a:lnTo>
                <a:lnTo>
                  <a:pt x="236727" y="149606"/>
                </a:lnTo>
                <a:lnTo>
                  <a:pt x="191135" y="116332"/>
                </a:lnTo>
                <a:lnTo>
                  <a:pt x="150240" y="103124"/>
                </a:lnTo>
                <a:lnTo>
                  <a:pt x="172974" y="93090"/>
                </a:lnTo>
                <a:lnTo>
                  <a:pt x="186562" y="86487"/>
                </a:lnTo>
                <a:lnTo>
                  <a:pt x="195706" y="76453"/>
                </a:lnTo>
                <a:lnTo>
                  <a:pt x="204850" y="63119"/>
                </a:lnTo>
                <a:lnTo>
                  <a:pt x="204850" y="39877"/>
                </a:lnTo>
                <a:lnTo>
                  <a:pt x="200279" y="33274"/>
                </a:lnTo>
                <a:lnTo>
                  <a:pt x="186562" y="16637"/>
                </a:lnTo>
                <a:lnTo>
                  <a:pt x="159257" y="3301"/>
                </a:lnTo>
                <a:close/>
              </a:path>
              <a:path w="259714" h="279400">
                <a:moveTo>
                  <a:pt x="131952" y="0"/>
                </a:moveTo>
                <a:lnTo>
                  <a:pt x="113792" y="3301"/>
                </a:lnTo>
                <a:lnTo>
                  <a:pt x="145669" y="3301"/>
                </a:lnTo>
                <a:lnTo>
                  <a:pt x="13195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5">
            <a:extLst>
              <a:ext uri="{FF2B5EF4-FFF2-40B4-BE49-F238E27FC236}">
                <a16:creationId xmlns:a16="http://schemas.microsoft.com/office/drawing/2014/main" id="{D23985AD-C9F6-4826-8B76-2ECDB7F1CEBF}"/>
              </a:ext>
            </a:extLst>
          </p:cNvPr>
          <p:cNvSpPr/>
          <p:nvPr/>
        </p:nvSpPr>
        <p:spPr>
          <a:xfrm>
            <a:off x="2881122" y="2064130"/>
            <a:ext cx="323215" cy="375920"/>
          </a:xfrm>
          <a:custGeom>
            <a:avLst/>
            <a:gdLst/>
            <a:ahLst/>
            <a:cxnLst/>
            <a:rect l="l" t="t" r="r" b="b"/>
            <a:pathLst>
              <a:path w="323214" h="375919">
                <a:moveTo>
                  <a:pt x="177545" y="0"/>
                </a:moveTo>
                <a:lnTo>
                  <a:pt x="136651" y="6731"/>
                </a:lnTo>
                <a:lnTo>
                  <a:pt x="91058" y="33274"/>
                </a:lnTo>
                <a:lnTo>
                  <a:pt x="72897" y="56642"/>
                </a:lnTo>
                <a:lnTo>
                  <a:pt x="72897" y="69850"/>
                </a:lnTo>
                <a:lnTo>
                  <a:pt x="100202" y="116459"/>
                </a:lnTo>
                <a:lnTo>
                  <a:pt x="145669" y="139700"/>
                </a:lnTo>
                <a:lnTo>
                  <a:pt x="118363" y="146304"/>
                </a:lnTo>
                <a:lnTo>
                  <a:pt x="91058" y="156337"/>
                </a:lnTo>
                <a:lnTo>
                  <a:pt x="72897" y="169672"/>
                </a:lnTo>
                <a:lnTo>
                  <a:pt x="50164" y="182880"/>
                </a:lnTo>
                <a:lnTo>
                  <a:pt x="31876" y="199517"/>
                </a:lnTo>
                <a:lnTo>
                  <a:pt x="18287" y="219456"/>
                </a:lnTo>
                <a:lnTo>
                  <a:pt x="9143" y="239395"/>
                </a:lnTo>
                <a:lnTo>
                  <a:pt x="0" y="286004"/>
                </a:lnTo>
                <a:lnTo>
                  <a:pt x="4571" y="312547"/>
                </a:lnTo>
                <a:lnTo>
                  <a:pt x="41020" y="339217"/>
                </a:lnTo>
                <a:lnTo>
                  <a:pt x="82041" y="359156"/>
                </a:lnTo>
                <a:lnTo>
                  <a:pt x="127507" y="372491"/>
                </a:lnTo>
                <a:lnTo>
                  <a:pt x="150240" y="375793"/>
                </a:lnTo>
                <a:lnTo>
                  <a:pt x="177545" y="375793"/>
                </a:lnTo>
                <a:lnTo>
                  <a:pt x="232155" y="369062"/>
                </a:lnTo>
                <a:lnTo>
                  <a:pt x="255015" y="362458"/>
                </a:lnTo>
                <a:lnTo>
                  <a:pt x="282320" y="355854"/>
                </a:lnTo>
                <a:lnTo>
                  <a:pt x="259460" y="339217"/>
                </a:lnTo>
                <a:lnTo>
                  <a:pt x="259460" y="335915"/>
                </a:lnTo>
                <a:lnTo>
                  <a:pt x="255015" y="312547"/>
                </a:lnTo>
                <a:lnTo>
                  <a:pt x="259460" y="279400"/>
                </a:lnTo>
                <a:lnTo>
                  <a:pt x="273176" y="249428"/>
                </a:lnTo>
                <a:lnTo>
                  <a:pt x="295909" y="226187"/>
                </a:lnTo>
                <a:lnTo>
                  <a:pt x="323214" y="206248"/>
                </a:lnTo>
                <a:lnTo>
                  <a:pt x="305053" y="186182"/>
                </a:lnTo>
                <a:lnTo>
                  <a:pt x="286765" y="169672"/>
                </a:lnTo>
                <a:lnTo>
                  <a:pt x="259460" y="156337"/>
                </a:lnTo>
                <a:lnTo>
                  <a:pt x="236727" y="146304"/>
                </a:lnTo>
                <a:lnTo>
                  <a:pt x="209422" y="139700"/>
                </a:lnTo>
                <a:lnTo>
                  <a:pt x="232155" y="129667"/>
                </a:lnTo>
                <a:lnTo>
                  <a:pt x="255015" y="116459"/>
                </a:lnTo>
                <a:lnTo>
                  <a:pt x="268604" y="103124"/>
                </a:lnTo>
                <a:lnTo>
                  <a:pt x="277748" y="86487"/>
                </a:lnTo>
                <a:lnTo>
                  <a:pt x="282320" y="69850"/>
                </a:lnTo>
                <a:lnTo>
                  <a:pt x="277748" y="56642"/>
                </a:lnTo>
                <a:lnTo>
                  <a:pt x="273176" y="43307"/>
                </a:lnTo>
                <a:lnTo>
                  <a:pt x="236727" y="13335"/>
                </a:lnTo>
                <a:lnTo>
                  <a:pt x="195833" y="3429"/>
                </a:lnTo>
                <a:lnTo>
                  <a:pt x="1775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6">
            <a:extLst>
              <a:ext uri="{FF2B5EF4-FFF2-40B4-BE49-F238E27FC236}">
                <a16:creationId xmlns:a16="http://schemas.microsoft.com/office/drawing/2014/main" id="{D87534B0-4E46-41D2-8BEF-EA3A6814DD93}"/>
              </a:ext>
            </a:extLst>
          </p:cNvPr>
          <p:cNvSpPr/>
          <p:nvPr/>
        </p:nvSpPr>
        <p:spPr>
          <a:xfrm>
            <a:off x="3163442" y="2160651"/>
            <a:ext cx="259715" cy="279400"/>
          </a:xfrm>
          <a:custGeom>
            <a:avLst/>
            <a:gdLst/>
            <a:ahLst/>
            <a:cxnLst/>
            <a:rect l="l" t="t" r="r" b="b"/>
            <a:pathLst>
              <a:path w="259714" h="279400">
                <a:moveTo>
                  <a:pt x="159257" y="3301"/>
                </a:moveTo>
                <a:lnTo>
                  <a:pt x="100076" y="3301"/>
                </a:lnTo>
                <a:lnTo>
                  <a:pt x="77343" y="16637"/>
                </a:lnTo>
                <a:lnTo>
                  <a:pt x="63626" y="33147"/>
                </a:lnTo>
                <a:lnTo>
                  <a:pt x="59181" y="39877"/>
                </a:lnTo>
                <a:lnTo>
                  <a:pt x="54609" y="49784"/>
                </a:lnTo>
                <a:lnTo>
                  <a:pt x="59181" y="63119"/>
                </a:lnTo>
                <a:lnTo>
                  <a:pt x="63626" y="76453"/>
                </a:lnTo>
                <a:lnTo>
                  <a:pt x="77343" y="86360"/>
                </a:lnTo>
                <a:lnTo>
                  <a:pt x="90931" y="93090"/>
                </a:lnTo>
                <a:lnTo>
                  <a:pt x="113792" y="102997"/>
                </a:lnTo>
                <a:lnTo>
                  <a:pt x="86487" y="109727"/>
                </a:lnTo>
                <a:lnTo>
                  <a:pt x="77343" y="116332"/>
                </a:lnTo>
                <a:lnTo>
                  <a:pt x="63626" y="119634"/>
                </a:lnTo>
                <a:lnTo>
                  <a:pt x="31750" y="142875"/>
                </a:lnTo>
                <a:lnTo>
                  <a:pt x="13588" y="166243"/>
                </a:lnTo>
                <a:lnTo>
                  <a:pt x="4444" y="189484"/>
                </a:lnTo>
                <a:lnTo>
                  <a:pt x="0" y="216026"/>
                </a:lnTo>
                <a:lnTo>
                  <a:pt x="4444" y="232663"/>
                </a:lnTo>
                <a:lnTo>
                  <a:pt x="22732" y="249300"/>
                </a:lnTo>
                <a:lnTo>
                  <a:pt x="31750" y="255904"/>
                </a:lnTo>
                <a:lnTo>
                  <a:pt x="45465" y="259334"/>
                </a:lnTo>
                <a:lnTo>
                  <a:pt x="63626" y="269239"/>
                </a:lnTo>
                <a:lnTo>
                  <a:pt x="86487" y="272541"/>
                </a:lnTo>
                <a:lnTo>
                  <a:pt x="109219" y="279273"/>
                </a:lnTo>
                <a:lnTo>
                  <a:pt x="131953" y="279273"/>
                </a:lnTo>
                <a:lnTo>
                  <a:pt x="168402" y="275971"/>
                </a:lnTo>
                <a:lnTo>
                  <a:pt x="200279" y="265938"/>
                </a:lnTo>
                <a:lnTo>
                  <a:pt x="232156" y="252602"/>
                </a:lnTo>
                <a:lnTo>
                  <a:pt x="259460" y="232663"/>
                </a:lnTo>
                <a:lnTo>
                  <a:pt x="259460" y="196087"/>
                </a:lnTo>
                <a:lnTo>
                  <a:pt x="236601" y="149606"/>
                </a:lnTo>
                <a:lnTo>
                  <a:pt x="191134" y="116332"/>
                </a:lnTo>
                <a:lnTo>
                  <a:pt x="150114" y="102997"/>
                </a:lnTo>
                <a:lnTo>
                  <a:pt x="172973" y="93090"/>
                </a:lnTo>
                <a:lnTo>
                  <a:pt x="186562" y="86360"/>
                </a:lnTo>
                <a:lnTo>
                  <a:pt x="195706" y="76453"/>
                </a:lnTo>
                <a:lnTo>
                  <a:pt x="204723" y="63119"/>
                </a:lnTo>
                <a:lnTo>
                  <a:pt x="204723" y="39877"/>
                </a:lnTo>
                <a:lnTo>
                  <a:pt x="200279" y="33147"/>
                </a:lnTo>
                <a:lnTo>
                  <a:pt x="186562" y="16637"/>
                </a:lnTo>
                <a:lnTo>
                  <a:pt x="159257" y="3301"/>
                </a:lnTo>
                <a:close/>
              </a:path>
              <a:path w="259714" h="279400">
                <a:moveTo>
                  <a:pt x="131953" y="0"/>
                </a:moveTo>
                <a:lnTo>
                  <a:pt x="113792" y="3301"/>
                </a:lnTo>
                <a:lnTo>
                  <a:pt x="145669" y="3301"/>
                </a:lnTo>
                <a:lnTo>
                  <a:pt x="13195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7">
            <a:extLst>
              <a:ext uri="{FF2B5EF4-FFF2-40B4-BE49-F238E27FC236}">
                <a16:creationId xmlns:a16="http://schemas.microsoft.com/office/drawing/2014/main" id="{85BD2801-F5D1-431F-9DC8-C05ADF9C9AC7}"/>
              </a:ext>
            </a:extLst>
          </p:cNvPr>
          <p:cNvSpPr/>
          <p:nvPr/>
        </p:nvSpPr>
        <p:spPr>
          <a:xfrm>
            <a:off x="3483864" y="3180588"/>
            <a:ext cx="969263" cy="3779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8">
            <a:extLst>
              <a:ext uri="{FF2B5EF4-FFF2-40B4-BE49-F238E27FC236}">
                <a16:creationId xmlns:a16="http://schemas.microsoft.com/office/drawing/2014/main" id="{C9352126-AC49-4024-8D6F-6231ECE00045}"/>
              </a:ext>
            </a:extLst>
          </p:cNvPr>
          <p:cNvSpPr/>
          <p:nvPr/>
        </p:nvSpPr>
        <p:spPr>
          <a:xfrm>
            <a:off x="4067555" y="3326891"/>
            <a:ext cx="85344" cy="853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9">
            <a:extLst>
              <a:ext uri="{FF2B5EF4-FFF2-40B4-BE49-F238E27FC236}">
                <a16:creationId xmlns:a16="http://schemas.microsoft.com/office/drawing/2014/main" id="{2BFAEF06-FE91-46A4-9761-0E10F1B00236}"/>
              </a:ext>
            </a:extLst>
          </p:cNvPr>
          <p:cNvSpPr/>
          <p:nvPr/>
        </p:nvSpPr>
        <p:spPr>
          <a:xfrm>
            <a:off x="3525901" y="3200400"/>
            <a:ext cx="884555" cy="293370"/>
          </a:xfrm>
          <a:custGeom>
            <a:avLst/>
            <a:gdLst/>
            <a:ahLst/>
            <a:cxnLst/>
            <a:rect l="l" t="t" r="r" b="b"/>
            <a:pathLst>
              <a:path w="884554" h="293370">
                <a:moveTo>
                  <a:pt x="835278" y="0"/>
                </a:moveTo>
                <a:lnTo>
                  <a:pt x="333883" y="0"/>
                </a:lnTo>
                <a:lnTo>
                  <a:pt x="327489" y="415"/>
                </a:lnTo>
                <a:lnTo>
                  <a:pt x="293146" y="21987"/>
                </a:lnTo>
                <a:lnTo>
                  <a:pt x="285114" y="48895"/>
                </a:lnTo>
                <a:lnTo>
                  <a:pt x="285114" y="171069"/>
                </a:lnTo>
                <a:lnTo>
                  <a:pt x="0" y="204088"/>
                </a:lnTo>
                <a:lnTo>
                  <a:pt x="285114" y="244348"/>
                </a:lnTo>
                <a:lnTo>
                  <a:pt x="285530" y="250743"/>
                </a:lnTo>
                <a:lnTo>
                  <a:pt x="289385" y="264350"/>
                </a:lnTo>
                <a:lnTo>
                  <a:pt x="296774" y="276038"/>
                </a:lnTo>
                <a:lnTo>
                  <a:pt x="307070" y="285172"/>
                </a:lnTo>
                <a:lnTo>
                  <a:pt x="319648" y="291119"/>
                </a:lnTo>
                <a:lnTo>
                  <a:pt x="333883" y="293242"/>
                </a:lnTo>
                <a:lnTo>
                  <a:pt x="835278" y="293242"/>
                </a:lnTo>
                <a:lnTo>
                  <a:pt x="876156" y="271169"/>
                </a:lnTo>
                <a:lnTo>
                  <a:pt x="884174" y="244348"/>
                </a:lnTo>
                <a:lnTo>
                  <a:pt x="884174" y="48895"/>
                </a:lnTo>
                <a:lnTo>
                  <a:pt x="862156" y="8017"/>
                </a:lnTo>
                <a:lnTo>
                  <a:pt x="849553" y="2107"/>
                </a:lnTo>
                <a:lnTo>
                  <a:pt x="83527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80">
            <a:extLst>
              <a:ext uri="{FF2B5EF4-FFF2-40B4-BE49-F238E27FC236}">
                <a16:creationId xmlns:a16="http://schemas.microsoft.com/office/drawing/2014/main" id="{81A88EF7-3EF7-4322-88FB-56E2E82492A7}"/>
              </a:ext>
            </a:extLst>
          </p:cNvPr>
          <p:cNvSpPr txBox="1"/>
          <p:nvPr/>
        </p:nvSpPr>
        <p:spPr>
          <a:xfrm>
            <a:off x="3846067" y="3243634"/>
            <a:ext cx="53594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808080"/>
                </a:solidFill>
                <a:latin typeface="微软雅黑"/>
                <a:cs typeface="微软雅黑"/>
              </a:rPr>
              <a:t>租户映射到</a:t>
            </a:r>
            <a:endParaRPr sz="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808080"/>
                </a:solidFill>
                <a:latin typeface="微软雅黑"/>
                <a:cs typeface="微软雅黑"/>
              </a:rPr>
              <a:t>VS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74" name="object 81">
            <a:extLst>
              <a:ext uri="{FF2B5EF4-FFF2-40B4-BE49-F238E27FC236}">
                <a16:creationId xmlns:a16="http://schemas.microsoft.com/office/drawing/2014/main" id="{E5D6D3D4-23C2-4254-BE41-6ED59E1236C0}"/>
              </a:ext>
            </a:extLst>
          </p:cNvPr>
          <p:cNvSpPr/>
          <p:nvPr/>
        </p:nvSpPr>
        <p:spPr>
          <a:xfrm>
            <a:off x="3483864" y="3852671"/>
            <a:ext cx="969263" cy="3794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82">
            <a:extLst>
              <a:ext uri="{FF2B5EF4-FFF2-40B4-BE49-F238E27FC236}">
                <a16:creationId xmlns:a16="http://schemas.microsoft.com/office/drawing/2014/main" id="{52E6A634-3896-4347-8CC7-09ECA2ED4C93}"/>
              </a:ext>
            </a:extLst>
          </p:cNvPr>
          <p:cNvSpPr/>
          <p:nvPr/>
        </p:nvSpPr>
        <p:spPr>
          <a:xfrm>
            <a:off x="4067555" y="4000500"/>
            <a:ext cx="85344" cy="853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83">
            <a:extLst>
              <a:ext uri="{FF2B5EF4-FFF2-40B4-BE49-F238E27FC236}">
                <a16:creationId xmlns:a16="http://schemas.microsoft.com/office/drawing/2014/main" id="{95B7348C-5828-4149-BB5B-172E4F86698F}"/>
              </a:ext>
            </a:extLst>
          </p:cNvPr>
          <p:cNvSpPr/>
          <p:nvPr/>
        </p:nvSpPr>
        <p:spPr>
          <a:xfrm>
            <a:off x="3525901" y="3872865"/>
            <a:ext cx="884555" cy="293370"/>
          </a:xfrm>
          <a:custGeom>
            <a:avLst/>
            <a:gdLst/>
            <a:ahLst/>
            <a:cxnLst/>
            <a:rect l="l" t="t" r="r" b="b"/>
            <a:pathLst>
              <a:path w="884554" h="293370">
                <a:moveTo>
                  <a:pt x="835278" y="0"/>
                </a:moveTo>
                <a:lnTo>
                  <a:pt x="333883" y="0"/>
                </a:lnTo>
                <a:lnTo>
                  <a:pt x="327582" y="403"/>
                </a:lnTo>
                <a:lnTo>
                  <a:pt x="293165" y="21925"/>
                </a:lnTo>
                <a:lnTo>
                  <a:pt x="285114" y="48768"/>
                </a:lnTo>
                <a:lnTo>
                  <a:pt x="285114" y="170942"/>
                </a:lnTo>
                <a:lnTo>
                  <a:pt x="0" y="204089"/>
                </a:lnTo>
                <a:lnTo>
                  <a:pt x="285114" y="244348"/>
                </a:lnTo>
                <a:lnTo>
                  <a:pt x="285518" y="250648"/>
                </a:lnTo>
                <a:lnTo>
                  <a:pt x="289356" y="264261"/>
                </a:lnTo>
                <a:lnTo>
                  <a:pt x="296739" y="275943"/>
                </a:lnTo>
                <a:lnTo>
                  <a:pt x="307040" y="285065"/>
                </a:lnTo>
                <a:lnTo>
                  <a:pt x="319630" y="290998"/>
                </a:lnTo>
                <a:lnTo>
                  <a:pt x="333883" y="293116"/>
                </a:lnTo>
                <a:lnTo>
                  <a:pt x="835278" y="293116"/>
                </a:lnTo>
                <a:lnTo>
                  <a:pt x="876136" y="271160"/>
                </a:lnTo>
                <a:lnTo>
                  <a:pt x="884174" y="244348"/>
                </a:lnTo>
                <a:lnTo>
                  <a:pt x="884174" y="48768"/>
                </a:lnTo>
                <a:lnTo>
                  <a:pt x="862186" y="8031"/>
                </a:lnTo>
                <a:lnTo>
                  <a:pt x="849571" y="2112"/>
                </a:lnTo>
                <a:lnTo>
                  <a:pt x="83527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84">
            <a:extLst>
              <a:ext uri="{FF2B5EF4-FFF2-40B4-BE49-F238E27FC236}">
                <a16:creationId xmlns:a16="http://schemas.microsoft.com/office/drawing/2014/main" id="{3B856048-2F53-4C54-9639-6340FD5A9978}"/>
              </a:ext>
            </a:extLst>
          </p:cNvPr>
          <p:cNvSpPr txBox="1"/>
          <p:nvPr/>
        </p:nvSpPr>
        <p:spPr>
          <a:xfrm>
            <a:off x="3854322" y="3907209"/>
            <a:ext cx="53594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800" b="1" dirty="0">
                <a:solidFill>
                  <a:srgbClr val="808080"/>
                </a:solidFill>
                <a:latin typeface="微软雅黑"/>
                <a:cs typeface="微软雅黑"/>
              </a:rPr>
              <a:t>租户映射到 V</a:t>
            </a:r>
            <a:r>
              <a:rPr sz="800" b="1" spc="5" dirty="0">
                <a:solidFill>
                  <a:srgbClr val="808080"/>
                </a:solidFill>
                <a:latin typeface="微软雅黑"/>
                <a:cs typeface="微软雅黑"/>
              </a:rPr>
              <a:t>L</a:t>
            </a:r>
            <a:r>
              <a:rPr sz="800" b="1" spc="-5" dirty="0">
                <a:solidFill>
                  <a:srgbClr val="808080"/>
                </a:solidFill>
                <a:latin typeface="微软雅黑"/>
                <a:cs typeface="微软雅黑"/>
              </a:rPr>
              <a:t>A</a:t>
            </a:r>
            <a:r>
              <a:rPr sz="800" b="1" dirty="0">
                <a:solidFill>
                  <a:srgbClr val="808080"/>
                </a:solidFill>
                <a:latin typeface="微软雅黑"/>
                <a:cs typeface="微软雅黑"/>
              </a:rPr>
              <a:t>N</a:t>
            </a:r>
            <a:endParaRPr sz="8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3989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CED9767-77BE-45C3-9819-A8E0337C4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119" y="2741234"/>
            <a:ext cx="1905000" cy="1905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0E7934-EA9A-4FF6-862A-294D27EB7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216" y="4902529"/>
            <a:ext cx="1905000" cy="1905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9650F36-CD58-4F86-9CD4-0A099645F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60" y="2791315"/>
            <a:ext cx="1905000" cy="1905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0EF8D65-3851-43A1-BCF5-91F7038164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8" y="2655904"/>
            <a:ext cx="1905000" cy="1905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2499F3F-8423-4CDE-AB30-90201DB02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10" y="2756161"/>
            <a:ext cx="1905000" cy="1905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1176222-A44C-4241-8362-64F5B4343D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82" y="2756161"/>
            <a:ext cx="1905000" cy="1905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A6E6448-EDD9-4527-A7F3-2A8EF39D01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5" y="2756161"/>
            <a:ext cx="1905000" cy="1905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BA66FEC-34CB-4A00-9BB1-8028DCEBE3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896" y="4902529"/>
            <a:ext cx="1905000" cy="1905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D8669B6-3B12-4A52-A9B9-D0F3A07AF9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44" y="4814349"/>
            <a:ext cx="1905000" cy="1905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9CA7F23-4F1E-44A5-B9C5-0C128E1929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10" y="4953000"/>
            <a:ext cx="1905000" cy="1905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DF6FB36-60DD-4109-9331-924C967A88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89" y="4814349"/>
            <a:ext cx="1905000" cy="1905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B9280E2-82AC-4C84-BC08-55F152BAC6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5" y="4953000"/>
            <a:ext cx="1905000" cy="1905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0F28FA4-DA3D-4EC8-A98E-FFE780F1A2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90" y="406924"/>
            <a:ext cx="1905000" cy="1905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B91B12D-A038-42B7-82CE-6A78285514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23" y="406924"/>
            <a:ext cx="1905000" cy="1905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8AA25F4-DEF3-4809-A387-5863BF052A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95" y="242348"/>
            <a:ext cx="1905000" cy="1905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42E0110-FAF2-45CF-9941-D6BCBCE459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24" y="242348"/>
            <a:ext cx="1905000" cy="1905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727E351A-B7F0-4790-8A38-01366092B2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10" y="138652"/>
            <a:ext cx="1905000" cy="1905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4733DEF-3CC2-4645-AEA9-0710CCDE244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5" y="13865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10029B-FF6D-41D6-95A9-2D5B3D88E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84" y="531435"/>
            <a:ext cx="1905000" cy="190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E3C5FC-9254-494C-B0EC-3EB8F6D08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77" y="440311"/>
            <a:ext cx="1905000" cy="1905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4979F5-A829-46FE-96C0-02765A3C9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0" y="440311"/>
            <a:ext cx="1905000" cy="19050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BD5EA2F-4D47-4BE1-9E45-44687AD2F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440" y="4788031"/>
            <a:ext cx="2895600" cy="1905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9AB290C-E2EC-436D-B688-541D2818EF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22" y="4738933"/>
            <a:ext cx="2286000" cy="19050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412BD9E-B67C-446C-B245-8639496B46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80" y="4861481"/>
            <a:ext cx="1905000" cy="19050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1458FC5-6B49-44E9-A351-980513F40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7" y="4738933"/>
            <a:ext cx="2181225" cy="19050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2F687BE-5FE5-4153-93A5-B386186B68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009" y="571500"/>
            <a:ext cx="1905000" cy="1905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823773DC-0B01-41A6-AED6-6678848CF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84" y="551468"/>
            <a:ext cx="1905000" cy="1905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A801AED-C52E-40C5-BB04-3D6328D026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571" y="2751842"/>
            <a:ext cx="2876550" cy="19050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83C2C411-995F-4347-9104-669CE0075B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59" y="2679765"/>
            <a:ext cx="2381250" cy="1905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77C2FEFF-7E87-4906-B16A-68ADE3E6D0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522" y="2751842"/>
            <a:ext cx="1905000" cy="19050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8D8416B-C984-4BB6-BC48-5A99CBAC6C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86" y="2624973"/>
            <a:ext cx="1905000" cy="19050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5F543FFC-8B12-466F-B88B-E406F61B81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7" y="262497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5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3828AF-ED20-4CEF-865F-03054B4BF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31" y="204641"/>
            <a:ext cx="1962150" cy="190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089926B-ED7B-445E-BAC4-1FE6DEA4E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89" y="409673"/>
            <a:ext cx="2200275" cy="1905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8FC71B-6A42-4510-84A4-04F3D679F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1" y="0"/>
            <a:ext cx="260985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04F2CC-8CA6-4008-99F3-82A48E197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717" y="4588104"/>
            <a:ext cx="1905000" cy="1905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6DE91-39D5-4F98-B0CD-B738157438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342" y="4672946"/>
            <a:ext cx="2619375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EFEDD8-BBEC-489C-83E7-DBDF55C9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64" y="4548040"/>
            <a:ext cx="2619375" cy="190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D72129-4F23-48C6-9120-4671D24ED6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11" y="4588104"/>
            <a:ext cx="2190750" cy="1905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A9633C-BB49-467E-859E-0012661147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25" y="4672946"/>
            <a:ext cx="1905000" cy="1905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BB7FFAF-CEC0-4561-AB30-ABA9325980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26" y="2638328"/>
            <a:ext cx="1905000" cy="1905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55B3ED5-F4BA-453F-8BCF-03AE873988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09" y="2478857"/>
            <a:ext cx="1905000" cy="1905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FAB9E55-FDE2-4A96-B9A8-78C8E917E0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59" y="2438793"/>
            <a:ext cx="1905000" cy="1905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78EC09E-3D1A-45C4-AFB5-01E4C581BE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6" y="2286982"/>
            <a:ext cx="1905000" cy="1905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9B0FD9F-5FAF-465F-A92D-BBC6D92BBE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246" y="20464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8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A7B79C-6BDE-4C1E-99FC-DC93C2C3A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684" y="2567863"/>
            <a:ext cx="1079365" cy="10793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61222A-2298-4A6E-9F19-BE5B65DD5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58" y="2635349"/>
            <a:ext cx="685714" cy="5079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9E5C0E-EC81-4A79-A9AF-C917A2EDF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304" y="3806049"/>
            <a:ext cx="685714" cy="685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F86E99-0A1F-42EB-9783-644344558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986" y="2792484"/>
            <a:ext cx="685714" cy="685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25F137-5571-4A84-9504-6A4C0B9B33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58" y="3934238"/>
            <a:ext cx="514350" cy="5143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C3613C-C8EE-4ED7-962B-6C3FB4FFD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65" y="3848556"/>
            <a:ext cx="685714" cy="685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75C1DC6-49D3-485C-9FD6-ADD14D7322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22" y="4074276"/>
            <a:ext cx="514350" cy="5143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89B149-EC39-494E-84D8-273E03F937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920" y="2792484"/>
            <a:ext cx="514350" cy="5143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7F1B104-0FB3-4E65-B8A8-8402BE6020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970" y="3991340"/>
            <a:ext cx="685714" cy="6857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A2A0928-8704-4440-B59C-07A59CE1D7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05" y="2743286"/>
            <a:ext cx="685714" cy="68571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C33BE86-AFFE-4829-8408-32A34A6279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67" y="3934238"/>
            <a:ext cx="685714" cy="68571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8D61E4F-9861-419B-BD68-3C34EE818C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0" y="4077477"/>
            <a:ext cx="514350" cy="5143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5511E3-9841-4C57-852E-691EF64D84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82" y="2743286"/>
            <a:ext cx="685714" cy="68571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A0EAB37-B195-4A55-B723-CB974A2924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47" y="1093205"/>
            <a:ext cx="685714" cy="68571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1747CAA-829D-434B-9AD3-28BA0B9E91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53" y="655498"/>
            <a:ext cx="685714" cy="68571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3AEF3BF-7423-4030-9707-B889296CB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29" y="852323"/>
            <a:ext cx="685714" cy="68571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551308F-AA87-4BBD-B085-F471EAD014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74" y="1044898"/>
            <a:ext cx="514350" cy="5143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DDBB6C9-683F-4E41-BE05-CBECC30139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42" y="962423"/>
            <a:ext cx="571429" cy="800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561859E-58F9-4CDB-9597-2F73872125A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10" y="962423"/>
            <a:ext cx="571429" cy="5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2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108</Words>
  <Application>Microsoft Office PowerPoint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思远 梁</dc:creator>
  <cp:lastModifiedBy>思远 梁</cp:lastModifiedBy>
  <cp:revision>11</cp:revision>
  <dcterms:created xsi:type="dcterms:W3CDTF">2019-05-15T08:16:44Z</dcterms:created>
  <dcterms:modified xsi:type="dcterms:W3CDTF">2019-05-16T15:36:06Z</dcterms:modified>
</cp:coreProperties>
</file>