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4291" autoAdjust="0"/>
  </p:normalViewPr>
  <p:slideViewPr>
    <p:cSldViewPr snapToGrid="0">
      <p:cViewPr varScale="1">
        <p:scale>
          <a:sx n="72" d="100"/>
          <a:sy n="72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94466-33D4-4291-AEAB-7DF595163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0AFC2AE-93AC-4680-8E7C-B02CB197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154236-9168-49B8-BC9E-CF41B465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80C4A-8AD4-4FC6-87E9-7CA1E027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DD231B-0F56-44C4-B2A7-1017698E7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9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56574-CF26-47C8-AF0C-B847C3C21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7281DF-1488-4181-96DB-4AFD35640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7EBF4-DB7E-4E9B-B749-26975E99D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4ACBE3-FF6F-4046-BBFB-4F79F33A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7086A-B25A-44EE-AD4B-E11104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802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E1BA9F9-8E36-4035-A04B-03BBC8982F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3AD45-D5F8-44FD-928C-BF99F8B8B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67D66E-2272-43D1-9940-95CD6F892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7757E6-72B0-469C-A808-56DC2907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CD322F-100D-4FCE-AE9A-92BAA82C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049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9ADD8-0B53-44E3-92A7-75C9F828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31DEF2-57B0-4E4C-A2FD-A9EDE6335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0D92E1-EF5F-4177-A65B-65AEBAEE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E87010-2C39-4AEB-833C-16B0EC62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9898AF-588A-4892-968A-ABFE9540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759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5E29DB-B9F1-41DF-B604-5533FBFA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D8C934-FDC0-453A-8B03-CC1845C0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5B5CD-2E6D-4712-80D9-8422C114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22413D-C958-4F78-AA2D-365AF04A2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7B3E4D-6BA3-4415-80D5-E0BCFD120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652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CB79B8-5798-415F-BEC8-9449C876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B6D46B-F31B-437E-87AA-879EC0AF6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B5E6E9-120E-4119-AE60-B175FF9EC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C1CA78-AA2E-41D6-960B-5CA60B18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369B28-2C38-4790-901C-7239BAE9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AF6621F-49FD-45A9-9381-8E9B565AE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068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ACFB2-05E5-469A-A221-C2450C859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4DAA59-8B01-4D64-97B7-10AD559C6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3C0BDC-4F4F-487F-8C55-53A0A38A7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57F3EA-1617-4594-9736-18B1B044F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1CA8F34-5316-4F01-A2C0-0FCA26766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5363F45-C4D4-4493-B200-8C67BB65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8B3CF5C-3D4B-436D-B1A6-32BA1BE32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D19D8B8-B300-4377-B784-45CB3069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5299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2AE2E9-6B3C-4ABC-9168-0A9FFCEF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1F18D2-3152-4968-BE18-2527E67A5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49F55EA-76D4-486C-849A-4A762B564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2ED98-7ABE-4270-AAD6-645A1E27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21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FDF1FEE-8714-458A-9236-55AB851AC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4128630-B400-439D-8FD6-7C95A0824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60FDC8-5046-4D4E-943D-51AF3235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60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191A1F-51B4-4ABB-AF32-A3634206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B694D5-0149-432D-8B95-6BBAE349C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B68A95-224F-465C-ACEB-E0FFE218A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5B8D33D-ED48-4F75-94FB-EB701647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3D3291-E87E-4E1F-BA75-9AB958BC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882FF1-8A36-448A-BC6E-EC64D4B6E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21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8A6073-6014-4043-BE2D-20BCF9864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8DE7003-D0E2-45C3-B9E0-5E71D21EB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46E02D-B33F-4063-A944-75D22F25A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2FBA53E-5280-4F19-B9EC-13EDF7B04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0BC751-C1C0-4F88-A020-0831D9CB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D7C60B-9C74-4FEB-90BB-282213C8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897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333705E-AD18-46DB-9B9E-463034FF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0CB9AC-6007-4C88-A0E9-4E131A21D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7962D1-C7EF-48E8-80E5-524E61215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5984B-C99F-4A38-A308-4C0AB46BC4AE}" type="datetimeFigureOut">
              <a:rPr lang="pt-BR" smtClean="0"/>
              <a:t>21/01/2024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0CF00F-0B12-4CCE-9938-ACF096888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19F014-1BA4-4394-9471-4FCFAAC66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1AC2B-A567-4999-B17D-4ED47A63B5B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2329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" TargetMode="External"/><Relationship Id="rId2" Type="http://schemas.openxmlformats.org/officeDocument/2006/relationships/hyperlink" Target="https://posit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studio.clou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5557BD11-BE61-4B7E-A186-5BABFFC88603}"/>
              </a:ext>
            </a:extLst>
          </p:cNvPr>
          <p:cNvSpPr txBox="1">
            <a:spLocks/>
          </p:cNvSpPr>
          <p:nvPr/>
        </p:nvSpPr>
        <p:spPr>
          <a:xfrm>
            <a:off x="1035168" y="5718519"/>
            <a:ext cx="10337369" cy="5360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Prof. Luciano Galdino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45341CB5-B20A-43F7-AD92-D8444021F427}"/>
              </a:ext>
            </a:extLst>
          </p:cNvPr>
          <p:cNvSpPr txBox="1">
            <a:spLocks/>
          </p:cNvSpPr>
          <p:nvPr/>
        </p:nvSpPr>
        <p:spPr>
          <a:xfrm>
            <a:off x="759656" y="1139481"/>
            <a:ext cx="10888394" cy="317929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3700" dirty="0"/>
          </a:p>
          <a:p>
            <a:r>
              <a:rPr lang="pt-BR" sz="5300" b="1" dirty="0"/>
              <a:t>INSTALAÇÃO DO R E RSTUDIO</a:t>
            </a:r>
          </a:p>
          <a:p>
            <a:endParaRPr lang="pt-BR" sz="5300" b="1" dirty="0"/>
          </a:p>
        </p:txBody>
      </p:sp>
    </p:spTree>
    <p:extLst>
      <p:ext uri="{BB962C8B-B14F-4D97-AF65-F5344CB8AC3E}">
        <p14:creationId xmlns:p14="http://schemas.microsoft.com/office/powerpoint/2010/main" val="209464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9D52FC-3B95-4694-8EAA-9629AE64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09"/>
            <a:ext cx="10515600" cy="1325563"/>
          </a:xfrm>
        </p:spPr>
        <p:txBody>
          <a:bodyPr/>
          <a:lstStyle/>
          <a:p>
            <a:r>
              <a:rPr lang="pt-BR" dirty="0"/>
              <a:t>Instalação: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81625D5A-B04E-4540-AC0C-CBEB9AA8BFC2}"/>
              </a:ext>
            </a:extLst>
          </p:cNvPr>
          <p:cNvSpPr txBox="1">
            <a:spLocks/>
          </p:cNvSpPr>
          <p:nvPr/>
        </p:nvSpPr>
        <p:spPr>
          <a:xfrm>
            <a:off x="838200" y="3417251"/>
            <a:ext cx="10515600" cy="153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Rstudio</a:t>
            </a:r>
            <a:r>
              <a:rPr lang="pt-BR" dirty="0"/>
              <a:t> :           </a:t>
            </a:r>
            <a:r>
              <a:rPr lang="pt-BR" dirty="0">
                <a:hlinkClick r:id="rId2"/>
              </a:rPr>
              <a:t>https://posit.co/</a:t>
            </a:r>
            <a:r>
              <a:rPr lang="pt-BR" dirty="0"/>
              <a:t> 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FC599617-7DB2-4CE0-92A6-637CEE1FAEC0}"/>
              </a:ext>
            </a:extLst>
          </p:cNvPr>
          <p:cNvSpPr txBox="1">
            <a:spLocks/>
          </p:cNvSpPr>
          <p:nvPr/>
        </p:nvSpPr>
        <p:spPr>
          <a:xfrm>
            <a:off x="838200" y="1731712"/>
            <a:ext cx="10515600" cy="941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R :                      </a:t>
            </a:r>
            <a:r>
              <a:rPr lang="pt-BR" dirty="0">
                <a:hlinkClick r:id="rId3"/>
              </a:rPr>
              <a:t>https://cran.r-project.org/</a:t>
            </a:r>
            <a:r>
              <a:rPr lang="pt-BR" dirty="0"/>
              <a:t> </a:t>
            </a:r>
            <a:endParaRPr lang="pt-BR" sz="2400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8" name="Espaço Reservado para Conteúdo 2">
            <a:extLst>
              <a:ext uri="{FF2B5EF4-FFF2-40B4-BE49-F238E27FC236}">
                <a16:creationId xmlns:a16="http://schemas.microsoft.com/office/drawing/2014/main" id="{C65EFF70-48D9-41DE-8735-DF6CCEDD5FEC}"/>
              </a:ext>
            </a:extLst>
          </p:cNvPr>
          <p:cNvSpPr txBox="1">
            <a:spLocks/>
          </p:cNvSpPr>
          <p:nvPr/>
        </p:nvSpPr>
        <p:spPr>
          <a:xfrm>
            <a:off x="838200" y="5228161"/>
            <a:ext cx="10515600" cy="1535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Rstudio</a:t>
            </a:r>
            <a:r>
              <a:rPr lang="pt-BR" dirty="0"/>
              <a:t> Cloud:            </a:t>
            </a:r>
            <a:r>
              <a:rPr lang="pt-BR" dirty="0">
                <a:hlinkClick r:id="rId4"/>
              </a:rPr>
              <a:t>https://rstudio.cloud/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73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3722</TotalTime>
  <Words>38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Instalação: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Luciano Galdino</dc:creator>
  <cp:lastModifiedBy>LUCIANO GALDINO</cp:lastModifiedBy>
  <cp:revision>355</cp:revision>
  <dcterms:created xsi:type="dcterms:W3CDTF">2020-11-26T18:44:25Z</dcterms:created>
  <dcterms:modified xsi:type="dcterms:W3CDTF">2024-01-21T14:36:06Z</dcterms:modified>
</cp:coreProperties>
</file>