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7" r:id="rId4"/>
    <p:sldId id="259" r:id="rId5"/>
    <p:sldId id="260" r:id="rId6"/>
    <p:sldId id="261" r:id="rId7"/>
    <p:sldId id="266" r:id="rId8"/>
  </p:sldIdLst>
  <p:sldSz cx="18288000" cy="10287000"/>
  <p:notesSz cx="6858000" cy="9144000"/>
  <p:embeddedFontLst>
    <p:embeddedFont>
      <p:font typeface="Charlevoix" panose="020B0604020202020204" charset="0"/>
      <p:regular r:id="rId9"/>
    </p:embeddedFont>
    <p:embeddedFont>
      <p:font typeface="Charlevoix Bold" panose="020B0604020202020204" charset="0"/>
      <p:regular r:id="rId10"/>
    </p:embeddedFont>
    <p:embeddedFont>
      <p:font typeface="Charlevoix Heavy" panose="020B0604020202020204" charset="0"/>
      <p:regular r:id="rId11"/>
    </p:embeddedFont>
    <p:embeddedFont>
      <p:font typeface="Roboto" panose="02000000000000000000" pitchFamily="2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494161-AE42-46F2-91A1-DE63828D3DE7}" v="271" dt="2025-10-03T14:47:59.2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4" d="100"/>
          <a:sy n="44" d="100"/>
        </p:scale>
        <p:origin x="660" y="-1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LVA Mateus" userId="f1bd78cf-2117-40db-872f-cf1d627355d4" providerId="ADAL" clId="{8003034A-32B5-4D35-A853-A4ED50CA8C5F}"/>
    <pc:docChg chg="undo custSel addSld delSld modSld sldOrd">
      <pc:chgData name="SILVA Mateus" userId="f1bd78cf-2117-40db-872f-cf1d627355d4" providerId="ADAL" clId="{8003034A-32B5-4D35-A853-A4ED50CA8C5F}" dt="2025-10-03T14:48:02.217" v="1587" actId="1076"/>
      <pc:docMkLst>
        <pc:docMk/>
      </pc:docMkLst>
      <pc:sldChg chg="modSp mod">
        <pc:chgData name="SILVA Mateus" userId="f1bd78cf-2117-40db-872f-cf1d627355d4" providerId="ADAL" clId="{8003034A-32B5-4D35-A853-A4ED50CA8C5F}" dt="2025-10-03T11:24:29.627" v="1509" actId="2711"/>
        <pc:sldMkLst>
          <pc:docMk/>
          <pc:sldMk cId="0" sldId="256"/>
        </pc:sldMkLst>
        <pc:spChg chg="mod">
          <ac:chgData name="SILVA Mateus" userId="f1bd78cf-2117-40db-872f-cf1d627355d4" providerId="ADAL" clId="{8003034A-32B5-4D35-A853-A4ED50CA8C5F}" dt="2025-10-03T11:24:18.085" v="1507" actId="2711"/>
          <ac:spMkLst>
            <pc:docMk/>
            <pc:sldMk cId="0" sldId="256"/>
            <ac:spMk id="7" creationId="{00000000-0000-0000-0000-000000000000}"/>
          </ac:spMkLst>
        </pc:spChg>
        <pc:spChg chg="mod">
          <ac:chgData name="SILVA Mateus" userId="f1bd78cf-2117-40db-872f-cf1d627355d4" providerId="ADAL" clId="{8003034A-32B5-4D35-A853-A4ED50CA8C5F}" dt="2025-10-03T11:24:09.183" v="1506" actId="2711"/>
          <ac:spMkLst>
            <pc:docMk/>
            <pc:sldMk cId="0" sldId="256"/>
            <ac:spMk id="8" creationId="{00000000-0000-0000-0000-000000000000}"/>
          </ac:spMkLst>
        </pc:spChg>
        <pc:spChg chg="mod">
          <ac:chgData name="SILVA Mateus" userId="f1bd78cf-2117-40db-872f-cf1d627355d4" providerId="ADAL" clId="{8003034A-32B5-4D35-A853-A4ED50CA8C5F}" dt="2025-10-03T11:24:24.487" v="1508" actId="2711"/>
          <ac:spMkLst>
            <pc:docMk/>
            <pc:sldMk cId="0" sldId="256"/>
            <ac:spMk id="9" creationId="{00000000-0000-0000-0000-000000000000}"/>
          </ac:spMkLst>
        </pc:spChg>
        <pc:spChg chg="mod">
          <ac:chgData name="SILVA Mateus" userId="f1bd78cf-2117-40db-872f-cf1d627355d4" providerId="ADAL" clId="{8003034A-32B5-4D35-A853-A4ED50CA8C5F}" dt="2025-10-03T11:24:29.627" v="1509" actId="2711"/>
          <ac:spMkLst>
            <pc:docMk/>
            <pc:sldMk cId="0" sldId="256"/>
            <ac:spMk id="10" creationId="{00000000-0000-0000-0000-000000000000}"/>
          </ac:spMkLst>
        </pc:spChg>
      </pc:sldChg>
      <pc:sldChg chg="addSp delSp modSp mod">
        <pc:chgData name="SILVA Mateus" userId="f1bd78cf-2117-40db-872f-cf1d627355d4" providerId="ADAL" clId="{8003034A-32B5-4D35-A853-A4ED50CA8C5F}" dt="2025-10-03T11:24:54.482" v="1515" actId="207"/>
        <pc:sldMkLst>
          <pc:docMk/>
          <pc:sldMk cId="0" sldId="257"/>
        </pc:sldMkLst>
        <pc:spChg chg="mod">
          <ac:chgData name="SILVA Mateus" userId="f1bd78cf-2117-40db-872f-cf1d627355d4" providerId="ADAL" clId="{8003034A-32B5-4D35-A853-A4ED50CA8C5F}" dt="2025-10-02T20:09:25.483" v="1330" actId="1076"/>
          <ac:spMkLst>
            <pc:docMk/>
            <pc:sldMk cId="0" sldId="257"/>
            <ac:spMk id="2" creationId="{00000000-0000-0000-0000-000000000000}"/>
          </ac:spMkLst>
        </pc:spChg>
        <pc:spChg chg="add del mod">
          <ac:chgData name="SILVA Mateus" userId="f1bd78cf-2117-40db-872f-cf1d627355d4" providerId="ADAL" clId="{8003034A-32B5-4D35-A853-A4ED50CA8C5F}" dt="2025-10-02T20:08:58.038" v="1320" actId="1076"/>
          <ac:spMkLst>
            <pc:docMk/>
            <pc:sldMk cId="0" sldId="257"/>
            <ac:spMk id="6" creationId="{00000000-0000-0000-0000-000000000000}"/>
          </ac:spMkLst>
        </pc:spChg>
        <pc:spChg chg="mod">
          <ac:chgData name="SILVA Mateus" userId="f1bd78cf-2117-40db-872f-cf1d627355d4" providerId="ADAL" clId="{8003034A-32B5-4D35-A853-A4ED50CA8C5F}" dt="2025-10-03T11:24:36.971" v="1510" actId="2711"/>
          <ac:spMkLst>
            <pc:docMk/>
            <pc:sldMk cId="0" sldId="257"/>
            <ac:spMk id="7" creationId="{00000000-0000-0000-0000-000000000000}"/>
          </ac:spMkLst>
        </pc:spChg>
        <pc:spChg chg="mod">
          <ac:chgData name="SILVA Mateus" userId="f1bd78cf-2117-40db-872f-cf1d627355d4" providerId="ADAL" clId="{8003034A-32B5-4D35-A853-A4ED50CA8C5F}" dt="2025-10-03T11:24:54.482" v="1515" actId="207"/>
          <ac:spMkLst>
            <pc:docMk/>
            <pc:sldMk cId="0" sldId="257"/>
            <ac:spMk id="8" creationId="{00000000-0000-0000-0000-000000000000}"/>
          </ac:spMkLst>
        </pc:spChg>
        <pc:spChg chg="mod">
          <ac:chgData name="SILVA Mateus" userId="f1bd78cf-2117-40db-872f-cf1d627355d4" providerId="ADAL" clId="{8003034A-32B5-4D35-A853-A4ED50CA8C5F}" dt="2025-10-03T11:24:54.482" v="1515" actId="207"/>
          <ac:spMkLst>
            <pc:docMk/>
            <pc:sldMk cId="0" sldId="257"/>
            <ac:spMk id="9" creationId="{00000000-0000-0000-0000-000000000000}"/>
          </ac:spMkLst>
        </pc:spChg>
        <pc:spChg chg="mod">
          <ac:chgData name="SILVA Mateus" userId="f1bd78cf-2117-40db-872f-cf1d627355d4" providerId="ADAL" clId="{8003034A-32B5-4D35-A853-A4ED50CA8C5F}" dt="2025-10-03T11:24:54.482" v="1515" actId="207"/>
          <ac:spMkLst>
            <pc:docMk/>
            <pc:sldMk cId="0" sldId="257"/>
            <ac:spMk id="10" creationId="{00000000-0000-0000-0000-000000000000}"/>
          </ac:spMkLst>
        </pc:spChg>
        <pc:spChg chg="mod">
          <ac:chgData name="SILVA Mateus" userId="f1bd78cf-2117-40db-872f-cf1d627355d4" providerId="ADAL" clId="{8003034A-32B5-4D35-A853-A4ED50CA8C5F}" dt="2025-10-03T11:24:54.482" v="1515" actId="207"/>
          <ac:spMkLst>
            <pc:docMk/>
            <pc:sldMk cId="0" sldId="257"/>
            <ac:spMk id="11" creationId="{00000000-0000-0000-0000-000000000000}"/>
          </ac:spMkLst>
        </pc:spChg>
        <pc:spChg chg="add del mod">
          <ac:chgData name="SILVA Mateus" userId="f1bd78cf-2117-40db-872f-cf1d627355d4" providerId="ADAL" clId="{8003034A-32B5-4D35-A853-A4ED50CA8C5F}" dt="2025-10-03T11:24:54.482" v="1515" actId="207"/>
          <ac:spMkLst>
            <pc:docMk/>
            <pc:sldMk cId="0" sldId="257"/>
            <ac:spMk id="12" creationId="{00000000-0000-0000-0000-000000000000}"/>
          </ac:spMkLst>
        </pc:spChg>
        <pc:grpChg chg="add del mod">
          <ac:chgData name="SILVA Mateus" userId="f1bd78cf-2117-40db-872f-cf1d627355d4" providerId="ADAL" clId="{8003034A-32B5-4D35-A853-A4ED50CA8C5F}" dt="2025-10-02T20:09:25.483" v="1330" actId="1076"/>
          <ac:grpSpMkLst>
            <pc:docMk/>
            <pc:sldMk cId="0" sldId="257"/>
            <ac:grpSpMk id="3" creationId="{00000000-0000-0000-0000-000000000000}"/>
          </ac:grpSpMkLst>
        </pc:grpChg>
        <pc:picChg chg="add del mod">
          <ac:chgData name="SILVA Mateus" userId="f1bd78cf-2117-40db-872f-cf1d627355d4" providerId="ADAL" clId="{8003034A-32B5-4D35-A853-A4ED50CA8C5F}" dt="2025-10-02T20:08:58.433" v="1322" actId="22"/>
          <ac:picMkLst>
            <pc:docMk/>
            <pc:sldMk cId="0" sldId="257"/>
            <ac:picMk id="14" creationId="{CE741A51-98A8-A625-FDEA-34E5F2B57245}"/>
          </ac:picMkLst>
        </pc:picChg>
        <pc:picChg chg="add del mod">
          <ac:chgData name="SILVA Mateus" userId="f1bd78cf-2117-40db-872f-cf1d627355d4" providerId="ADAL" clId="{8003034A-32B5-4D35-A853-A4ED50CA8C5F}" dt="2025-10-02T19:10:37.594" v="1007" actId="478"/>
          <ac:picMkLst>
            <pc:docMk/>
            <pc:sldMk cId="0" sldId="257"/>
            <ac:picMk id="3074" creationId="{8388082F-C8E5-0020-A2B1-7330EF748CA5}"/>
          </ac:picMkLst>
        </pc:picChg>
      </pc:sldChg>
      <pc:sldChg chg="del ord">
        <pc:chgData name="SILVA Mateus" userId="f1bd78cf-2117-40db-872f-cf1d627355d4" providerId="ADAL" clId="{8003034A-32B5-4D35-A853-A4ED50CA8C5F}" dt="2025-10-03T01:03:06.690" v="1385" actId="47"/>
        <pc:sldMkLst>
          <pc:docMk/>
          <pc:sldMk cId="0" sldId="258"/>
        </pc:sldMkLst>
      </pc:sldChg>
      <pc:sldChg chg="addSp delSp modSp mod">
        <pc:chgData name="SILVA Mateus" userId="f1bd78cf-2117-40db-872f-cf1d627355d4" providerId="ADAL" clId="{8003034A-32B5-4D35-A853-A4ED50CA8C5F}" dt="2025-10-03T11:25:19.271" v="1519" actId="207"/>
        <pc:sldMkLst>
          <pc:docMk/>
          <pc:sldMk cId="0" sldId="259"/>
        </pc:sldMkLst>
        <pc:spChg chg="mod">
          <ac:chgData name="SILVA Mateus" userId="f1bd78cf-2117-40db-872f-cf1d627355d4" providerId="ADAL" clId="{8003034A-32B5-4D35-A853-A4ED50CA8C5F}" dt="2025-10-02T18:02:34.804" v="83" actId="1035"/>
          <ac:spMkLst>
            <pc:docMk/>
            <pc:sldMk cId="0" sldId="259"/>
            <ac:spMk id="3" creationId="{00000000-0000-0000-0000-000000000000}"/>
          </ac:spMkLst>
        </pc:spChg>
        <pc:spChg chg="mod">
          <ac:chgData name="SILVA Mateus" userId="f1bd78cf-2117-40db-872f-cf1d627355d4" providerId="ADAL" clId="{8003034A-32B5-4D35-A853-A4ED50CA8C5F}" dt="2025-10-02T18:02:34.804" v="83" actId="1035"/>
          <ac:spMkLst>
            <pc:docMk/>
            <pc:sldMk cId="0" sldId="259"/>
            <ac:spMk id="4" creationId="{00000000-0000-0000-0000-000000000000}"/>
          </ac:spMkLst>
        </pc:spChg>
        <pc:spChg chg="mod">
          <ac:chgData name="SILVA Mateus" userId="f1bd78cf-2117-40db-872f-cf1d627355d4" providerId="ADAL" clId="{8003034A-32B5-4D35-A853-A4ED50CA8C5F}" dt="2025-10-02T18:02:34.804" v="83" actId="1035"/>
          <ac:spMkLst>
            <pc:docMk/>
            <pc:sldMk cId="0" sldId="259"/>
            <ac:spMk id="5" creationId="{00000000-0000-0000-0000-000000000000}"/>
          </ac:spMkLst>
        </pc:spChg>
        <pc:spChg chg="mod">
          <ac:chgData name="SILVA Mateus" userId="f1bd78cf-2117-40db-872f-cf1d627355d4" providerId="ADAL" clId="{8003034A-32B5-4D35-A853-A4ED50CA8C5F}" dt="2025-10-02T18:02:34.804" v="83" actId="1035"/>
          <ac:spMkLst>
            <pc:docMk/>
            <pc:sldMk cId="0" sldId="259"/>
            <ac:spMk id="9" creationId="{00000000-0000-0000-0000-000000000000}"/>
          </ac:spMkLst>
        </pc:spChg>
        <pc:spChg chg="mod">
          <ac:chgData name="SILVA Mateus" userId="f1bd78cf-2117-40db-872f-cf1d627355d4" providerId="ADAL" clId="{8003034A-32B5-4D35-A853-A4ED50CA8C5F}" dt="2025-10-02T18:02:34.804" v="83" actId="1035"/>
          <ac:spMkLst>
            <pc:docMk/>
            <pc:sldMk cId="0" sldId="259"/>
            <ac:spMk id="16" creationId="{00000000-0000-0000-0000-000000000000}"/>
          </ac:spMkLst>
        </pc:spChg>
        <pc:spChg chg="mod">
          <ac:chgData name="SILVA Mateus" userId="f1bd78cf-2117-40db-872f-cf1d627355d4" providerId="ADAL" clId="{8003034A-32B5-4D35-A853-A4ED50CA8C5F}" dt="2025-10-03T11:25:16.202" v="1518" actId="2711"/>
          <ac:spMkLst>
            <pc:docMk/>
            <pc:sldMk cId="0" sldId="259"/>
            <ac:spMk id="17" creationId="{00000000-0000-0000-0000-000000000000}"/>
          </ac:spMkLst>
        </pc:spChg>
        <pc:spChg chg="mod">
          <ac:chgData name="SILVA Mateus" userId="f1bd78cf-2117-40db-872f-cf1d627355d4" providerId="ADAL" clId="{8003034A-32B5-4D35-A853-A4ED50CA8C5F}" dt="2025-10-03T11:25:19.271" v="1519" actId="207"/>
          <ac:spMkLst>
            <pc:docMk/>
            <pc:sldMk cId="0" sldId="259"/>
            <ac:spMk id="18" creationId="{00000000-0000-0000-0000-000000000000}"/>
          </ac:spMkLst>
        </pc:spChg>
        <pc:spChg chg="mod">
          <ac:chgData name="SILVA Mateus" userId="f1bd78cf-2117-40db-872f-cf1d627355d4" providerId="ADAL" clId="{8003034A-32B5-4D35-A853-A4ED50CA8C5F}" dt="2025-10-02T18:02:57.572" v="108" actId="1035"/>
          <ac:spMkLst>
            <pc:docMk/>
            <pc:sldMk cId="0" sldId="259"/>
            <ac:spMk id="19" creationId="{00000000-0000-0000-0000-000000000000}"/>
          </ac:spMkLst>
        </pc:spChg>
        <pc:spChg chg="mod">
          <ac:chgData name="SILVA Mateus" userId="f1bd78cf-2117-40db-872f-cf1d627355d4" providerId="ADAL" clId="{8003034A-32B5-4D35-A853-A4ED50CA8C5F}" dt="2025-10-02T18:02:34.804" v="83" actId="1035"/>
          <ac:spMkLst>
            <pc:docMk/>
            <pc:sldMk cId="0" sldId="259"/>
            <ac:spMk id="20" creationId="{00000000-0000-0000-0000-000000000000}"/>
          </ac:spMkLst>
        </pc:spChg>
        <pc:spChg chg="mod">
          <ac:chgData name="SILVA Mateus" userId="f1bd78cf-2117-40db-872f-cf1d627355d4" providerId="ADAL" clId="{8003034A-32B5-4D35-A853-A4ED50CA8C5F}" dt="2025-10-02T18:02:42.236" v="100" actId="1035"/>
          <ac:spMkLst>
            <pc:docMk/>
            <pc:sldMk cId="0" sldId="259"/>
            <ac:spMk id="21" creationId="{00000000-0000-0000-0000-000000000000}"/>
          </ac:spMkLst>
        </pc:spChg>
        <pc:spChg chg="add mod">
          <ac:chgData name="SILVA Mateus" userId="f1bd78cf-2117-40db-872f-cf1d627355d4" providerId="ADAL" clId="{8003034A-32B5-4D35-A853-A4ED50CA8C5F}" dt="2025-10-03T01:11:50.305" v="1498"/>
          <ac:spMkLst>
            <pc:docMk/>
            <pc:sldMk cId="0" sldId="259"/>
            <ac:spMk id="22" creationId="{FF99BF4B-04D7-4F81-A370-3F0F3062EFA6}"/>
          </ac:spMkLst>
        </pc:spChg>
        <pc:spChg chg="add mod">
          <ac:chgData name="SILVA Mateus" userId="f1bd78cf-2117-40db-872f-cf1d627355d4" providerId="ADAL" clId="{8003034A-32B5-4D35-A853-A4ED50CA8C5F}" dt="2025-10-03T01:11:07.332" v="1495" actId="20577"/>
          <ac:spMkLst>
            <pc:docMk/>
            <pc:sldMk cId="0" sldId="259"/>
            <ac:spMk id="23" creationId="{D9867917-0C80-3256-005E-A5D4C70F84B3}"/>
          </ac:spMkLst>
        </pc:spChg>
        <pc:spChg chg="mod">
          <ac:chgData name="SILVA Mateus" userId="f1bd78cf-2117-40db-872f-cf1d627355d4" providerId="ADAL" clId="{8003034A-32B5-4D35-A853-A4ED50CA8C5F}" dt="2025-10-02T18:12:50.649" v="150" actId="1076"/>
          <ac:spMkLst>
            <pc:docMk/>
            <pc:sldMk cId="0" sldId="259"/>
            <ac:spMk id="24" creationId="{F61D5AE2-0F44-9C03-1E2C-6009485E41AB}"/>
          </ac:spMkLst>
        </pc:spChg>
        <pc:spChg chg="add del mod">
          <ac:chgData name="SILVA Mateus" userId="f1bd78cf-2117-40db-872f-cf1d627355d4" providerId="ADAL" clId="{8003034A-32B5-4D35-A853-A4ED50CA8C5F}" dt="2025-10-03T01:03:18.209" v="1388" actId="478"/>
          <ac:spMkLst>
            <pc:docMk/>
            <pc:sldMk cId="0" sldId="259"/>
            <ac:spMk id="26" creationId="{3E50690E-E9CA-0774-7731-74E8EED4D1E5}"/>
          </ac:spMkLst>
        </pc:spChg>
        <pc:spChg chg="add del mod">
          <ac:chgData name="SILVA Mateus" userId="f1bd78cf-2117-40db-872f-cf1d627355d4" providerId="ADAL" clId="{8003034A-32B5-4D35-A853-A4ED50CA8C5F}" dt="2025-10-03T01:03:15.948" v="1387" actId="478"/>
          <ac:spMkLst>
            <pc:docMk/>
            <pc:sldMk cId="0" sldId="259"/>
            <ac:spMk id="27" creationId="{27A39811-49F8-EE4A-F2F3-D2229B5252F4}"/>
          </ac:spMkLst>
        </pc:spChg>
        <pc:grpChg chg="mod">
          <ac:chgData name="SILVA Mateus" userId="f1bd78cf-2117-40db-872f-cf1d627355d4" providerId="ADAL" clId="{8003034A-32B5-4D35-A853-A4ED50CA8C5F}" dt="2025-10-02T18:02:34.804" v="83" actId="1035"/>
          <ac:grpSpMkLst>
            <pc:docMk/>
            <pc:sldMk cId="0" sldId="259"/>
            <ac:grpSpMk id="6" creationId="{00000000-0000-0000-0000-000000000000}"/>
          </ac:grpSpMkLst>
        </pc:grpChg>
        <pc:grpChg chg="mod">
          <ac:chgData name="SILVA Mateus" userId="f1bd78cf-2117-40db-872f-cf1d627355d4" providerId="ADAL" clId="{8003034A-32B5-4D35-A853-A4ED50CA8C5F}" dt="2025-10-02T18:02:34.804" v="83" actId="1035"/>
          <ac:grpSpMkLst>
            <pc:docMk/>
            <pc:sldMk cId="0" sldId="259"/>
            <ac:grpSpMk id="10" creationId="{00000000-0000-0000-0000-000000000000}"/>
          </ac:grpSpMkLst>
        </pc:grpChg>
        <pc:grpChg chg="mod">
          <ac:chgData name="SILVA Mateus" userId="f1bd78cf-2117-40db-872f-cf1d627355d4" providerId="ADAL" clId="{8003034A-32B5-4D35-A853-A4ED50CA8C5F}" dt="2025-10-02T18:02:34.804" v="83" actId="1035"/>
          <ac:grpSpMkLst>
            <pc:docMk/>
            <pc:sldMk cId="0" sldId="259"/>
            <ac:grpSpMk id="13" creationId="{00000000-0000-0000-0000-000000000000}"/>
          </ac:grpSpMkLst>
        </pc:grpChg>
      </pc:sldChg>
      <pc:sldChg chg="addSp delSp modSp mod">
        <pc:chgData name="SILVA Mateus" userId="f1bd78cf-2117-40db-872f-cf1d627355d4" providerId="ADAL" clId="{8003034A-32B5-4D35-A853-A4ED50CA8C5F}" dt="2025-10-03T14:48:02.217" v="1587" actId="1076"/>
        <pc:sldMkLst>
          <pc:docMk/>
          <pc:sldMk cId="0" sldId="260"/>
        </pc:sldMkLst>
        <pc:spChg chg="add del mod topLvl">
          <ac:chgData name="SILVA Mateus" userId="f1bd78cf-2117-40db-872f-cf1d627355d4" providerId="ADAL" clId="{8003034A-32B5-4D35-A853-A4ED50CA8C5F}" dt="2025-10-02T19:03:09.448" v="985" actId="207"/>
          <ac:spMkLst>
            <pc:docMk/>
            <pc:sldMk cId="0" sldId="260"/>
            <ac:spMk id="3" creationId="{00000000-0000-0000-0000-000000000000}"/>
          </ac:spMkLst>
        </pc:spChg>
        <pc:spChg chg="mod topLvl">
          <ac:chgData name="SILVA Mateus" userId="f1bd78cf-2117-40db-872f-cf1d627355d4" providerId="ADAL" clId="{8003034A-32B5-4D35-A853-A4ED50CA8C5F}" dt="2025-10-02T19:03:09.448" v="985" actId="207"/>
          <ac:spMkLst>
            <pc:docMk/>
            <pc:sldMk cId="0" sldId="260"/>
            <ac:spMk id="4" creationId="{00000000-0000-0000-0000-000000000000}"/>
          </ac:spMkLst>
        </pc:spChg>
        <pc:spChg chg="del">
          <ac:chgData name="SILVA Mateus" userId="f1bd78cf-2117-40db-872f-cf1d627355d4" providerId="ADAL" clId="{8003034A-32B5-4D35-A853-A4ED50CA8C5F}" dt="2025-10-02T18:59:35.156" v="921" actId="478"/>
          <ac:spMkLst>
            <pc:docMk/>
            <pc:sldMk cId="0" sldId="260"/>
            <ac:spMk id="5" creationId="{00000000-0000-0000-0000-000000000000}"/>
          </ac:spMkLst>
        </pc:spChg>
        <pc:spChg chg="del">
          <ac:chgData name="SILVA Mateus" userId="f1bd78cf-2117-40db-872f-cf1d627355d4" providerId="ADAL" clId="{8003034A-32B5-4D35-A853-A4ED50CA8C5F}" dt="2025-10-02T18:59:38.723" v="923" actId="478"/>
          <ac:spMkLst>
            <pc:docMk/>
            <pc:sldMk cId="0" sldId="260"/>
            <ac:spMk id="6" creationId="{00000000-0000-0000-0000-000000000000}"/>
          </ac:spMkLst>
        </pc:spChg>
        <pc:spChg chg="add mod">
          <ac:chgData name="SILVA Mateus" userId="f1bd78cf-2117-40db-872f-cf1d627355d4" providerId="ADAL" clId="{8003034A-32B5-4D35-A853-A4ED50CA8C5F}" dt="2025-10-03T14:27:16.151" v="1544" actId="1076"/>
          <ac:spMkLst>
            <pc:docMk/>
            <pc:sldMk cId="0" sldId="260"/>
            <ac:spMk id="6" creationId="{C8490B76-ED87-DDCB-F01F-A2D986B5FB29}"/>
          </ac:spMkLst>
        </pc:spChg>
        <pc:spChg chg="del">
          <ac:chgData name="SILVA Mateus" userId="f1bd78cf-2117-40db-872f-cf1d627355d4" providerId="ADAL" clId="{8003034A-32B5-4D35-A853-A4ED50CA8C5F}" dt="2025-10-02T19:00:05.804" v="931" actId="478"/>
          <ac:spMkLst>
            <pc:docMk/>
            <pc:sldMk cId="0" sldId="260"/>
            <ac:spMk id="7" creationId="{00000000-0000-0000-0000-000000000000}"/>
          </ac:spMkLst>
        </pc:spChg>
        <pc:spChg chg="add mod">
          <ac:chgData name="SILVA Mateus" userId="f1bd78cf-2117-40db-872f-cf1d627355d4" providerId="ADAL" clId="{8003034A-32B5-4D35-A853-A4ED50CA8C5F}" dt="2025-10-03T14:27:34.671" v="1561" actId="20577"/>
          <ac:spMkLst>
            <pc:docMk/>
            <pc:sldMk cId="0" sldId="260"/>
            <ac:spMk id="7" creationId="{12A41F77-3662-4BE3-B815-4A1C7A77221C}"/>
          </ac:spMkLst>
        </pc:spChg>
        <pc:spChg chg="mod">
          <ac:chgData name="SILVA Mateus" userId="f1bd78cf-2117-40db-872f-cf1d627355d4" providerId="ADAL" clId="{8003034A-32B5-4D35-A853-A4ED50CA8C5F}" dt="2025-10-03T11:25:29.943" v="1520" actId="2711"/>
          <ac:spMkLst>
            <pc:docMk/>
            <pc:sldMk cId="0" sldId="260"/>
            <ac:spMk id="9" creationId="{00000000-0000-0000-0000-000000000000}"/>
          </ac:spMkLst>
        </pc:spChg>
        <pc:spChg chg="del">
          <ac:chgData name="SILVA Mateus" userId="f1bd78cf-2117-40db-872f-cf1d627355d4" providerId="ADAL" clId="{8003034A-32B5-4D35-A853-A4ED50CA8C5F}" dt="2025-10-02T18:59:33.765" v="920" actId="478"/>
          <ac:spMkLst>
            <pc:docMk/>
            <pc:sldMk cId="0" sldId="260"/>
            <ac:spMk id="11" creationId="{00000000-0000-0000-0000-000000000000}"/>
          </ac:spMkLst>
        </pc:spChg>
        <pc:spChg chg="del">
          <ac:chgData name="SILVA Mateus" userId="f1bd78cf-2117-40db-872f-cf1d627355d4" providerId="ADAL" clId="{8003034A-32B5-4D35-A853-A4ED50CA8C5F}" dt="2025-10-02T18:59:36.794" v="922" actId="478"/>
          <ac:spMkLst>
            <pc:docMk/>
            <pc:sldMk cId="0" sldId="260"/>
            <ac:spMk id="12" creationId="{00000000-0000-0000-0000-000000000000}"/>
          </ac:spMkLst>
        </pc:spChg>
        <pc:spChg chg="add mod">
          <ac:chgData name="SILVA Mateus" userId="f1bd78cf-2117-40db-872f-cf1d627355d4" providerId="ADAL" clId="{8003034A-32B5-4D35-A853-A4ED50CA8C5F}" dt="2025-10-03T14:47:54.482" v="1585" actId="1036"/>
          <ac:spMkLst>
            <pc:docMk/>
            <pc:sldMk cId="0" sldId="260"/>
            <ac:spMk id="12" creationId="{93F2EA9B-05C8-926C-73CC-09900FE05C81}"/>
          </ac:spMkLst>
        </pc:spChg>
        <pc:spChg chg="add del mod">
          <ac:chgData name="SILVA Mateus" userId="f1bd78cf-2117-40db-872f-cf1d627355d4" providerId="ADAL" clId="{8003034A-32B5-4D35-A853-A4ED50CA8C5F}" dt="2025-10-02T19:00:02.883" v="930" actId="478"/>
          <ac:spMkLst>
            <pc:docMk/>
            <pc:sldMk cId="0" sldId="260"/>
            <ac:spMk id="13" creationId="{00000000-0000-0000-0000-000000000000}"/>
          </ac:spMkLst>
        </pc:spChg>
        <pc:spChg chg="del">
          <ac:chgData name="SILVA Mateus" userId="f1bd78cf-2117-40db-872f-cf1d627355d4" providerId="ADAL" clId="{8003034A-32B5-4D35-A853-A4ED50CA8C5F}" dt="2025-10-02T18:03:26.996" v="109" actId="478"/>
          <ac:spMkLst>
            <pc:docMk/>
            <pc:sldMk cId="0" sldId="260"/>
            <ac:spMk id="14" creationId="{00000000-0000-0000-0000-000000000000}"/>
          </ac:spMkLst>
        </pc:spChg>
        <pc:spChg chg="add del mod">
          <ac:chgData name="SILVA Mateus" userId="f1bd78cf-2117-40db-872f-cf1d627355d4" providerId="ADAL" clId="{8003034A-32B5-4D35-A853-A4ED50CA8C5F}" dt="2025-10-02T18:16:00.981" v="184" actId="478"/>
          <ac:spMkLst>
            <pc:docMk/>
            <pc:sldMk cId="0" sldId="260"/>
            <ac:spMk id="15" creationId="{4AA40AA9-FD63-1661-4E02-CA9292EF6DD5}"/>
          </ac:spMkLst>
        </pc:spChg>
        <pc:spChg chg="add del">
          <ac:chgData name="SILVA Mateus" userId="f1bd78cf-2117-40db-872f-cf1d627355d4" providerId="ADAL" clId="{8003034A-32B5-4D35-A853-A4ED50CA8C5F}" dt="2025-10-02T18:16:06.474" v="186" actId="22"/>
          <ac:spMkLst>
            <pc:docMk/>
            <pc:sldMk cId="0" sldId="260"/>
            <ac:spMk id="17" creationId="{937EB3F6-1A2F-2458-26A0-42799F4988A5}"/>
          </ac:spMkLst>
        </pc:spChg>
        <pc:spChg chg="add del mod">
          <ac:chgData name="SILVA Mateus" userId="f1bd78cf-2117-40db-872f-cf1d627355d4" providerId="ADAL" clId="{8003034A-32B5-4D35-A853-A4ED50CA8C5F}" dt="2025-10-02T18:16:52.983" v="202" actId="478"/>
          <ac:spMkLst>
            <pc:docMk/>
            <pc:sldMk cId="0" sldId="260"/>
            <ac:spMk id="18" creationId="{EE9C5CFD-DCAD-F262-E6ED-0A6F02B6D89D}"/>
          </ac:spMkLst>
        </pc:spChg>
        <pc:spChg chg="add mod">
          <ac:chgData name="SILVA Mateus" userId="f1bd78cf-2117-40db-872f-cf1d627355d4" providerId="ADAL" clId="{8003034A-32B5-4D35-A853-A4ED50CA8C5F}" dt="2025-10-02T18:34:07.166" v="375" actId="404"/>
          <ac:spMkLst>
            <pc:docMk/>
            <pc:sldMk cId="0" sldId="260"/>
            <ac:spMk id="2056" creationId="{E87148EC-7435-B4CF-0846-E1F594D4E7D2}"/>
          </ac:spMkLst>
        </pc:spChg>
        <pc:spChg chg="add mod">
          <ac:chgData name="SILVA Mateus" userId="f1bd78cf-2117-40db-872f-cf1d627355d4" providerId="ADAL" clId="{8003034A-32B5-4D35-A853-A4ED50CA8C5F}" dt="2025-10-02T18:50:52.717" v="757" actId="1037"/>
          <ac:spMkLst>
            <pc:docMk/>
            <pc:sldMk cId="0" sldId="260"/>
            <ac:spMk id="2057" creationId="{D2A9F1F7-FB95-E2F5-C0CC-88FCB3A152EC}"/>
          </ac:spMkLst>
        </pc:spChg>
        <pc:spChg chg="add mod">
          <ac:chgData name="SILVA Mateus" userId="f1bd78cf-2117-40db-872f-cf1d627355d4" providerId="ADAL" clId="{8003034A-32B5-4D35-A853-A4ED50CA8C5F}" dt="2025-10-02T18:51:22.444" v="763" actId="1036"/>
          <ac:spMkLst>
            <pc:docMk/>
            <pc:sldMk cId="0" sldId="260"/>
            <ac:spMk id="2058" creationId="{AE0E7E3E-BC07-1217-B656-38A452BD0C0F}"/>
          </ac:spMkLst>
        </pc:spChg>
        <pc:spChg chg="add mod">
          <ac:chgData name="SILVA Mateus" userId="f1bd78cf-2117-40db-872f-cf1d627355d4" providerId="ADAL" clId="{8003034A-32B5-4D35-A853-A4ED50CA8C5F}" dt="2025-10-02T18:41:05.406" v="556" actId="1035"/>
          <ac:spMkLst>
            <pc:docMk/>
            <pc:sldMk cId="0" sldId="260"/>
            <ac:spMk id="2060" creationId="{F46B09C7-E89E-D05E-7022-75753E666FB2}"/>
          </ac:spMkLst>
        </pc:spChg>
        <pc:spChg chg="add mod">
          <ac:chgData name="SILVA Mateus" userId="f1bd78cf-2117-40db-872f-cf1d627355d4" providerId="ADAL" clId="{8003034A-32B5-4D35-A853-A4ED50CA8C5F}" dt="2025-10-02T18:41:05.406" v="556" actId="1035"/>
          <ac:spMkLst>
            <pc:docMk/>
            <pc:sldMk cId="0" sldId="260"/>
            <ac:spMk id="2066" creationId="{58097CFE-8150-3214-B41B-85ED23FC2BBC}"/>
          </ac:spMkLst>
        </pc:spChg>
        <pc:spChg chg="add mod">
          <ac:chgData name="SILVA Mateus" userId="f1bd78cf-2117-40db-872f-cf1d627355d4" providerId="ADAL" clId="{8003034A-32B5-4D35-A853-A4ED50CA8C5F}" dt="2025-10-03T14:26:45.904" v="1542" actId="1035"/>
          <ac:spMkLst>
            <pc:docMk/>
            <pc:sldMk cId="0" sldId="260"/>
            <ac:spMk id="2071" creationId="{1EE4077B-66FE-4F63-F33D-E1344F432CFD}"/>
          </ac:spMkLst>
        </pc:spChg>
        <pc:spChg chg="add mod">
          <ac:chgData name="SILVA Mateus" userId="f1bd78cf-2117-40db-872f-cf1d627355d4" providerId="ADAL" clId="{8003034A-32B5-4D35-A853-A4ED50CA8C5F}" dt="2025-10-03T14:26:45.904" v="1542" actId="1035"/>
          <ac:spMkLst>
            <pc:docMk/>
            <pc:sldMk cId="0" sldId="260"/>
            <ac:spMk id="2077" creationId="{B334EF2E-200D-1CD4-8D6A-72014E37E307}"/>
          </ac:spMkLst>
        </pc:spChg>
        <pc:spChg chg="add mod">
          <ac:chgData name="SILVA Mateus" userId="f1bd78cf-2117-40db-872f-cf1d627355d4" providerId="ADAL" clId="{8003034A-32B5-4D35-A853-A4ED50CA8C5F}" dt="2025-10-02T18:44:27.451" v="629" actId="1076"/>
          <ac:spMkLst>
            <pc:docMk/>
            <pc:sldMk cId="0" sldId="260"/>
            <ac:spMk id="2087" creationId="{E3F68062-1F1A-8635-D875-A2BB6B755141}"/>
          </ac:spMkLst>
        </pc:spChg>
        <pc:spChg chg="add mod">
          <ac:chgData name="SILVA Mateus" userId="f1bd78cf-2117-40db-872f-cf1d627355d4" providerId="ADAL" clId="{8003034A-32B5-4D35-A853-A4ED50CA8C5F}" dt="2025-10-02T18:44:16.806" v="627" actId="1076"/>
          <ac:spMkLst>
            <pc:docMk/>
            <pc:sldMk cId="0" sldId="260"/>
            <ac:spMk id="2088" creationId="{B146B033-AF60-2A94-428F-19A7F1815CD4}"/>
          </ac:spMkLst>
        </pc:spChg>
        <pc:spChg chg="add mod">
          <ac:chgData name="SILVA Mateus" userId="f1bd78cf-2117-40db-872f-cf1d627355d4" providerId="ADAL" clId="{8003034A-32B5-4D35-A853-A4ED50CA8C5F}" dt="2025-10-02T18:44:46.900" v="641" actId="20577"/>
          <ac:spMkLst>
            <pc:docMk/>
            <pc:sldMk cId="0" sldId="260"/>
            <ac:spMk id="2089" creationId="{E50D4A1D-4BF1-1833-C3A4-D08B6B1A5313}"/>
          </ac:spMkLst>
        </pc:spChg>
        <pc:spChg chg="add mod">
          <ac:chgData name="SILVA Mateus" userId="f1bd78cf-2117-40db-872f-cf1d627355d4" providerId="ADAL" clId="{8003034A-32B5-4D35-A853-A4ED50CA8C5F}" dt="2025-10-02T19:07:34.021" v="995" actId="1037"/>
          <ac:spMkLst>
            <pc:docMk/>
            <pc:sldMk cId="0" sldId="260"/>
            <ac:spMk id="2090" creationId="{C40423DB-024E-1A9A-C4C3-C8A74F969E9A}"/>
          </ac:spMkLst>
        </pc:spChg>
        <pc:spChg chg="add mod">
          <ac:chgData name="SILVA Mateus" userId="f1bd78cf-2117-40db-872f-cf1d627355d4" providerId="ADAL" clId="{8003034A-32B5-4D35-A853-A4ED50CA8C5F}" dt="2025-10-02T18:47:10.601" v="657" actId="1076"/>
          <ac:spMkLst>
            <pc:docMk/>
            <pc:sldMk cId="0" sldId="260"/>
            <ac:spMk id="2091" creationId="{E55341BE-8126-09AA-5A11-2D305BB3676F}"/>
          </ac:spMkLst>
        </pc:spChg>
        <pc:spChg chg="add mod">
          <ac:chgData name="SILVA Mateus" userId="f1bd78cf-2117-40db-872f-cf1d627355d4" providerId="ADAL" clId="{8003034A-32B5-4D35-A853-A4ED50CA8C5F}" dt="2025-10-02T19:07:34.021" v="995" actId="1037"/>
          <ac:spMkLst>
            <pc:docMk/>
            <pc:sldMk cId="0" sldId="260"/>
            <ac:spMk id="2092" creationId="{23FDF403-1616-C75B-B34C-03ED3E9B8A13}"/>
          </ac:spMkLst>
        </pc:spChg>
        <pc:spChg chg="add mod">
          <ac:chgData name="SILVA Mateus" userId="f1bd78cf-2117-40db-872f-cf1d627355d4" providerId="ADAL" clId="{8003034A-32B5-4D35-A853-A4ED50CA8C5F}" dt="2025-10-02T19:07:34.021" v="995" actId="1037"/>
          <ac:spMkLst>
            <pc:docMk/>
            <pc:sldMk cId="0" sldId="260"/>
            <ac:spMk id="2094" creationId="{28E2C77C-CAD9-D779-1953-13A6C30F1176}"/>
          </ac:spMkLst>
        </pc:spChg>
        <pc:spChg chg="add mod">
          <ac:chgData name="SILVA Mateus" userId="f1bd78cf-2117-40db-872f-cf1d627355d4" providerId="ADAL" clId="{8003034A-32B5-4D35-A853-A4ED50CA8C5F}" dt="2025-10-02T18:47:15.390" v="659" actId="1076"/>
          <ac:spMkLst>
            <pc:docMk/>
            <pc:sldMk cId="0" sldId="260"/>
            <ac:spMk id="2095" creationId="{E1B4DDBC-A216-E98B-2F97-3432CAEF7A4F}"/>
          </ac:spMkLst>
        </pc:spChg>
        <pc:spChg chg="add mod">
          <ac:chgData name="SILVA Mateus" userId="f1bd78cf-2117-40db-872f-cf1d627355d4" providerId="ADAL" clId="{8003034A-32B5-4D35-A853-A4ED50CA8C5F}" dt="2025-10-02T18:47:51.003" v="678" actId="1076"/>
          <ac:spMkLst>
            <pc:docMk/>
            <pc:sldMk cId="0" sldId="260"/>
            <ac:spMk id="2096" creationId="{86874123-1FA1-80DC-903C-060620069677}"/>
          </ac:spMkLst>
        </pc:spChg>
        <pc:spChg chg="add mod">
          <ac:chgData name="SILVA Mateus" userId="f1bd78cf-2117-40db-872f-cf1d627355d4" providerId="ADAL" clId="{8003034A-32B5-4D35-A853-A4ED50CA8C5F}" dt="2025-10-02T19:07:34.021" v="995" actId="1037"/>
          <ac:spMkLst>
            <pc:docMk/>
            <pc:sldMk cId="0" sldId="260"/>
            <ac:spMk id="2097" creationId="{A8CA4F62-9B71-BA4C-D874-0DA46F0311F2}"/>
          </ac:spMkLst>
        </pc:spChg>
        <pc:spChg chg="add mod">
          <ac:chgData name="SILVA Mateus" userId="f1bd78cf-2117-40db-872f-cf1d627355d4" providerId="ADAL" clId="{8003034A-32B5-4D35-A853-A4ED50CA8C5F}" dt="2025-10-02T19:07:34.021" v="995" actId="1037"/>
          <ac:spMkLst>
            <pc:docMk/>
            <pc:sldMk cId="0" sldId="260"/>
            <ac:spMk id="2098" creationId="{BCB0249A-5F2E-1756-E62E-CCB2392598C2}"/>
          </ac:spMkLst>
        </pc:spChg>
        <pc:spChg chg="add mod">
          <ac:chgData name="SILVA Mateus" userId="f1bd78cf-2117-40db-872f-cf1d627355d4" providerId="ADAL" clId="{8003034A-32B5-4D35-A853-A4ED50CA8C5F}" dt="2025-10-02T19:07:34.021" v="995" actId="1037"/>
          <ac:spMkLst>
            <pc:docMk/>
            <pc:sldMk cId="0" sldId="260"/>
            <ac:spMk id="2099" creationId="{0333B369-8E8E-9C90-EB19-5EBD4D3DDC7E}"/>
          </ac:spMkLst>
        </pc:spChg>
        <pc:spChg chg="add mod">
          <ac:chgData name="SILVA Mateus" userId="f1bd78cf-2117-40db-872f-cf1d627355d4" providerId="ADAL" clId="{8003034A-32B5-4D35-A853-A4ED50CA8C5F}" dt="2025-10-02T19:07:34.021" v="995" actId="1037"/>
          <ac:spMkLst>
            <pc:docMk/>
            <pc:sldMk cId="0" sldId="260"/>
            <ac:spMk id="2100" creationId="{EDCC99A7-FFEF-BD92-DCFB-14337548B829}"/>
          </ac:spMkLst>
        </pc:spChg>
        <pc:spChg chg="add mod">
          <ac:chgData name="SILVA Mateus" userId="f1bd78cf-2117-40db-872f-cf1d627355d4" providerId="ADAL" clId="{8003034A-32B5-4D35-A853-A4ED50CA8C5F}" dt="2025-10-02T19:07:34.021" v="995" actId="1037"/>
          <ac:spMkLst>
            <pc:docMk/>
            <pc:sldMk cId="0" sldId="260"/>
            <ac:spMk id="2101" creationId="{A7DFC792-F907-373D-5F18-83EAC9D8279A}"/>
          </ac:spMkLst>
        </pc:spChg>
        <pc:spChg chg="add mod">
          <ac:chgData name="SILVA Mateus" userId="f1bd78cf-2117-40db-872f-cf1d627355d4" providerId="ADAL" clId="{8003034A-32B5-4D35-A853-A4ED50CA8C5F}" dt="2025-10-02T19:07:45.183" v="1000" actId="1037"/>
          <ac:spMkLst>
            <pc:docMk/>
            <pc:sldMk cId="0" sldId="260"/>
            <ac:spMk id="2102" creationId="{2546AF16-8B54-623A-E9C8-4E973CF48137}"/>
          </ac:spMkLst>
        </pc:spChg>
        <pc:spChg chg="add mod">
          <ac:chgData name="SILVA Mateus" userId="f1bd78cf-2117-40db-872f-cf1d627355d4" providerId="ADAL" clId="{8003034A-32B5-4D35-A853-A4ED50CA8C5F}" dt="2025-10-02T19:07:34.021" v="995" actId="1037"/>
          <ac:spMkLst>
            <pc:docMk/>
            <pc:sldMk cId="0" sldId="260"/>
            <ac:spMk id="2103" creationId="{3BD1BAF4-EC07-9FEC-507C-BD516C03B568}"/>
          </ac:spMkLst>
        </pc:spChg>
        <pc:spChg chg="add mod">
          <ac:chgData name="SILVA Mateus" userId="f1bd78cf-2117-40db-872f-cf1d627355d4" providerId="ADAL" clId="{8003034A-32B5-4D35-A853-A4ED50CA8C5F}" dt="2025-10-02T19:07:45.183" v="1000" actId="1037"/>
          <ac:spMkLst>
            <pc:docMk/>
            <pc:sldMk cId="0" sldId="260"/>
            <ac:spMk id="2104" creationId="{F5D37210-D2BC-4EDF-0B2A-8E925EDBD82F}"/>
          </ac:spMkLst>
        </pc:spChg>
        <pc:spChg chg="add mod">
          <ac:chgData name="SILVA Mateus" userId="f1bd78cf-2117-40db-872f-cf1d627355d4" providerId="ADAL" clId="{8003034A-32B5-4D35-A853-A4ED50CA8C5F}" dt="2025-10-02T19:07:34.021" v="995" actId="1037"/>
          <ac:spMkLst>
            <pc:docMk/>
            <pc:sldMk cId="0" sldId="260"/>
            <ac:spMk id="2105" creationId="{BEEAC991-28E4-1D15-51D3-59F5F13A0EAC}"/>
          </ac:spMkLst>
        </pc:spChg>
        <pc:spChg chg="add mod">
          <ac:chgData name="SILVA Mateus" userId="f1bd78cf-2117-40db-872f-cf1d627355d4" providerId="ADAL" clId="{8003034A-32B5-4D35-A853-A4ED50CA8C5F}" dt="2025-10-03T14:26:45.904" v="1542" actId="1035"/>
          <ac:spMkLst>
            <pc:docMk/>
            <pc:sldMk cId="0" sldId="260"/>
            <ac:spMk id="2107" creationId="{63D4B101-81C8-7A38-F622-877CCB45D536}"/>
          </ac:spMkLst>
        </pc:spChg>
        <pc:spChg chg="add del mod">
          <ac:chgData name="SILVA Mateus" userId="f1bd78cf-2117-40db-872f-cf1d627355d4" providerId="ADAL" clId="{8003034A-32B5-4D35-A853-A4ED50CA8C5F}" dt="2025-10-02T18:57:29.307" v="844" actId="478"/>
          <ac:spMkLst>
            <pc:docMk/>
            <pc:sldMk cId="0" sldId="260"/>
            <ac:spMk id="2108" creationId="{D2ADFE1A-7B80-759B-0673-11A4508E8883}"/>
          </ac:spMkLst>
        </pc:spChg>
        <pc:spChg chg="add mod">
          <ac:chgData name="SILVA Mateus" userId="f1bd78cf-2117-40db-872f-cf1d627355d4" providerId="ADAL" clId="{8003034A-32B5-4D35-A853-A4ED50CA8C5F}" dt="2025-10-03T14:47:54.482" v="1585" actId="1036"/>
          <ac:spMkLst>
            <pc:docMk/>
            <pc:sldMk cId="0" sldId="260"/>
            <ac:spMk id="2109" creationId="{4FBD8506-C83A-6BBE-7F0F-E03022BD66ED}"/>
          </ac:spMkLst>
        </pc:spChg>
        <pc:spChg chg="add mod">
          <ac:chgData name="SILVA Mateus" userId="f1bd78cf-2117-40db-872f-cf1d627355d4" providerId="ADAL" clId="{8003034A-32B5-4D35-A853-A4ED50CA8C5F}" dt="2025-10-03T14:47:54.482" v="1585" actId="1036"/>
          <ac:spMkLst>
            <pc:docMk/>
            <pc:sldMk cId="0" sldId="260"/>
            <ac:spMk id="2110" creationId="{22898B99-E3DE-FEE4-3EA0-119E46AFAEA0}"/>
          </ac:spMkLst>
        </pc:spChg>
        <pc:spChg chg="add mod">
          <ac:chgData name="SILVA Mateus" userId="f1bd78cf-2117-40db-872f-cf1d627355d4" providerId="ADAL" clId="{8003034A-32B5-4D35-A853-A4ED50CA8C5F}" dt="2025-10-02T18:57:54.847" v="859" actId="207"/>
          <ac:spMkLst>
            <pc:docMk/>
            <pc:sldMk cId="0" sldId="260"/>
            <ac:spMk id="2111" creationId="{F43726F3-CF62-6ADF-A479-FD1EE9C2102D}"/>
          </ac:spMkLst>
        </pc:spChg>
        <pc:spChg chg="add mod">
          <ac:chgData name="SILVA Mateus" userId="f1bd78cf-2117-40db-872f-cf1d627355d4" providerId="ADAL" clId="{8003034A-32B5-4D35-A853-A4ED50CA8C5F}" dt="2025-10-03T14:26:45.904" v="1542" actId="1035"/>
          <ac:spMkLst>
            <pc:docMk/>
            <pc:sldMk cId="0" sldId="260"/>
            <ac:spMk id="2112" creationId="{0B8230DD-BC40-DE48-09A3-4F1CD10F4292}"/>
          </ac:spMkLst>
        </pc:spChg>
        <pc:spChg chg="add mod">
          <ac:chgData name="SILVA Mateus" userId="f1bd78cf-2117-40db-872f-cf1d627355d4" providerId="ADAL" clId="{8003034A-32B5-4D35-A853-A4ED50CA8C5F}" dt="2025-10-02T18:58:23.504" v="898" actId="20577"/>
          <ac:spMkLst>
            <pc:docMk/>
            <pc:sldMk cId="0" sldId="260"/>
            <ac:spMk id="2113" creationId="{E82C2DB5-04E2-50AC-2EA9-B5856F312AA4}"/>
          </ac:spMkLst>
        </pc:spChg>
        <pc:spChg chg="add mod">
          <ac:chgData name="SILVA Mateus" userId="f1bd78cf-2117-40db-872f-cf1d627355d4" providerId="ADAL" clId="{8003034A-32B5-4D35-A853-A4ED50CA8C5F}" dt="2025-10-03T14:47:54.482" v="1585" actId="1036"/>
          <ac:spMkLst>
            <pc:docMk/>
            <pc:sldMk cId="0" sldId="260"/>
            <ac:spMk id="2114" creationId="{A903A77B-5889-F1EF-D6F5-08C541A83085}"/>
          </ac:spMkLst>
        </pc:spChg>
        <pc:spChg chg="add mod">
          <ac:chgData name="SILVA Mateus" userId="f1bd78cf-2117-40db-872f-cf1d627355d4" providerId="ADAL" clId="{8003034A-32B5-4D35-A853-A4ED50CA8C5F}" dt="2025-10-03T14:47:54.482" v="1585" actId="1036"/>
          <ac:spMkLst>
            <pc:docMk/>
            <pc:sldMk cId="0" sldId="260"/>
            <ac:spMk id="2123" creationId="{DDE86343-3341-2099-F69B-414CD447F560}"/>
          </ac:spMkLst>
        </pc:spChg>
        <pc:spChg chg="add mod">
          <ac:chgData name="SILVA Mateus" userId="f1bd78cf-2117-40db-872f-cf1d627355d4" providerId="ADAL" clId="{8003034A-32B5-4D35-A853-A4ED50CA8C5F}" dt="2025-10-02T19:13:33.436" v="1087"/>
          <ac:spMkLst>
            <pc:docMk/>
            <pc:sldMk cId="0" sldId="260"/>
            <ac:spMk id="2124" creationId="{910B95D4-99CF-E8C2-E2C3-971FB52BEAD0}"/>
          </ac:spMkLst>
        </pc:spChg>
        <pc:spChg chg="add mod">
          <ac:chgData name="SILVA Mateus" userId="f1bd78cf-2117-40db-872f-cf1d627355d4" providerId="ADAL" clId="{8003034A-32B5-4D35-A853-A4ED50CA8C5F}" dt="2025-10-03T14:47:54.482" v="1585" actId="1036"/>
          <ac:spMkLst>
            <pc:docMk/>
            <pc:sldMk cId="0" sldId="260"/>
            <ac:spMk id="2125" creationId="{D659FE43-E323-D345-274A-EE53CE82825F}"/>
          </ac:spMkLst>
        </pc:spChg>
        <pc:grpChg chg="add del mod">
          <ac:chgData name="SILVA Mateus" userId="f1bd78cf-2117-40db-872f-cf1d627355d4" providerId="ADAL" clId="{8003034A-32B5-4D35-A853-A4ED50CA8C5F}" dt="2025-10-02T19:03:09.448" v="985" actId="207"/>
          <ac:grpSpMkLst>
            <pc:docMk/>
            <pc:sldMk cId="0" sldId="260"/>
            <ac:grpSpMk id="2" creationId="{00000000-0000-0000-0000-000000000000}"/>
          </ac:grpSpMkLst>
        </pc:grpChg>
        <pc:graphicFrameChg chg="add mod">
          <ac:chgData name="SILVA Mateus" userId="f1bd78cf-2117-40db-872f-cf1d627355d4" providerId="ADAL" clId="{8003034A-32B5-4D35-A853-A4ED50CA8C5F}" dt="2025-10-02T18:47:08.161" v="655"/>
          <ac:graphicFrameMkLst>
            <pc:docMk/>
            <pc:sldMk cId="0" sldId="260"/>
            <ac:graphicFrameMk id="2093" creationId="{EEDF8442-D439-3EC9-B3C5-81E314764DC7}"/>
          </ac:graphicFrameMkLst>
        </pc:graphicFrameChg>
        <pc:picChg chg="add del mod">
          <ac:chgData name="SILVA Mateus" userId="f1bd78cf-2117-40db-872f-cf1d627355d4" providerId="ADAL" clId="{8003034A-32B5-4D35-A853-A4ED50CA8C5F}" dt="2025-10-02T18:21:17.181" v="272" actId="478"/>
          <ac:picMkLst>
            <pc:docMk/>
            <pc:sldMk cId="0" sldId="260"/>
            <ac:picMk id="39" creationId="{A5891E58-502F-FC2E-AC31-4259AA59FA9A}"/>
          </ac:picMkLst>
        </pc:picChg>
        <pc:picChg chg="add mod">
          <ac:chgData name="SILVA Mateus" userId="f1bd78cf-2117-40db-872f-cf1d627355d4" providerId="ADAL" clId="{8003034A-32B5-4D35-A853-A4ED50CA8C5F}" dt="2025-10-02T18:51:05.788" v="758" actId="1036"/>
          <ac:picMkLst>
            <pc:docMk/>
            <pc:sldMk cId="0" sldId="260"/>
            <ac:picMk id="43" creationId="{E7D71FD1-1AE0-84FB-3618-D95F7DCD63EE}"/>
          </ac:picMkLst>
        </pc:picChg>
        <pc:picChg chg="add mod">
          <ac:chgData name="SILVA Mateus" userId="f1bd78cf-2117-40db-872f-cf1d627355d4" providerId="ADAL" clId="{8003034A-32B5-4D35-A853-A4ED50CA8C5F}" dt="2025-10-03T14:47:54.482" v="1585" actId="1036"/>
          <ac:picMkLst>
            <pc:docMk/>
            <pc:sldMk cId="0" sldId="260"/>
            <ac:picMk id="1026" creationId="{21EB3ECF-27C2-99B4-A957-22B050A65534}"/>
          </ac:picMkLst>
        </pc:picChg>
        <pc:picChg chg="add del">
          <ac:chgData name="SILVA Mateus" userId="f1bd78cf-2117-40db-872f-cf1d627355d4" providerId="ADAL" clId="{8003034A-32B5-4D35-A853-A4ED50CA8C5F}" dt="2025-10-02T18:13:59.441" v="157" actId="478"/>
          <ac:picMkLst>
            <pc:docMk/>
            <pc:sldMk cId="0" sldId="260"/>
            <ac:picMk id="2050" creationId="{917391F7-1F9B-36DC-B6AA-8E15E81D3FE0}"/>
          </ac:picMkLst>
        </pc:picChg>
        <pc:picChg chg="add mod">
          <ac:chgData name="SILVA Mateus" userId="f1bd78cf-2117-40db-872f-cf1d627355d4" providerId="ADAL" clId="{8003034A-32B5-4D35-A853-A4ED50CA8C5F}" dt="2025-10-02T18:50:52.717" v="757" actId="1037"/>
          <ac:picMkLst>
            <pc:docMk/>
            <pc:sldMk cId="0" sldId="260"/>
            <ac:picMk id="2052" creationId="{2E4D2D78-3E89-3301-0988-80BD45396351}"/>
          </ac:picMkLst>
        </pc:picChg>
        <pc:picChg chg="add mod">
          <ac:chgData name="SILVA Mateus" userId="f1bd78cf-2117-40db-872f-cf1d627355d4" providerId="ADAL" clId="{8003034A-32B5-4D35-A853-A4ED50CA8C5F}" dt="2025-10-02T18:33:16.649" v="331" actId="1076"/>
          <ac:picMkLst>
            <pc:docMk/>
            <pc:sldMk cId="0" sldId="260"/>
            <ac:picMk id="2054" creationId="{5F2A9343-6F58-91B7-08F9-D7166C5E855F}"/>
          </ac:picMkLst>
        </pc:picChg>
        <pc:picChg chg="add mod">
          <ac:chgData name="SILVA Mateus" userId="f1bd78cf-2117-40db-872f-cf1d627355d4" providerId="ADAL" clId="{8003034A-32B5-4D35-A853-A4ED50CA8C5F}" dt="2025-10-02T18:41:05.406" v="556" actId="1035"/>
          <ac:picMkLst>
            <pc:docMk/>
            <pc:sldMk cId="0" sldId="260"/>
            <ac:picMk id="2061" creationId="{06A8399E-21BC-A8DF-96F7-019D3E0180F0}"/>
          </ac:picMkLst>
        </pc:picChg>
        <pc:picChg chg="add mod">
          <ac:chgData name="SILVA Mateus" userId="f1bd78cf-2117-40db-872f-cf1d627355d4" providerId="ADAL" clId="{8003034A-32B5-4D35-A853-A4ED50CA8C5F}" dt="2025-10-03T14:26:45.904" v="1542" actId="1035"/>
          <ac:picMkLst>
            <pc:docMk/>
            <pc:sldMk cId="0" sldId="260"/>
            <ac:picMk id="2063" creationId="{75601F36-87D9-7416-869F-349C5BBD4494}"/>
          </ac:picMkLst>
        </pc:picChg>
        <pc:picChg chg="add mod">
          <ac:chgData name="SILVA Mateus" userId="f1bd78cf-2117-40db-872f-cf1d627355d4" providerId="ADAL" clId="{8003034A-32B5-4D35-A853-A4ED50CA8C5F}" dt="2025-10-02T18:36:50.766" v="418"/>
          <ac:picMkLst>
            <pc:docMk/>
            <pc:sldMk cId="0" sldId="260"/>
            <ac:picMk id="2065" creationId="{0F94BF34-1652-C179-946F-02FCDCFF5034}"/>
          </ac:picMkLst>
        </pc:picChg>
        <pc:picChg chg="add mod">
          <ac:chgData name="SILVA Mateus" userId="f1bd78cf-2117-40db-872f-cf1d627355d4" providerId="ADAL" clId="{8003034A-32B5-4D35-A853-A4ED50CA8C5F}" dt="2025-10-03T14:26:45.904" v="1542" actId="1035"/>
          <ac:picMkLst>
            <pc:docMk/>
            <pc:sldMk cId="0" sldId="260"/>
            <ac:picMk id="2069" creationId="{B8FC4F4D-EC7A-4F45-15D8-B4FB26D03382}"/>
          </ac:picMkLst>
        </pc:picChg>
        <pc:picChg chg="add mod">
          <ac:chgData name="SILVA Mateus" userId="f1bd78cf-2117-40db-872f-cf1d627355d4" providerId="ADAL" clId="{8003034A-32B5-4D35-A853-A4ED50CA8C5F}" dt="2025-10-03T14:26:45.904" v="1542" actId="1035"/>
          <ac:picMkLst>
            <pc:docMk/>
            <pc:sldMk cId="0" sldId="260"/>
            <ac:picMk id="2076" creationId="{D6598A8D-03F5-AD91-0A9F-8C934C21C347}"/>
          </ac:picMkLst>
        </pc:picChg>
        <pc:picChg chg="add mod">
          <ac:chgData name="SILVA Mateus" userId="f1bd78cf-2117-40db-872f-cf1d627355d4" providerId="ADAL" clId="{8003034A-32B5-4D35-A853-A4ED50CA8C5F}" dt="2025-10-02T19:02:44.839" v="981" actId="14100"/>
          <ac:picMkLst>
            <pc:docMk/>
            <pc:sldMk cId="0" sldId="260"/>
            <ac:picMk id="2117" creationId="{56E38A4D-6134-B155-DCF3-989A44EB5608}"/>
          </ac:picMkLst>
        </pc:picChg>
        <pc:picChg chg="add mod">
          <ac:chgData name="SILVA Mateus" userId="f1bd78cf-2117-40db-872f-cf1d627355d4" providerId="ADAL" clId="{8003034A-32B5-4D35-A853-A4ED50CA8C5F}" dt="2025-10-02T19:06:13.641" v="991" actId="1076"/>
          <ac:picMkLst>
            <pc:docMk/>
            <pc:sldMk cId="0" sldId="260"/>
            <ac:picMk id="2119" creationId="{B7AB4E11-83B8-72D2-841B-472A0B4B75C7}"/>
          </ac:picMkLst>
        </pc:picChg>
        <pc:cxnChg chg="add mod">
          <ac:chgData name="SILVA Mateus" userId="f1bd78cf-2117-40db-872f-cf1d627355d4" providerId="ADAL" clId="{8003034A-32B5-4D35-A853-A4ED50CA8C5F}" dt="2025-10-03T14:27:07.118" v="1543" actId="1076"/>
          <ac:cxnSpMkLst>
            <pc:docMk/>
            <pc:sldMk cId="0" sldId="260"/>
            <ac:cxnSpMk id="5" creationId="{281D25CD-B821-4D98-4E6E-CDFB03DF5A96}"/>
          </ac:cxnSpMkLst>
        </pc:cxnChg>
        <pc:cxnChg chg="add mod">
          <ac:chgData name="SILVA Mateus" userId="f1bd78cf-2117-40db-872f-cf1d627355d4" providerId="ADAL" clId="{8003034A-32B5-4D35-A853-A4ED50CA8C5F}" dt="2025-10-03T14:46:55.018" v="1567" actId="1076"/>
          <ac:cxnSpMkLst>
            <pc:docMk/>
            <pc:sldMk cId="0" sldId="260"/>
            <ac:cxnSpMk id="11" creationId="{18CD3772-1E78-D16C-7929-5B51AC4D3950}"/>
          </ac:cxnSpMkLst>
        </pc:cxnChg>
        <pc:cxnChg chg="add mod">
          <ac:chgData name="SILVA Mateus" userId="f1bd78cf-2117-40db-872f-cf1d627355d4" providerId="ADAL" clId="{8003034A-32B5-4D35-A853-A4ED50CA8C5F}" dt="2025-10-03T14:48:02.217" v="1587" actId="1076"/>
          <ac:cxnSpMkLst>
            <pc:docMk/>
            <pc:sldMk cId="0" sldId="260"/>
            <ac:cxnSpMk id="13" creationId="{E68BC6EE-D87B-ACC8-C0E5-35BE3334E728}"/>
          </ac:cxnSpMkLst>
        </pc:cxnChg>
        <pc:cxnChg chg="add mod">
          <ac:chgData name="SILVA Mateus" userId="f1bd78cf-2117-40db-872f-cf1d627355d4" providerId="ADAL" clId="{8003034A-32B5-4D35-A853-A4ED50CA8C5F}" dt="2025-10-02T18:20:34.120" v="245" actId="1035"/>
          <ac:cxnSpMkLst>
            <pc:docMk/>
            <pc:sldMk cId="0" sldId="260"/>
            <ac:cxnSpMk id="20" creationId="{631A87B3-009E-AA7A-ACF3-C467CCAEE6E2}"/>
          </ac:cxnSpMkLst>
        </pc:cxnChg>
        <pc:cxnChg chg="add mod">
          <ac:chgData name="SILVA Mateus" userId="f1bd78cf-2117-40db-872f-cf1d627355d4" providerId="ADAL" clId="{8003034A-32B5-4D35-A853-A4ED50CA8C5F}" dt="2025-10-02T18:20:34.120" v="245" actId="1035"/>
          <ac:cxnSpMkLst>
            <pc:docMk/>
            <pc:sldMk cId="0" sldId="260"/>
            <ac:cxnSpMk id="21" creationId="{7DD87D70-D392-674C-3A4F-AA524C29DD57}"/>
          </ac:cxnSpMkLst>
        </pc:cxnChg>
        <pc:cxnChg chg="add del mod">
          <ac:chgData name="SILVA Mateus" userId="f1bd78cf-2117-40db-872f-cf1d627355d4" providerId="ADAL" clId="{8003034A-32B5-4D35-A853-A4ED50CA8C5F}" dt="2025-10-02T18:17:57.783" v="216" actId="478"/>
          <ac:cxnSpMkLst>
            <pc:docMk/>
            <pc:sldMk cId="0" sldId="260"/>
            <ac:cxnSpMk id="25" creationId="{88FD171B-5F85-1E1D-4D66-9C6A22960753}"/>
          </ac:cxnSpMkLst>
        </pc:cxnChg>
        <pc:cxnChg chg="add del mod">
          <ac:chgData name="SILVA Mateus" userId="f1bd78cf-2117-40db-872f-cf1d627355d4" providerId="ADAL" clId="{8003034A-32B5-4D35-A853-A4ED50CA8C5F}" dt="2025-10-02T18:17:57.783" v="216" actId="478"/>
          <ac:cxnSpMkLst>
            <pc:docMk/>
            <pc:sldMk cId="0" sldId="260"/>
            <ac:cxnSpMk id="26" creationId="{D7710ED1-E85E-88A1-C948-B0BF16625A35}"/>
          </ac:cxnSpMkLst>
        </pc:cxnChg>
        <pc:cxnChg chg="add mod">
          <ac:chgData name="SILVA Mateus" userId="f1bd78cf-2117-40db-872f-cf1d627355d4" providerId="ADAL" clId="{8003034A-32B5-4D35-A853-A4ED50CA8C5F}" dt="2025-10-02T18:31:24.531" v="329" actId="1038"/>
          <ac:cxnSpMkLst>
            <pc:docMk/>
            <pc:sldMk cId="0" sldId="260"/>
            <ac:cxnSpMk id="29" creationId="{86CB1304-4976-2AA9-D431-7947393771C2}"/>
          </ac:cxnSpMkLst>
        </pc:cxnChg>
        <pc:cxnChg chg="add mod">
          <ac:chgData name="SILVA Mateus" userId="f1bd78cf-2117-40db-872f-cf1d627355d4" providerId="ADAL" clId="{8003034A-32B5-4D35-A853-A4ED50CA8C5F}" dt="2025-10-02T18:20:42.815" v="249" actId="1035"/>
          <ac:cxnSpMkLst>
            <pc:docMk/>
            <pc:sldMk cId="0" sldId="260"/>
            <ac:cxnSpMk id="30" creationId="{85986716-5F6F-FF7F-D3FD-171AAF38A8CD}"/>
          </ac:cxnSpMkLst>
        </pc:cxnChg>
        <pc:cxnChg chg="add mod">
          <ac:chgData name="SILVA Mateus" userId="f1bd78cf-2117-40db-872f-cf1d627355d4" providerId="ADAL" clId="{8003034A-32B5-4D35-A853-A4ED50CA8C5F}" dt="2025-10-02T18:38:12.547" v="454" actId="1038"/>
          <ac:cxnSpMkLst>
            <pc:docMk/>
            <pc:sldMk cId="0" sldId="260"/>
            <ac:cxnSpMk id="31" creationId="{12FDB279-ACF3-F4C9-BD84-646902C8E1F6}"/>
          </ac:cxnSpMkLst>
        </pc:cxnChg>
        <pc:cxnChg chg="add mod">
          <ac:chgData name="SILVA Mateus" userId="f1bd78cf-2117-40db-872f-cf1d627355d4" providerId="ADAL" clId="{8003034A-32B5-4D35-A853-A4ED50CA8C5F}" dt="2025-10-02T18:20:48.929" v="252" actId="1035"/>
          <ac:cxnSpMkLst>
            <pc:docMk/>
            <pc:sldMk cId="0" sldId="260"/>
            <ac:cxnSpMk id="32" creationId="{9A31DCAB-37CA-8957-A171-211397E872ED}"/>
          </ac:cxnSpMkLst>
        </pc:cxnChg>
        <pc:cxnChg chg="add mod">
          <ac:chgData name="SILVA Mateus" userId="f1bd78cf-2117-40db-872f-cf1d627355d4" providerId="ADAL" clId="{8003034A-32B5-4D35-A853-A4ED50CA8C5F}" dt="2025-10-02T18:20:52.070" v="255" actId="1035"/>
          <ac:cxnSpMkLst>
            <pc:docMk/>
            <pc:sldMk cId="0" sldId="260"/>
            <ac:cxnSpMk id="33" creationId="{33CDD8D6-79FA-6220-F89D-C59EAF35B0EA}"/>
          </ac:cxnSpMkLst>
        </pc:cxnChg>
        <pc:cxnChg chg="add mod">
          <ac:chgData name="SILVA Mateus" userId="f1bd78cf-2117-40db-872f-cf1d627355d4" providerId="ADAL" clId="{8003034A-32B5-4D35-A853-A4ED50CA8C5F}" dt="2025-10-02T18:38:12.547" v="454" actId="1038"/>
          <ac:cxnSpMkLst>
            <pc:docMk/>
            <pc:sldMk cId="0" sldId="260"/>
            <ac:cxnSpMk id="34" creationId="{B93D5F95-6F2A-F92E-9BB7-7A8971381F41}"/>
          </ac:cxnSpMkLst>
        </pc:cxnChg>
        <pc:cxnChg chg="add mod">
          <ac:chgData name="SILVA Mateus" userId="f1bd78cf-2117-40db-872f-cf1d627355d4" providerId="ADAL" clId="{8003034A-32B5-4D35-A853-A4ED50CA8C5F}" dt="2025-10-02T18:38:12.547" v="454" actId="1038"/>
          <ac:cxnSpMkLst>
            <pc:docMk/>
            <pc:sldMk cId="0" sldId="260"/>
            <ac:cxnSpMk id="35" creationId="{5638CA41-B5E5-890D-5D30-63E459D62F6B}"/>
          </ac:cxnSpMkLst>
        </pc:cxnChg>
        <pc:cxnChg chg="add mod">
          <ac:chgData name="SILVA Mateus" userId="f1bd78cf-2117-40db-872f-cf1d627355d4" providerId="ADAL" clId="{8003034A-32B5-4D35-A853-A4ED50CA8C5F}" dt="2025-10-02T18:20:55.389" v="258" actId="1035"/>
          <ac:cxnSpMkLst>
            <pc:docMk/>
            <pc:sldMk cId="0" sldId="260"/>
            <ac:cxnSpMk id="36" creationId="{89A3871D-E1F8-4990-9198-1DD93E3102E7}"/>
          </ac:cxnSpMkLst>
        </pc:cxnChg>
        <pc:cxnChg chg="add mod">
          <ac:chgData name="SILVA Mateus" userId="f1bd78cf-2117-40db-872f-cf1d627355d4" providerId="ADAL" clId="{8003034A-32B5-4D35-A853-A4ED50CA8C5F}" dt="2025-10-02T18:38:12.547" v="454" actId="1038"/>
          <ac:cxnSpMkLst>
            <pc:docMk/>
            <pc:sldMk cId="0" sldId="260"/>
            <ac:cxnSpMk id="37" creationId="{1B9F681E-13DF-893D-C4A2-37D0DE567E10}"/>
          </ac:cxnSpMkLst>
        </pc:cxnChg>
        <pc:cxnChg chg="add mod">
          <ac:chgData name="SILVA Mateus" userId="f1bd78cf-2117-40db-872f-cf1d627355d4" providerId="ADAL" clId="{8003034A-32B5-4D35-A853-A4ED50CA8C5F}" dt="2025-10-02T18:20:59.061" v="262" actId="1035"/>
          <ac:cxnSpMkLst>
            <pc:docMk/>
            <pc:sldMk cId="0" sldId="260"/>
            <ac:cxnSpMk id="38" creationId="{437006E6-C4FD-408D-653D-999CE72D4C01}"/>
          </ac:cxnSpMkLst>
        </pc:cxnChg>
        <pc:cxnChg chg="add mod">
          <ac:chgData name="SILVA Mateus" userId="f1bd78cf-2117-40db-872f-cf1d627355d4" providerId="ADAL" clId="{8003034A-32B5-4D35-A853-A4ED50CA8C5F}" dt="2025-10-02T18:51:18.015" v="762" actId="14100"/>
          <ac:cxnSpMkLst>
            <pc:docMk/>
            <pc:sldMk cId="0" sldId="260"/>
            <ac:cxnSpMk id="40" creationId="{D0D97C56-CAB5-0CA6-885E-7F27C07D12CF}"/>
          </ac:cxnSpMkLst>
        </pc:cxnChg>
        <pc:cxnChg chg="add mod">
          <ac:chgData name="SILVA Mateus" userId="f1bd78cf-2117-40db-872f-cf1d627355d4" providerId="ADAL" clId="{8003034A-32B5-4D35-A853-A4ED50CA8C5F}" dt="2025-10-02T18:48:46.352" v="701" actId="1036"/>
          <ac:cxnSpMkLst>
            <pc:docMk/>
            <pc:sldMk cId="0" sldId="260"/>
            <ac:cxnSpMk id="42" creationId="{D766C8FB-74BE-854C-844D-4BECBAD6A8B6}"/>
          </ac:cxnSpMkLst>
        </pc:cxnChg>
        <pc:cxnChg chg="add mod">
          <ac:chgData name="SILVA Mateus" userId="f1bd78cf-2117-40db-872f-cf1d627355d4" providerId="ADAL" clId="{8003034A-32B5-4D35-A853-A4ED50CA8C5F}" dt="2025-10-02T18:51:05.788" v="758" actId="1036"/>
          <ac:cxnSpMkLst>
            <pc:docMk/>
            <pc:sldMk cId="0" sldId="260"/>
            <ac:cxnSpMk id="44" creationId="{716CFBA3-376A-AA04-CB0F-EE465207A4BF}"/>
          </ac:cxnSpMkLst>
        </pc:cxnChg>
        <pc:cxnChg chg="add mod">
          <ac:chgData name="SILVA Mateus" userId="f1bd78cf-2117-40db-872f-cf1d627355d4" providerId="ADAL" clId="{8003034A-32B5-4D35-A853-A4ED50CA8C5F}" dt="2025-10-02T18:49:04.959" v="705" actId="1035"/>
          <ac:cxnSpMkLst>
            <pc:docMk/>
            <pc:sldMk cId="0" sldId="260"/>
            <ac:cxnSpMk id="45" creationId="{36227DA9-F0C0-C4AB-C8B5-D0D754F5E471}"/>
          </ac:cxnSpMkLst>
        </pc:cxnChg>
        <pc:cxnChg chg="add mod">
          <ac:chgData name="SILVA Mateus" userId="f1bd78cf-2117-40db-872f-cf1d627355d4" providerId="ADAL" clId="{8003034A-32B5-4D35-A853-A4ED50CA8C5F}" dt="2025-10-02T18:51:05.788" v="758" actId="1036"/>
          <ac:cxnSpMkLst>
            <pc:docMk/>
            <pc:sldMk cId="0" sldId="260"/>
            <ac:cxnSpMk id="46" creationId="{40136D5E-B549-502E-6CDD-4394DCFD6BD3}"/>
          </ac:cxnSpMkLst>
        </pc:cxnChg>
        <pc:cxnChg chg="add mod">
          <ac:chgData name="SILVA Mateus" userId="f1bd78cf-2117-40db-872f-cf1d627355d4" providerId="ADAL" clId="{8003034A-32B5-4D35-A853-A4ED50CA8C5F}" dt="2025-10-02T18:51:05.788" v="758" actId="1036"/>
          <ac:cxnSpMkLst>
            <pc:docMk/>
            <pc:sldMk cId="0" sldId="260"/>
            <ac:cxnSpMk id="47" creationId="{BB496A95-2C46-7A1C-F4FE-DEB57E15243C}"/>
          </ac:cxnSpMkLst>
        </pc:cxnChg>
        <pc:cxnChg chg="add mod">
          <ac:chgData name="SILVA Mateus" userId="f1bd78cf-2117-40db-872f-cf1d627355d4" providerId="ADAL" clId="{8003034A-32B5-4D35-A853-A4ED50CA8C5F}" dt="2025-10-02T18:51:05.788" v="758" actId="1036"/>
          <ac:cxnSpMkLst>
            <pc:docMk/>
            <pc:sldMk cId="0" sldId="260"/>
            <ac:cxnSpMk id="48" creationId="{F2F4ACAB-11E0-1D95-D6AE-0A4185AD61DE}"/>
          </ac:cxnSpMkLst>
        </pc:cxnChg>
        <pc:cxnChg chg="add mod">
          <ac:chgData name="SILVA Mateus" userId="f1bd78cf-2117-40db-872f-cf1d627355d4" providerId="ADAL" clId="{8003034A-32B5-4D35-A853-A4ED50CA8C5F}" dt="2025-10-02T18:51:05.788" v="758" actId="1036"/>
          <ac:cxnSpMkLst>
            <pc:docMk/>
            <pc:sldMk cId="0" sldId="260"/>
            <ac:cxnSpMk id="49" creationId="{CEBF5EB4-B53D-2533-1720-DC40356BF3DD}"/>
          </ac:cxnSpMkLst>
        </pc:cxnChg>
        <pc:cxnChg chg="add mod">
          <ac:chgData name="SILVA Mateus" userId="f1bd78cf-2117-40db-872f-cf1d627355d4" providerId="ADAL" clId="{8003034A-32B5-4D35-A853-A4ED50CA8C5F}" dt="2025-10-02T18:23:12.409" v="301" actId="1076"/>
          <ac:cxnSpMkLst>
            <pc:docMk/>
            <pc:sldMk cId="0" sldId="260"/>
            <ac:cxnSpMk id="50" creationId="{5E4485EE-F854-D90E-DC4C-257927BF8698}"/>
          </ac:cxnSpMkLst>
        </pc:cxnChg>
        <pc:cxnChg chg="add mod">
          <ac:chgData name="SILVA Mateus" userId="f1bd78cf-2117-40db-872f-cf1d627355d4" providerId="ADAL" clId="{8003034A-32B5-4D35-A853-A4ED50CA8C5F}" dt="2025-10-02T19:07:39.207" v="996" actId="14100"/>
          <ac:cxnSpMkLst>
            <pc:docMk/>
            <pc:sldMk cId="0" sldId="260"/>
            <ac:cxnSpMk id="51" creationId="{3FEF50B5-E2BE-7D5D-4D9A-C090673FDE1A}"/>
          </ac:cxnSpMkLst>
        </pc:cxnChg>
        <pc:cxnChg chg="add del mod">
          <ac:chgData name="SILVA Mateus" userId="f1bd78cf-2117-40db-872f-cf1d627355d4" providerId="ADAL" clId="{8003034A-32B5-4D35-A853-A4ED50CA8C5F}" dt="2025-10-02T18:41:00.810" v="542" actId="478"/>
          <ac:cxnSpMkLst>
            <pc:docMk/>
            <pc:sldMk cId="0" sldId="260"/>
            <ac:cxnSpMk id="52" creationId="{795E6136-1D45-546E-E873-A7FA5E405522}"/>
          </ac:cxnSpMkLst>
        </pc:cxnChg>
        <pc:cxnChg chg="add del mod">
          <ac:chgData name="SILVA Mateus" userId="f1bd78cf-2117-40db-872f-cf1d627355d4" providerId="ADAL" clId="{8003034A-32B5-4D35-A853-A4ED50CA8C5F}" dt="2025-10-02T18:23:16.977" v="302" actId="478"/>
          <ac:cxnSpMkLst>
            <pc:docMk/>
            <pc:sldMk cId="0" sldId="260"/>
            <ac:cxnSpMk id="53" creationId="{DAD4D657-48E6-CA3C-BC8B-B1F235BDE28A}"/>
          </ac:cxnSpMkLst>
        </pc:cxnChg>
        <pc:cxnChg chg="add del mod">
          <ac:chgData name="SILVA Mateus" userId="f1bd78cf-2117-40db-872f-cf1d627355d4" providerId="ADAL" clId="{8003034A-32B5-4D35-A853-A4ED50CA8C5F}" dt="2025-10-02T18:40:59.766" v="541" actId="478"/>
          <ac:cxnSpMkLst>
            <pc:docMk/>
            <pc:sldMk cId="0" sldId="260"/>
            <ac:cxnSpMk id="54" creationId="{B6D6A1C5-91AA-6591-9C41-CC54BA3357E2}"/>
          </ac:cxnSpMkLst>
        </pc:cxnChg>
        <pc:cxnChg chg="add del mod">
          <ac:chgData name="SILVA Mateus" userId="f1bd78cf-2117-40db-872f-cf1d627355d4" providerId="ADAL" clId="{8003034A-32B5-4D35-A853-A4ED50CA8C5F}" dt="2025-10-02T18:23:17.865" v="303" actId="478"/>
          <ac:cxnSpMkLst>
            <pc:docMk/>
            <pc:sldMk cId="0" sldId="260"/>
            <ac:cxnSpMk id="55" creationId="{9787FBA5-0061-6600-0BFA-9C8639C99B90}"/>
          </ac:cxnSpMkLst>
        </pc:cxnChg>
        <pc:cxnChg chg="add del mod">
          <ac:chgData name="SILVA Mateus" userId="f1bd78cf-2117-40db-872f-cf1d627355d4" providerId="ADAL" clId="{8003034A-32B5-4D35-A853-A4ED50CA8C5F}" dt="2025-10-02T18:23:18.320" v="304" actId="478"/>
          <ac:cxnSpMkLst>
            <pc:docMk/>
            <pc:sldMk cId="0" sldId="260"/>
            <ac:cxnSpMk id="57" creationId="{5B74EA86-2703-BB4C-22C9-8FE2F8C6E6ED}"/>
          </ac:cxnSpMkLst>
        </pc:cxnChg>
        <pc:cxnChg chg="add mod">
          <ac:chgData name="SILVA Mateus" userId="f1bd78cf-2117-40db-872f-cf1d627355d4" providerId="ADAL" clId="{8003034A-32B5-4D35-A853-A4ED50CA8C5F}" dt="2025-10-02T18:23:12.409" v="301" actId="1076"/>
          <ac:cxnSpMkLst>
            <pc:docMk/>
            <pc:sldMk cId="0" sldId="260"/>
            <ac:cxnSpMk id="58" creationId="{39ECDCB1-0428-20C3-957B-E7169D1BAB3A}"/>
          </ac:cxnSpMkLst>
        </pc:cxnChg>
        <pc:cxnChg chg="add del mod">
          <ac:chgData name="SILVA Mateus" userId="f1bd78cf-2117-40db-872f-cf1d627355d4" providerId="ADAL" clId="{8003034A-32B5-4D35-A853-A4ED50CA8C5F}" dt="2025-10-02T18:23:19.089" v="305" actId="478"/>
          <ac:cxnSpMkLst>
            <pc:docMk/>
            <pc:sldMk cId="0" sldId="260"/>
            <ac:cxnSpMk id="59" creationId="{704C9C96-5DD2-784B-0C1E-AF047E905C65}"/>
          </ac:cxnSpMkLst>
        </pc:cxnChg>
        <pc:cxnChg chg="mod">
          <ac:chgData name="SILVA Mateus" userId="f1bd78cf-2117-40db-872f-cf1d627355d4" providerId="ADAL" clId="{8003034A-32B5-4D35-A853-A4ED50CA8C5F}" dt="2025-10-02T18:23:22.011" v="307" actId="1076"/>
          <ac:cxnSpMkLst>
            <pc:docMk/>
            <pc:sldMk cId="0" sldId="260"/>
            <ac:cxnSpMk id="60" creationId="{D123E1EF-5199-3E4E-AA8E-50904FAA9EFA}"/>
          </ac:cxnSpMkLst>
        </pc:cxnChg>
        <pc:cxnChg chg="add del mod">
          <ac:chgData name="SILVA Mateus" userId="f1bd78cf-2117-40db-872f-cf1d627355d4" providerId="ADAL" clId="{8003034A-32B5-4D35-A853-A4ED50CA8C5F}" dt="2025-10-02T18:23:19.609" v="306" actId="478"/>
          <ac:cxnSpMkLst>
            <pc:docMk/>
            <pc:sldMk cId="0" sldId="260"/>
            <ac:cxnSpMk id="61" creationId="{D56CD5F5-0908-82FA-2937-C2213748371E}"/>
          </ac:cxnSpMkLst>
        </pc:cxnChg>
        <pc:cxnChg chg="add mod">
          <ac:chgData name="SILVA Mateus" userId="f1bd78cf-2117-40db-872f-cf1d627355d4" providerId="ADAL" clId="{8003034A-32B5-4D35-A853-A4ED50CA8C5F}" dt="2025-10-02T18:23:32.572" v="309" actId="1076"/>
          <ac:cxnSpMkLst>
            <pc:docMk/>
            <pc:sldMk cId="0" sldId="260"/>
            <ac:cxnSpMk id="62" creationId="{3F8186C5-49AB-A3D9-2599-F7908B561DDF}"/>
          </ac:cxnSpMkLst>
        </pc:cxnChg>
        <pc:cxnChg chg="add mod">
          <ac:chgData name="SILVA Mateus" userId="f1bd78cf-2117-40db-872f-cf1d627355d4" providerId="ADAL" clId="{8003034A-32B5-4D35-A853-A4ED50CA8C5F}" dt="2025-10-02T18:23:32.572" v="309" actId="1076"/>
          <ac:cxnSpMkLst>
            <pc:docMk/>
            <pc:sldMk cId="0" sldId="260"/>
            <ac:cxnSpMk id="63" creationId="{600D1A86-8A28-9F74-712A-988ADBB04C27}"/>
          </ac:cxnSpMkLst>
        </pc:cxnChg>
        <pc:cxnChg chg="add mod">
          <ac:chgData name="SILVA Mateus" userId="f1bd78cf-2117-40db-872f-cf1d627355d4" providerId="ADAL" clId="{8003034A-32B5-4D35-A853-A4ED50CA8C5F}" dt="2025-10-02T18:23:32.572" v="309" actId="1076"/>
          <ac:cxnSpMkLst>
            <pc:docMk/>
            <pc:sldMk cId="0" sldId="260"/>
            <ac:cxnSpMk id="2048" creationId="{EFA547FE-D1D9-B406-0444-86CC5CC283A9}"/>
          </ac:cxnSpMkLst>
        </pc:cxnChg>
        <pc:cxnChg chg="add mod">
          <ac:chgData name="SILVA Mateus" userId="f1bd78cf-2117-40db-872f-cf1d627355d4" providerId="ADAL" clId="{8003034A-32B5-4D35-A853-A4ED50CA8C5F}" dt="2025-10-02T18:23:32.572" v="309" actId="1076"/>
          <ac:cxnSpMkLst>
            <pc:docMk/>
            <pc:sldMk cId="0" sldId="260"/>
            <ac:cxnSpMk id="2049" creationId="{7CCF07B3-785D-E656-B6C0-0A27BB9DD884}"/>
          </ac:cxnSpMkLst>
        </pc:cxnChg>
        <pc:cxnChg chg="add del mod">
          <ac:chgData name="SILVA Mateus" userId="f1bd78cf-2117-40db-872f-cf1d627355d4" providerId="ADAL" clId="{8003034A-32B5-4D35-A853-A4ED50CA8C5F}" dt="2025-10-02T18:37:08.944" v="426" actId="478"/>
          <ac:cxnSpMkLst>
            <pc:docMk/>
            <pc:sldMk cId="0" sldId="260"/>
            <ac:cxnSpMk id="2051" creationId="{AD82C295-2A79-592C-85DF-87BA5E013DE1}"/>
          </ac:cxnSpMkLst>
        </pc:cxnChg>
        <pc:cxnChg chg="add mod">
          <ac:chgData name="SILVA Mateus" userId="f1bd78cf-2117-40db-872f-cf1d627355d4" providerId="ADAL" clId="{8003034A-32B5-4D35-A853-A4ED50CA8C5F}" dt="2025-10-02T18:41:05.406" v="556" actId="1035"/>
          <ac:cxnSpMkLst>
            <pc:docMk/>
            <pc:sldMk cId="0" sldId="260"/>
            <ac:cxnSpMk id="2059" creationId="{D267201B-0748-A8B2-886F-BC3277A7C971}"/>
          </ac:cxnSpMkLst>
        </pc:cxnChg>
        <pc:cxnChg chg="add mod">
          <ac:chgData name="SILVA Mateus" userId="f1bd78cf-2117-40db-872f-cf1d627355d4" providerId="ADAL" clId="{8003034A-32B5-4D35-A853-A4ED50CA8C5F}" dt="2025-10-02T18:38:39.718" v="501" actId="1036"/>
          <ac:cxnSpMkLst>
            <pc:docMk/>
            <pc:sldMk cId="0" sldId="260"/>
            <ac:cxnSpMk id="2062" creationId="{FB755E9F-75EF-3C62-6BF0-83E6A144BAC1}"/>
          </ac:cxnSpMkLst>
        </pc:cxnChg>
        <pc:cxnChg chg="add mod">
          <ac:chgData name="SILVA Mateus" userId="f1bd78cf-2117-40db-872f-cf1d627355d4" providerId="ADAL" clId="{8003034A-32B5-4D35-A853-A4ED50CA8C5F}" dt="2025-10-02T18:36:50.766" v="418"/>
          <ac:cxnSpMkLst>
            <pc:docMk/>
            <pc:sldMk cId="0" sldId="260"/>
            <ac:cxnSpMk id="2064" creationId="{9F9197C6-FE53-283F-8C2F-9DA97388F0BA}"/>
          </ac:cxnSpMkLst>
        </pc:cxnChg>
        <pc:cxnChg chg="add mod">
          <ac:chgData name="SILVA Mateus" userId="f1bd78cf-2117-40db-872f-cf1d627355d4" providerId="ADAL" clId="{8003034A-32B5-4D35-A853-A4ED50CA8C5F}" dt="2025-10-02T18:38:39.718" v="501" actId="1036"/>
          <ac:cxnSpMkLst>
            <pc:docMk/>
            <pc:sldMk cId="0" sldId="260"/>
            <ac:cxnSpMk id="2067" creationId="{D6DF41B1-6A0C-02AB-43E1-D1C581C9509A}"/>
          </ac:cxnSpMkLst>
        </pc:cxnChg>
        <pc:cxnChg chg="add mod">
          <ac:chgData name="SILVA Mateus" userId="f1bd78cf-2117-40db-872f-cf1d627355d4" providerId="ADAL" clId="{8003034A-32B5-4D35-A853-A4ED50CA8C5F}" dt="2025-10-03T14:26:45.089" v="1541" actId="1035"/>
          <ac:cxnSpMkLst>
            <pc:docMk/>
            <pc:sldMk cId="0" sldId="260"/>
            <ac:cxnSpMk id="2068" creationId="{17F7D0B4-22D3-8978-998B-82E480D8C1A0}"/>
          </ac:cxnSpMkLst>
        </pc:cxnChg>
        <pc:cxnChg chg="add mod">
          <ac:chgData name="SILVA Mateus" userId="f1bd78cf-2117-40db-872f-cf1d627355d4" providerId="ADAL" clId="{8003034A-32B5-4D35-A853-A4ED50CA8C5F}" dt="2025-10-02T18:38:39.718" v="501" actId="1036"/>
          <ac:cxnSpMkLst>
            <pc:docMk/>
            <pc:sldMk cId="0" sldId="260"/>
            <ac:cxnSpMk id="2070" creationId="{D6C691D3-CD1F-E42D-43A8-EADA5F80A9CF}"/>
          </ac:cxnSpMkLst>
        </pc:cxnChg>
        <pc:cxnChg chg="add mod">
          <ac:chgData name="SILVA Mateus" userId="f1bd78cf-2117-40db-872f-cf1d627355d4" providerId="ADAL" clId="{8003034A-32B5-4D35-A853-A4ED50CA8C5F}" dt="2025-10-02T18:41:05.406" v="556" actId="1035"/>
          <ac:cxnSpMkLst>
            <pc:docMk/>
            <pc:sldMk cId="0" sldId="260"/>
            <ac:cxnSpMk id="2072" creationId="{90DD1B46-C505-A71C-4644-237DB18B1C57}"/>
          </ac:cxnSpMkLst>
        </pc:cxnChg>
        <pc:cxnChg chg="add mod">
          <ac:chgData name="SILVA Mateus" userId="f1bd78cf-2117-40db-872f-cf1d627355d4" providerId="ADAL" clId="{8003034A-32B5-4D35-A853-A4ED50CA8C5F}" dt="2025-10-03T14:26:45.904" v="1542" actId="1035"/>
          <ac:cxnSpMkLst>
            <pc:docMk/>
            <pc:sldMk cId="0" sldId="260"/>
            <ac:cxnSpMk id="2073" creationId="{9FBC2F52-51EE-202A-F63F-AAF19B39FBE1}"/>
          </ac:cxnSpMkLst>
        </pc:cxnChg>
        <pc:cxnChg chg="add mod">
          <ac:chgData name="SILVA Mateus" userId="f1bd78cf-2117-40db-872f-cf1d627355d4" providerId="ADAL" clId="{8003034A-32B5-4D35-A853-A4ED50CA8C5F}" dt="2025-10-03T14:26:45.904" v="1542" actId="1035"/>
          <ac:cxnSpMkLst>
            <pc:docMk/>
            <pc:sldMk cId="0" sldId="260"/>
            <ac:cxnSpMk id="2074" creationId="{B6EAB58B-54D5-7EDF-B4C7-92DAA0C3A76D}"/>
          </ac:cxnSpMkLst>
        </pc:cxnChg>
        <pc:cxnChg chg="add mod">
          <ac:chgData name="SILVA Mateus" userId="f1bd78cf-2117-40db-872f-cf1d627355d4" providerId="ADAL" clId="{8003034A-32B5-4D35-A853-A4ED50CA8C5F}" dt="2025-10-03T14:26:45.904" v="1542" actId="1035"/>
          <ac:cxnSpMkLst>
            <pc:docMk/>
            <pc:sldMk cId="0" sldId="260"/>
            <ac:cxnSpMk id="2075" creationId="{0999BB4F-2E73-001D-EA23-AB6EAD867493}"/>
          </ac:cxnSpMkLst>
        </pc:cxnChg>
        <pc:cxnChg chg="add mod">
          <ac:chgData name="SILVA Mateus" userId="f1bd78cf-2117-40db-872f-cf1d627355d4" providerId="ADAL" clId="{8003034A-32B5-4D35-A853-A4ED50CA8C5F}" dt="2025-10-02T18:41:05.406" v="556" actId="1035"/>
          <ac:cxnSpMkLst>
            <pc:docMk/>
            <pc:sldMk cId="0" sldId="260"/>
            <ac:cxnSpMk id="2078" creationId="{7A18B018-5854-0B0A-78F9-B3D2D0703FB1}"/>
          </ac:cxnSpMkLst>
        </pc:cxnChg>
        <pc:cxnChg chg="add mod">
          <ac:chgData name="SILVA Mateus" userId="f1bd78cf-2117-40db-872f-cf1d627355d4" providerId="ADAL" clId="{8003034A-32B5-4D35-A853-A4ED50CA8C5F}" dt="2025-10-02T18:40:09.621" v="530" actId="1076"/>
          <ac:cxnSpMkLst>
            <pc:docMk/>
            <pc:sldMk cId="0" sldId="260"/>
            <ac:cxnSpMk id="2079" creationId="{3DA004F1-06EA-A65B-FAF7-216C82C27ECA}"/>
          </ac:cxnSpMkLst>
        </pc:cxnChg>
        <pc:cxnChg chg="add mod">
          <ac:chgData name="SILVA Mateus" userId="f1bd78cf-2117-40db-872f-cf1d627355d4" providerId="ADAL" clId="{8003034A-32B5-4D35-A853-A4ED50CA8C5F}" dt="2025-10-02T18:40:09.621" v="530" actId="1076"/>
          <ac:cxnSpMkLst>
            <pc:docMk/>
            <pc:sldMk cId="0" sldId="260"/>
            <ac:cxnSpMk id="2080" creationId="{48F006D9-EFBE-067D-8F71-D2D691496507}"/>
          </ac:cxnSpMkLst>
        </pc:cxnChg>
        <pc:cxnChg chg="add mod">
          <ac:chgData name="SILVA Mateus" userId="f1bd78cf-2117-40db-872f-cf1d627355d4" providerId="ADAL" clId="{8003034A-32B5-4D35-A853-A4ED50CA8C5F}" dt="2025-10-02T18:41:39.379" v="571" actId="1076"/>
          <ac:cxnSpMkLst>
            <pc:docMk/>
            <pc:sldMk cId="0" sldId="260"/>
            <ac:cxnSpMk id="2081" creationId="{F570001C-3C87-8A94-A83B-3493DEED54B8}"/>
          </ac:cxnSpMkLst>
        </pc:cxnChg>
        <pc:cxnChg chg="add mod">
          <ac:chgData name="SILVA Mateus" userId="f1bd78cf-2117-40db-872f-cf1d627355d4" providerId="ADAL" clId="{8003034A-32B5-4D35-A853-A4ED50CA8C5F}" dt="2025-10-02T18:41:39.379" v="571" actId="1076"/>
          <ac:cxnSpMkLst>
            <pc:docMk/>
            <pc:sldMk cId="0" sldId="260"/>
            <ac:cxnSpMk id="2082" creationId="{1B4B4306-FFC9-2FB4-FE06-2701B16092A5}"/>
          </ac:cxnSpMkLst>
        </pc:cxnChg>
        <pc:cxnChg chg="add mod">
          <ac:chgData name="SILVA Mateus" userId="f1bd78cf-2117-40db-872f-cf1d627355d4" providerId="ADAL" clId="{8003034A-32B5-4D35-A853-A4ED50CA8C5F}" dt="2025-10-03T14:47:54.482" v="1585" actId="1036"/>
          <ac:cxnSpMkLst>
            <pc:docMk/>
            <pc:sldMk cId="0" sldId="260"/>
            <ac:cxnSpMk id="2083" creationId="{9212E1E3-102C-4299-4017-EDFE08BF7898}"/>
          </ac:cxnSpMkLst>
        </pc:cxnChg>
        <pc:cxnChg chg="add mod">
          <ac:chgData name="SILVA Mateus" userId="f1bd78cf-2117-40db-872f-cf1d627355d4" providerId="ADAL" clId="{8003034A-32B5-4D35-A853-A4ED50CA8C5F}" dt="2025-10-03T14:47:54.482" v="1585" actId="1036"/>
          <ac:cxnSpMkLst>
            <pc:docMk/>
            <pc:sldMk cId="0" sldId="260"/>
            <ac:cxnSpMk id="2084" creationId="{C021AC49-DC15-23D4-B2CC-555EF43001A5}"/>
          </ac:cxnSpMkLst>
        </pc:cxnChg>
        <pc:cxnChg chg="add mod">
          <ac:chgData name="SILVA Mateus" userId="f1bd78cf-2117-40db-872f-cf1d627355d4" providerId="ADAL" clId="{8003034A-32B5-4D35-A853-A4ED50CA8C5F}" dt="2025-10-03T14:25:50.292" v="1532" actId="1036"/>
          <ac:cxnSpMkLst>
            <pc:docMk/>
            <pc:sldMk cId="0" sldId="260"/>
            <ac:cxnSpMk id="2085" creationId="{ECE87944-63F4-4D6B-2F76-646914B61FB9}"/>
          </ac:cxnSpMkLst>
        </pc:cxnChg>
        <pc:cxnChg chg="add mod">
          <ac:chgData name="SILVA Mateus" userId="f1bd78cf-2117-40db-872f-cf1d627355d4" providerId="ADAL" clId="{8003034A-32B5-4D35-A853-A4ED50CA8C5F}" dt="2025-10-02T18:41:43.758" v="573" actId="1076"/>
          <ac:cxnSpMkLst>
            <pc:docMk/>
            <pc:sldMk cId="0" sldId="260"/>
            <ac:cxnSpMk id="2086" creationId="{9FE7C749-B5CB-8BA1-53A5-459F57DF9DC9}"/>
          </ac:cxnSpMkLst>
        </pc:cxnChg>
        <pc:cxnChg chg="add mod">
          <ac:chgData name="SILVA Mateus" userId="f1bd78cf-2117-40db-872f-cf1d627355d4" providerId="ADAL" clId="{8003034A-32B5-4D35-A853-A4ED50CA8C5F}" dt="2025-10-03T14:47:54.482" v="1585" actId="1036"/>
          <ac:cxnSpMkLst>
            <pc:docMk/>
            <pc:sldMk cId="0" sldId="260"/>
            <ac:cxnSpMk id="2121" creationId="{BBD2FB63-9211-1188-7C06-8CB62ECF5C2B}"/>
          </ac:cxnSpMkLst>
        </pc:cxnChg>
        <pc:cxnChg chg="add mod">
          <ac:chgData name="SILVA Mateus" userId="f1bd78cf-2117-40db-872f-cf1d627355d4" providerId="ADAL" clId="{8003034A-32B5-4D35-A853-A4ED50CA8C5F}" dt="2025-10-02T19:13:15.212" v="1082" actId="1076"/>
          <ac:cxnSpMkLst>
            <pc:docMk/>
            <pc:sldMk cId="0" sldId="260"/>
            <ac:cxnSpMk id="2122" creationId="{5567CA68-A2C1-4F8C-995D-F1127DB19A53}"/>
          </ac:cxnSpMkLst>
        </pc:cxnChg>
      </pc:sldChg>
      <pc:sldChg chg="addSp delSp modSp mod">
        <pc:chgData name="SILVA Mateus" userId="f1bd78cf-2117-40db-872f-cf1d627355d4" providerId="ADAL" clId="{8003034A-32B5-4D35-A853-A4ED50CA8C5F}" dt="2025-10-03T01:00:28.339" v="1376" actId="1037"/>
        <pc:sldMkLst>
          <pc:docMk/>
          <pc:sldMk cId="0" sldId="261"/>
        </pc:sldMkLst>
        <pc:spChg chg="del">
          <ac:chgData name="SILVA Mateus" userId="f1bd78cf-2117-40db-872f-cf1d627355d4" providerId="ADAL" clId="{8003034A-32B5-4D35-A853-A4ED50CA8C5F}" dt="2025-10-03T00:58:34.957" v="1369" actId="478"/>
          <ac:spMkLst>
            <pc:docMk/>
            <pc:sldMk cId="0" sldId="261"/>
            <ac:spMk id="5" creationId="{00000000-0000-0000-0000-000000000000}"/>
          </ac:spMkLst>
        </pc:spChg>
        <pc:spChg chg="del">
          <ac:chgData name="SILVA Mateus" userId="f1bd78cf-2117-40db-872f-cf1d627355d4" providerId="ADAL" clId="{8003034A-32B5-4D35-A853-A4ED50CA8C5F}" dt="2025-10-03T00:58:34.957" v="1369" actId="478"/>
          <ac:spMkLst>
            <pc:docMk/>
            <pc:sldMk cId="0" sldId="261"/>
            <ac:spMk id="6" creationId="{00000000-0000-0000-0000-000000000000}"/>
          </ac:spMkLst>
        </pc:spChg>
        <pc:spChg chg="del">
          <ac:chgData name="SILVA Mateus" userId="f1bd78cf-2117-40db-872f-cf1d627355d4" providerId="ADAL" clId="{8003034A-32B5-4D35-A853-A4ED50CA8C5F}" dt="2025-10-03T00:58:34.957" v="1369" actId="478"/>
          <ac:spMkLst>
            <pc:docMk/>
            <pc:sldMk cId="0" sldId="261"/>
            <ac:spMk id="7" creationId="{00000000-0000-0000-0000-000000000000}"/>
          </ac:spMkLst>
        </pc:spChg>
        <pc:spChg chg="del">
          <ac:chgData name="SILVA Mateus" userId="f1bd78cf-2117-40db-872f-cf1d627355d4" providerId="ADAL" clId="{8003034A-32B5-4D35-A853-A4ED50CA8C5F}" dt="2025-10-03T00:58:40.204" v="1371" actId="478"/>
          <ac:spMkLst>
            <pc:docMk/>
            <pc:sldMk cId="0" sldId="261"/>
            <ac:spMk id="8" creationId="{00000000-0000-0000-0000-000000000000}"/>
          </ac:spMkLst>
        </pc:spChg>
        <pc:spChg chg="del mod">
          <ac:chgData name="SILVA Mateus" userId="f1bd78cf-2117-40db-872f-cf1d627355d4" providerId="ADAL" clId="{8003034A-32B5-4D35-A853-A4ED50CA8C5F}" dt="2025-10-03T00:58:26.220" v="1366" actId="478"/>
          <ac:spMkLst>
            <pc:docMk/>
            <pc:sldMk cId="0" sldId="261"/>
            <ac:spMk id="9" creationId="{00000000-0000-0000-0000-000000000000}"/>
          </ac:spMkLst>
        </pc:spChg>
        <pc:spChg chg="del">
          <ac:chgData name="SILVA Mateus" userId="f1bd78cf-2117-40db-872f-cf1d627355d4" providerId="ADAL" clId="{8003034A-32B5-4D35-A853-A4ED50CA8C5F}" dt="2025-10-03T00:58:28.760" v="1367" actId="478"/>
          <ac:spMkLst>
            <pc:docMk/>
            <pc:sldMk cId="0" sldId="261"/>
            <ac:spMk id="10" creationId="{00000000-0000-0000-0000-000000000000}"/>
          </ac:spMkLst>
        </pc:spChg>
        <pc:spChg chg="del">
          <ac:chgData name="SILVA Mateus" userId="f1bd78cf-2117-40db-872f-cf1d627355d4" providerId="ADAL" clId="{8003034A-32B5-4D35-A853-A4ED50CA8C5F}" dt="2025-10-03T00:58:10.564" v="1363" actId="478"/>
          <ac:spMkLst>
            <pc:docMk/>
            <pc:sldMk cId="0" sldId="261"/>
            <ac:spMk id="11" creationId="{00000000-0000-0000-0000-000000000000}"/>
          </ac:spMkLst>
        </pc:spChg>
        <pc:spChg chg="del">
          <ac:chgData name="SILVA Mateus" userId="f1bd78cf-2117-40db-872f-cf1d627355d4" providerId="ADAL" clId="{8003034A-32B5-4D35-A853-A4ED50CA8C5F}" dt="2025-10-03T00:58:13.496" v="1364" actId="478"/>
          <ac:spMkLst>
            <pc:docMk/>
            <pc:sldMk cId="0" sldId="261"/>
            <ac:spMk id="12" creationId="{00000000-0000-0000-0000-000000000000}"/>
          </ac:spMkLst>
        </pc:spChg>
        <pc:spChg chg="del">
          <ac:chgData name="SILVA Mateus" userId="f1bd78cf-2117-40db-872f-cf1d627355d4" providerId="ADAL" clId="{8003034A-32B5-4D35-A853-A4ED50CA8C5F}" dt="2025-10-03T00:58:34.957" v="1369" actId="478"/>
          <ac:spMkLst>
            <pc:docMk/>
            <pc:sldMk cId="0" sldId="261"/>
            <ac:spMk id="13" creationId="{00000000-0000-0000-0000-000000000000}"/>
          </ac:spMkLst>
        </pc:spChg>
        <pc:spChg chg="del">
          <ac:chgData name="SILVA Mateus" userId="f1bd78cf-2117-40db-872f-cf1d627355d4" providerId="ADAL" clId="{8003034A-32B5-4D35-A853-A4ED50CA8C5F}" dt="2025-10-03T00:58:34.957" v="1369" actId="478"/>
          <ac:spMkLst>
            <pc:docMk/>
            <pc:sldMk cId="0" sldId="261"/>
            <ac:spMk id="14" creationId="{00000000-0000-0000-0000-000000000000}"/>
          </ac:spMkLst>
        </pc:spChg>
        <pc:spChg chg="del">
          <ac:chgData name="SILVA Mateus" userId="f1bd78cf-2117-40db-872f-cf1d627355d4" providerId="ADAL" clId="{8003034A-32B5-4D35-A853-A4ED50CA8C5F}" dt="2025-10-03T00:58:38.302" v="1370" actId="478"/>
          <ac:spMkLst>
            <pc:docMk/>
            <pc:sldMk cId="0" sldId="261"/>
            <ac:spMk id="15" creationId="{00000000-0000-0000-0000-000000000000}"/>
          </ac:spMkLst>
        </pc:spChg>
        <pc:grpChg chg="del">
          <ac:chgData name="SILVA Mateus" userId="f1bd78cf-2117-40db-872f-cf1d627355d4" providerId="ADAL" clId="{8003034A-32B5-4D35-A853-A4ED50CA8C5F}" dt="2025-10-03T00:58:30.743" v="1368" actId="478"/>
          <ac:grpSpMkLst>
            <pc:docMk/>
            <pc:sldMk cId="0" sldId="261"/>
            <ac:grpSpMk id="2" creationId="{00000000-0000-0000-0000-000000000000}"/>
          </ac:grpSpMkLst>
        </pc:grpChg>
        <pc:picChg chg="add mod">
          <ac:chgData name="SILVA Mateus" userId="f1bd78cf-2117-40db-872f-cf1d627355d4" providerId="ADAL" clId="{8003034A-32B5-4D35-A853-A4ED50CA8C5F}" dt="2025-10-03T01:00:28.339" v="1376" actId="1037"/>
          <ac:picMkLst>
            <pc:docMk/>
            <pc:sldMk cId="0" sldId="261"/>
            <ac:picMk id="17" creationId="{4D06442B-97FB-9473-E9F0-36D0730D922B}"/>
          </ac:picMkLst>
        </pc:picChg>
      </pc:sldChg>
      <pc:sldChg chg="del">
        <pc:chgData name="SILVA Mateus" userId="f1bd78cf-2117-40db-872f-cf1d627355d4" providerId="ADAL" clId="{8003034A-32B5-4D35-A853-A4ED50CA8C5F}" dt="2025-10-03T01:00:48.130" v="1377" actId="47"/>
        <pc:sldMkLst>
          <pc:docMk/>
          <pc:sldMk cId="0" sldId="262"/>
        </pc:sldMkLst>
      </pc:sldChg>
      <pc:sldChg chg="del">
        <pc:chgData name="SILVA Mateus" userId="f1bd78cf-2117-40db-872f-cf1d627355d4" providerId="ADAL" clId="{8003034A-32B5-4D35-A853-A4ED50CA8C5F}" dt="2025-10-03T01:00:49.641" v="1378" actId="47"/>
        <pc:sldMkLst>
          <pc:docMk/>
          <pc:sldMk cId="0" sldId="263"/>
        </pc:sldMkLst>
      </pc:sldChg>
      <pc:sldChg chg="addSp delSp modSp del mod setBg">
        <pc:chgData name="SILVA Mateus" userId="f1bd78cf-2117-40db-872f-cf1d627355d4" providerId="ADAL" clId="{8003034A-32B5-4D35-A853-A4ED50CA8C5F}" dt="2025-10-03T01:00:50.528" v="1379" actId="47"/>
        <pc:sldMkLst>
          <pc:docMk/>
          <pc:sldMk cId="0" sldId="264"/>
        </pc:sldMkLst>
        <pc:spChg chg="mod">
          <ac:chgData name="SILVA Mateus" userId="f1bd78cf-2117-40db-872f-cf1d627355d4" providerId="ADAL" clId="{8003034A-32B5-4D35-A853-A4ED50CA8C5F}" dt="2025-10-02T19:33:26.426" v="1197" actId="1076"/>
          <ac:spMkLst>
            <pc:docMk/>
            <pc:sldMk cId="0" sldId="264"/>
            <ac:spMk id="3" creationId="{00000000-0000-0000-0000-000000000000}"/>
          </ac:spMkLst>
        </pc:spChg>
        <pc:spChg chg="del mod">
          <ac:chgData name="SILVA Mateus" userId="f1bd78cf-2117-40db-872f-cf1d627355d4" providerId="ADAL" clId="{8003034A-32B5-4D35-A853-A4ED50CA8C5F}" dt="2025-10-02T19:33:30.446" v="1201" actId="478"/>
          <ac:spMkLst>
            <pc:docMk/>
            <pc:sldMk cId="0" sldId="264"/>
            <ac:spMk id="5" creationId="{00000000-0000-0000-0000-000000000000}"/>
          </ac:spMkLst>
        </pc:spChg>
        <pc:spChg chg="del mod">
          <ac:chgData name="SILVA Mateus" userId="f1bd78cf-2117-40db-872f-cf1d627355d4" providerId="ADAL" clId="{8003034A-32B5-4D35-A853-A4ED50CA8C5F}" dt="2025-10-02T19:33:28.582" v="1199" actId="478"/>
          <ac:spMkLst>
            <pc:docMk/>
            <pc:sldMk cId="0" sldId="264"/>
            <ac:spMk id="6" creationId="{00000000-0000-0000-0000-000000000000}"/>
          </ac:spMkLst>
        </pc:spChg>
        <pc:spChg chg="del mod">
          <ac:chgData name="SILVA Mateus" userId="f1bd78cf-2117-40db-872f-cf1d627355d4" providerId="ADAL" clId="{8003034A-32B5-4D35-A853-A4ED50CA8C5F}" dt="2025-10-02T19:33:27.683" v="1198" actId="478"/>
          <ac:spMkLst>
            <pc:docMk/>
            <pc:sldMk cId="0" sldId="264"/>
            <ac:spMk id="7" creationId="{00000000-0000-0000-0000-000000000000}"/>
          </ac:spMkLst>
        </pc:spChg>
        <pc:spChg chg="del mod">
          <ac:chgData name="SILVA Mateus" userId="f1bd78cf-2117-40db-872f-cf1d627355d4" providerId="ADAL" clId="{8003034A-32B5-4D35-A853-A4ED50CA8C5F}" dt="2025-10-02T19:33:29.028" v="1200" actId="478"/>
          <ac:spMkLst>
            <pc:docMk/>
            <pc:sldMk cId="0" sldId="264"/>
            <ac:spMk id="8" creationId="{00000000-0000-0000-0000-000000000000}"/>
          </ac:spMkLst>
        </pc:spChg>
        <pc:spChg chg="del">
          <ac:chgData name="SILVA Mateus" userId="f1bd78cf-2117-40db-872f-cf1d627355d4" providerId="ADAL" clId="{8003034A-32B5-4D35-A853-A4ED50CA8C5F}" dt="2025-10-02T19:32:30.065" v="1171" actId="478"/>
          <ac:spMkLst>
            <pc:docMk/>
            <pc:sldMk cId="0" sldId="264"/>
            <ac:spMk id="9" creationId="{00000000-0000-0000-0000-000000000000}"/>
          </ac:spMkLst>
        </pc:spChg>
        <pc:spChg chg="del">
          <ac:chgData name="SILVA Mateus" userId="f1bd78cf-2117-40db-872f-cf1d627355d4" providerId="ADAL" clId="{8003034A-32B5-4D35-A853-A4ED50CA8C5F}" dt="2025-10-02T19:28:44.419" v="1121" actId="478"/>
          <ac:spMkLst>
            <pc:docMk/>
            <pc:sldMk cId="0" sldId="264"/>
            <ac:spMk id="10" creationId="{00000000-0000-0000-0000-000000000000}"/>
          </ac:spMkLst>
        </pc:spChg>
        <pc:spChg chg="del">
          <ac:chgData name="SILVA Mateus" userId="f1bd78cf-2117-40db-872f-cf1d627355d4" providerId="ADAL" clId="{8003034A-32B5-4D35-A853-A4ED50CA8C5F}" dt="2025-10-02T19:28:41.993" v="1120" actId="478"/>
          <ac:spMkLst>
            <pc:docMk/>
            <pc:sldMk cId="0" sldId="264"/>
            <ac:spMk id="11" creationId="{00000000-0000-0000-0000-000000000000}"/>
          </ac:spMkLst>
        </pc:spChg>
        <pc:spChg chg="mod">
          <ac:chgData name="SILVA Mateus" userId="f1bd78cf-2117-40db-872f-cf1d627355d4" providerId="ADAL" clId="{8003034A-32B5-4D35-A853-A4ED50CA8C5F}" dt="2025-10-02T19:33:57.053" v="1214" actId="1076"/>
          <ac:spMkLst>
            <pc:docMk/>
            <pc:sldMk cId="0" sldId="264"/>
            <ac:spMk id="12" creationId="{00000000-0000-0000-0000-000000000000}"/>
          </ac:spMkLst>
        </pc:spChg>
        <pc:spChg chg="del">
          <ac:chgData name="SILVA Mateus" userId="f1bd78cf-2117-40db-872f-cf1d627355d4" providerId="ADAL" clId="{8003034A-32B5-4D35-A853-A4ED50CA8C5F}" dt="2025-10-02T19:32:32.511" v="1172" actId="478"/>
          <ac:spMkLst>
            <pc:docMk/>
            <pc:sldMk cId="0" sldId="264"/>
            <ac:spMk id="13" creationId="{00000000-0000-0000-0000-000000000000}"/>
          </ac:spMkLst>
        </pc:spChg>
        <pc:spChg chg="del">
          <ac:chgData name="SILVA Mateus" userId="f1bd78cf-2117-40db-872f-cf1d627355d4" providerId="ADAL" clId="{8003034A-32B5-4D35-A853-A4ED50CA8C5F}" dt="2025-10-02T19:32:33.938" v="1173" actId="478"/>
          <ac:spMkLst>
            <pc:docMk/>
            <pc:sldMk cId="0" sldId="264"/>
            <ac:spMk id="14" creationId="{00000000-0000-0000-0000-000000000000}"/>
          </ac:spMkLst>
        </pc:spChg>
        <pc:spChg chg="del">
          <ac:chgData name="SILVA Mateus" userId="f1bd78cf-2117-40db-872f-cf1d627355d4" providerId="ADAL" clId="{8003034A-32B5-4D35-A853-A4ED50CA8C5F}" dt="2025-10-02T19:32:35.337" v="1174" actId="478"/>
          <ac:spMkLst>
            <pc:docMk/>
            <pc:sldMk cId="0" sldId="264"/>
            <ac:spMk id="15" creationId="{00000000-0000-0000-0000-000000000000}"/>
          </ac:spMkLst>
        </pc:spChg>
        <pc:spChg chg="del">
          <ac:chgData name="SILVA Mateus" userId="f1bd78cf-2117-40db-872f-cf1d627355d4" providerId="ADAL" clId="{8003034A-32B5-4D35-A853-A4ED50CA8C5F}" dt="2025-10-02T19:32:36.916" v="1175" actId="478"/>
          <ac:spMkLst>
            <pc:docMk/>
            <pc:sldMk cId="0" sldId="264"/>
            <ac:spMk id="16" creationId="{00000000-0000-0000-0000-000000000000}"/>
          </ac:spMkLst>
        </pc:spChg>
        <pc:spChg chg="del">
          <ac:chgData name="SILVA Mateus" userId="f1bd78cf-2117-40db-872f-cf1d627355d4" providerId="ADAL" clId="{8003034A-32B5-4D35-A853-A4ED50CA8C5F}" dt="2025-10-02T19:30:30.865" v="1163" actId="478"/>
          <ac:spMkLst>
            <pc:docMk/>
            <pc:sldMk cId="0" sldId="264"/>
            <ac:spMk id="17" creationId="{00000000-0000-0000-0000-000000000000}"/>
          </ac:spMkLst>
        </pc:spChg>
        <pc:spChg chg="mod">
          <ac:chgData name="SILVA Mateus" userId="f1bd78cf-2117-40db-872f-cf1d627355d4" providerId="ADAL" clId="{8003034A-32B5-4D35-A853-A4ED50CA8C5F}" dt="2025-10-02T19:30:37.596" v="1164"/>
          <ac:spMkLst>
            <pc:docMk/>
            <pc:sldMk cId="0" sldId="264"/>
            <ac:spMk id="19" creationId="{CFB66E17-63DF-A1DA-E493-1F2CE0159A64}"/>
          </ac:spMkLst>
        </pc:spChg>
        <pc:spChg chg="mod">
          <ac:chgData name="SILVA Mateus" userId="f1bd78cf-2117-40db-872f-cf1d627355d4" providerId="ADAL" clId="{8003034A-32B5-4D35-A853-A4ED50CA8C5F}" dt="2025-10-02T19:30:37.596" v="1164"/>
          <ac:spMkLst>
            <pc:docMk/>
            <pc:sldMk cId="0" sldId="264"/>
            <ac:spMk id="20" creationId="{2A04C247-39B6-4DB8-EE2A-AF6F6D1CC5B1}"/>
          </ac:spMkLst>
        </pc:spChg>
        <pc:spChg chg="add del mod">
          <ac:chgData name="SILVA Mateus" userId="f1bd78cf-2117-40db-872f-cf1d627355d4" providerId="ADAL" clId="{8003034A-32B5-4D35-A853-A4ED50CA8C5F}" dt="2025-10-02T19:32:57.184" v="1182" actId="478"/>
          <ac:spMkLst>
            <pc:docMk/>
            <pc:sldMk cId="0" sldId="264"/>
            <ac:spMk id="21" creationId="{06A03B96-3462-50F5-3846-73FADFB556E0}"/>
          </ac:spMkLst>
        </pc:spChg>
        <pc:grpChg chg="mod ord">
          <ac:chgData name="SILVA Mateus" userId="f1bd78cf-2117-40db-872f-cf1d627355d4" providerId="ADAL" clId="{8003034A-32B5-4D35-A853-A4ED50CA8C5F}" dt="2025-10-02T19:33:54.816" v="1213" actId="14100"/>
          <ac:grpSpMkLst>
            <pc:docMk/>
            <pc:sldMk cId="0" sldId="264"/>
            <ac:grpSpMk id="2" creationId="{00000000-0000-0000-0000-000000000000}"/>
          </ac:grpSpMkLst>
        </pc:grpChg>
        <pc:grpChg chg="add del mod">
          <ac:chgData name="SILVA Mateus" userId="f1bd78cf-2117-40db-872f-cf1d627355d4" providerId="ADAL" clId="{8003034A-32B5-4D35-A853-A4ED50CA8C5F}" dt="2025-10-02T19:30:50.317" v="1169" actId="478"/>
          <ac:grpSpMkLst>
            <pc:docMk/>
            <pc:sldMk cId="0" sldId="264"/>
            <ac:grpSpMk id="18" creationId="{A407C914-EC55-33CA-7737-1F0AA238B2F5}"/>
          </ac:grpSpMkLst>
        </pc:grpChg>
      </pc:sldChg>
      <pc:sldChg chg="del">
        <pc:chgData name="SILVA Mateus" userId="f1bd78cf-2117-40db-872f-cf1d627355d4" providerId="ADAL" clId="{8003034A-32B5-4D35-A853-A4ED50CA8C5F}" dt="2025-10-03T01:00:51.305" v="1380" actId="47"/>
        <pc:sldMkLst>
          <pc:docMk/>
          <pc:sldMk cId="0" sldId="265"/>
        </pc:sldMkLst>
      </pc:sldChg>
      <pc:sldChg chg="modSp mod">
        <pc:chgData name="SILVA Mateus" userId="f1bd78cf-2117-40db-872f-cf1d627355d4" providerId="ADAL" clId="{8003034A-32B5-4D35-A853-A4ED50CA8C5F}" dt="2025-10-03T01:04:04.157" v="1460" actId="20577"/>
        <pc:sldMkLst>
          <pc:docMk/>
          <pc:sldMk cId="0" sldId="266"/>
        </pc:sldMkLst>
        <pc:spChg chg="mod">
          <ac:chgData name="SILVA Mateus" userId="f1bd78cf-2117-40db-872f-cf1d627355d4" providerId="ADAL" clId="{8003034A-32B5-4D35-A853-A4ED50CA8C5F}" dt="2025-10-03T01:04:04.157" v="1460" actId="20577"/>
          <ac:spMkLst>
            <pc:docMk/>
            <pc:sldMk cId="0" sldId="266"/>
            <ac:spMk id="3" creationId="{00000000-0000-0000-0000-000000000000}"/>
          </ac:spMkLst>
        </pc:spChg>
      </pc:sldChg>
      <pc:sldChg chg="add del">
        <pc:chgData name="SILVA Mateus" userId="f1bd78cf-2117-40db-872f-cf1d627355d4" providerId="ADAL" clId="{8003034A-32B5-4D35-A853-A4ED50CA8C5F}" dt="2025-10-02T20:13:18.754" v="1336" actId="2696"/>
        <pc:sldMkLst>
          <pc:docMk/>
          <pc:sldMk cId="778155883" sldId="267"/>
        </pc:sldMkLst>
      </pc:sldChg>
      <pc:sldChg chg="addSp modSp add del mod">
        <pc:chgData name="SILVA Mateus" userId="f1bd78cf-2117-40db-872f-cf1d627355d4" providerId="ADAL" clId="{8003034A-32B5-4D35-A853-A4ED50CA8C5F}" dt="2025-10-03T11:25:06.409" v="1517" actId="207"/>
        <pc:sldMkLst>
          <pc:docMk/>
          <pc:sldMk cId="2276405591" sldId="267"/>
        </pc:sldMkLst>
        <pc:spChg chg="mod">
          <ac:chgData name="SILVA Mateus" userId="f1bd78cf-2117-40db-872f-cf1d627355d4" providerId="ADAL" clId="{8003034A-32B5-4D35-A853-A4ED50CA8C5F}" dt="2025-10-03T11:25:02.548" v="1516" actId="2711"/>
          <ac:spMkLst>
            <pc:docMk/>
            <pc:sldMk cId="2276405591" sldId="267"/>
            <ac:spMk id="5" creationId="{66FFB504-5FD5-B798-54CB-91F07EB20282}"/>
          </ac:spMkLst>
        </pc:spChg>
        <pc:spChg chg="mod">
          <ac:chgData name="SILVA Mateus" userId="f1bd78cf-2117-40db-872f-cf1d627355d4" providerId="ADAL" clId="{8003034A-32B5-4D35-A853-A4ED50CA8C5F}" dt="2025-10-03T11:25:06.409" v="1517" actId="207"/>
          <ac:spMkLst>
            <pc:docMk/>
            <pc:sldMk cId="2276405591" sldId="267"/>
            <ac:spMk id="6" creationId="{64CF3FE4-4A7E-DA16-03C1-DA06E5C318B2}"/>
          </ac:spMkLst>
        </pc:spChg>
        <pc:spChg chg="add mod">
          <ac:chgData name="SILVA Mateus" userId="f1bd78cf-2117-40db-872f-cf1d627355d4" providerId="ADAL" clId="{8003034A-32B5-4D35-A853-A4ED50CA8C5F}" dt="2025-10-03T01:01:24.778" v="1382" actId="1076"/>
          <ac:spMkLst>
            <pc:docMk/>
            <pc:sldMk cId="2276405591" sldId="267"/>
            <ac:spMk id="7" creationId="{80C6BBCE-D43C-0EBE-B0CA-07FA3BD96366}"/>
          </ac:spMkLst>
        </pc:spChg>
      </pc:sldChg>
      <pc:sldChg chg="add del">
        <pc:chgData name="SILVA Mateus" userId="f1bd78cf-2117-40db-872f-cf1d627355d4" providerId="ADAL" clId="{8003034A-32B5-4D35-A853-A4ED50CA8C5F}" dt="2025-10-02T20:12:15.739" v="1335" actId="2696"/>
        <pc:sldMkLst>
          <pc:docMk/>
          <pc:sldMk cId="599045826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svg"/><Relationship Id="rId7" Type="http://schemas.openxmlformats.org/officeDocument/2006/relationships/hyperlink" Target="https://github.com/MendesDSilva/Case.git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hyperlink" Target="https://app.powerbi.com/links/xaurLwDP6r?ctid=f310b526-e195-4805-a55e-67e28f2fefdb&amp;pbi_source=linkShare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svg"/><Relationship Id="rId7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2.png"/><Relationship Id="rId5" Type="http://schemas.openxmlformats.org/officeDocument/2006/relationships/image" Target="../media/image18.png"/><Relationship Id="rId10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513732" y="-235594"/>
            <a:ext cx="9149344" cy="11511369"/>
            <a:chOff x="0" y="0"/>
            <a:chExt cx="2409704" cy="303180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09704" cy="3031801"/>
            </a:xfrm>
            <a:custGeom>
              <a:avLst/>
              <a:gdLst/>
              <a:ahLst/>
              <a:cxnLst/>
              <a:rect l="l" t="t" r="r" b="b"/>
              <a:pathLst>
                <a:path w="2409704" h="3031801">
                  <a:moveTo>
                    <a:pt x="0" y="0"/>
                  </a:moveTo>
                  <a:lnTo>
                    <a:pt x="2409704" y="0"/>
                  </a:lnTo>
                  <a:lnTo>
                    <a:pt x="2409704" y="3031801"/>
                  </a:lnTo>
                  <a:lnTo>
                    <a:pt x="0" y="3031801"/>
                  </a:lnTo>
                  <a:close/>
                </a:path>
              </a:pathLst>
            </a:custGeom>
            <a:solidFill>
              <a:srgbClr val="F5AD00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409704" cy="30699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-5400000">
            <a:off x="5779083" y="380571"/>
            <a:ext cx="11017344" cy="8795513"/>
          </a:xfrm>
          <a:custGeom>
            <a:avLst/>
            <a:gdLst/>
            <a:ahLst/>
            <a:cxnLst/>
            <a:rect l="l" t="t" r="r" b="b"/>
            <a:pathLst>
              <a:path w="11017344" h="8795513">
                <a:moveTo>
                  <a:pt x="0" y="0"/>
                </a:moveTo>
                <a:lnTo>
                  <a:pt x="11017345" y="0"/>
                </a:lnTo>
                <a:lnTo>
                  <a:pt x="11017345" y="8795513"/>
                </a:lnTo>
                <a:lnTo>
                  <a:pt x="0" y="8795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6" name="Freeform 6"/>
          <p:cNvSpPr/>
          <p:nvPr/>
        </p:nvSpPr>
        <p:spPr>
          <a:xfrm>
            <a:off x="331735" y="0"/>
            <a:ext cx="1666008" cy="1898281"/>
          </a:xfrm>
          <a:custGeom>
            <a:avLst/>
            <a:gdLst/>
            <a:ahLst/>
            <a:cxnLst/>
            <a:rect l="l" t="t" r="r" b="b"/>
            <a:pathLst>
              <a:path w="1666008" h="1898281">
                <a:moveTo>
                  <a:pt x="0" y="0"/>
                </a:moveTo>
                <a:lnTo>
                  <a:pt x="1666008" y="0"/>
                </a:lnTo>
                <a:lnTo>
                  <a:pt x="1666008" y="1898281"/>
                </a:lnTo>
                <a:lnTo>
                  <a:pt x="0" y="18982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970" r="-6970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7" name="TextBox 7"/>
          <p:cNvSpPr txBox="1"/>
          <p:nvPr/>
        </p:nvSpPr>
        <p:spPr>
          <a:xfrm>
            <a:off x="1721853" y="5491516"/>
            <a:ext cx="7027682" cy="13320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054"/>
              </a:lnSpc>
            </a:pPr>
            <a:r>
              <a:rPr lang="en-US" sz="9061" b="1" spc="-588" dirty="0">
                <a:solidFill>
                  <a:srgbClr val="006DAC"/>
                </a:solidFill>
                <a:latin typeface="Arial" panose="020B0604020202020204" pitchFamily="34" charset="0"/>
                <a:ea typeface="Charlevoix Heavy"/>
                <a:cs typeface="Arial" panose="020B0604020202020204" pitchFamily="34" charset="0"/>
                <a:sym typeface="Charlevoix Heavy"/>
              </a:rPr>
              <a:t>ASSISTENTE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721853" y="4901788"/>
            <a:ext cx="6514001" cy="6087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79"/>
              </a:lnSpc>
            </a:pPr>
            <a:r>
              <a:rPr lang="en-US" sz="4456" b="1" spc="-289" dirty="0">
                <a:solidFill>
                  <a:srgbClr val="EA1D2C"/>
                </a:solidFill>
                <a:latin typeface="Arial" panose="020B0604020202020204" pitchFamily="34" charset="0"/>
                <a:ea typeface="Charlevoix Heavy"/>
                <a:cs typeface="Arial" panose="020B0604020202020204" pitchFamily="34" charset="0"/>
                <a:sym typeface="Charlevoix Heavy"/>
              </a:rPr>
              <a:t>CASE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721853" y="6773790"/>
            <a:ext cx="9154418" cy="13320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054"/>
              </a:lnSpc>
            </a:pPr>
            <a:r>
              <a:rPr lang="en-US" sz="9061" b="1" spc="-588" dirty="0">
                <a:solidFill>
                  <a:srgbClr val="006DAC"/>
                </a:solidFill>
                <a:latin typeface="Arial" panose="020B0604020202020204" pitchFamily="34" charset="0"/>
                <a:ea typeface="Charlevoix Heavy"/>
                <a:cs typeface="Arial" panose="020B0604020202020204" pitchFamily="34" charset="0"/>
                <a:sym typeface="Charlevoix Heavy"/>
              </a:rPr>
              <a:t>COMERCIAL KA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721853" y="8255725"/>
            <a:ext cx="8116697" cy="4868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34"/>
              </a:lnSpc>
            </a:pPr>
            <a:r>
              <a:rPr lang="en-US" sz="3556" b="1" spc="-231" dirty="0">
                <a:solidFill>
                  <a:srgbClr val="EA1D2C"/>
                </a:solidFill>
                <a:latin typeface="Arial" panose="020B0604020202020204" pitchFamily="34" charset="0"/>
                <a:ea typeface="Charlevoix Bold"/>
                <a:cs typeface="Arial" panose="020B0604020202020204" pitchFamily="34" charset="0"/>
                <a:sym typeface="Charlevoix Bold"/>
              </a:rPr>
              <a:t>MATEUS MENDES DA SILVA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772270" y="465394"/>
            <a:ext cx="7165543" cy="7165543"/>
          </a:xfrm>
          <a:custGeom>
            <a:avLst/>
            <a:gdLst/>
            <a:ahLst/>
            <a:cxnLst/>
            <a:rect l="l" t="t" r="r" b="b"/>
            <a:pathLst>
              <a:path w="7165543" h="7165543">
                <a:moveTo>
                  <a:pt x="0" y="0"/>
                </a:moveTo>
                <a:lnTo>
                  <a:pt x="7165543" y="0"/>
                </a:lnTo>
                <a:lnTo>
                  <a:pt x="7165543" y="7165543"/>
                </a:lnTo>
                <a:lnTo>
                  <a:pt x="0" y="71655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9668936" y="1311379"/>
            <a:ext cx="8558439" cy="8937521"/>
            <a:chOff x="-60190" y="-51"/>
            <a:chExt cx="2402758" cy="2509184"/>
          </a:xfrm>
        </p:grpSpPr>
        <p:sp>
          <p:nvSpPr>
            <p:cNvPr id="4" name="Freeform 4"/>
            <p:cNvSpPr/>
            <p:nvPr/>
          </p:nvSpPr>
          <p:spPr>
            <a:xfrm>
              <a:off x="-60190" y="-51"/>
              <a:ext cx="2402758" cy="2509184"/>
            </a:xfrm>
            <a:custGeom>
              <a:avLst/>
              <a:gdLst/>
              <a:ahLst/>
              <a:cxnLst/>
              <a:rect l="l" t="t" r="r" b="b"/>
              <a:pathLst>
                <a:path w="2402758" h="2509184">
                  <a:moveTo>
                    <a:pt x="2026531" y="2245284"/>
                  </a:moveTo>
                  <a:lnTo>
                    <a:pt x="2012053" y="2256587"/>
                  </a:lnTo>
                  <a:lnTo>
                    <a:pt x="2011418" y="2256587"/>
                  </a:lnTo>
                  <a:lnTo>
                    <a:pt x="2011418" y="2256587"/>
                  </a:lnTo>
                  <a:cubicBezTo>
                    <a:pt x="1674849" y="2509183"/>
                    <a:pt x="1197653" y="2443699"/>
                    <a:pt x="941570" y="2109775"/>
                  </a:cubicBezTo>
                  <a:lnTo>
                    <a:pt x="232402" y="1246175"/>
                  </a:lnTo>
                  <a:lnTo>
                    <a:pt x="1405501" y="268275"/>
                  </a:lnTo>
                  <a:lnTo>
                    <a:pt x="2129401" y="1149147"/>
                  </a:lnTo>
                  <a:cubicBezTo>
                    <a:pt x="2137402" y="1158418"/>
                    <a:pt x="2145149" y="1167816"/>
                    <a:pt x="2152642" y="1177468"/>
                  </a:cubicBezTo>
                  <a:lnTo>
                    <a:pt x="2156198" y="1181659"/>
                  </a:lnTo>
                  <a:cubicBezTo>
                    <a:pt x="2161659" y="1188898"/>
                    <a:pt x="2166993" y="1196264"/>
                    <a:pt x="2172327" y="1203630"/>
                  </a:cubicBezTo>
                  <a:lnTo>
                    <a:pt x="2176137" y="1209091"/>
                  </a:lnTo>
                  <a:lnTo>
                    <a:pt x="2180709" y="1215695"/>
                  </a:lnTo>
                  <a:cubicBezTo>
                    <a:pt x="2402758" y="1539532"/>
                    <a:pt x="2342936" y="1978994"/>
                    <a:pt x="2042406" y="2231695"/>
                  </a:cubicBezTo>
                  <a:lnTo>
                    <a:pt x="2042406" y="2231695"/>
                  </a:lnTo>
                  <a:lnTo>
                    <a:pt x="2028055" y="2243379"/>
                  </a:lnTo>
                  <a:close/>
                  <a:moveTo>
                    <a:pt x="1587111" y="763575"/>
                  </a:moveTo>
                  <a:cubicBezTo>
                    <a:pt x="1587111" y="1072403"/>
                    <a:pt x="1401071" y="1350820"/>
                    <a:pt x="1115746" y="1468991"/>
                  </a:cubicBezTo>
                  <a:cubicBezTo>
                    <a:pt x="830421" y="1587163"/>
                    <a:pt x="502006" y="1521816"/>
                    <a:pt x="283649" y="1303423"/>
                  </a:cubicBezTo>
                  <a:cubicBezTo>
                    <a:pt x="65293" y="1085030"/>
                    <a:pt x="0" y="756604"/>
                    <a:pt x="118219" y="471299"/>
                  </a:cubicBezTo>
                  <a:cubicBezTo>
                    <a:pt x="236438" y="185994"/>
                    <a:pt x="514886" y="0"/>
                    <a:pt x="823714" y="51"/>
                  </a:cubicBezTo>
                  <a:lnTo>
                    <a:pt x="823714" y="51"/>
                  </a:lnTo>
                  <a:cubicBezTo>
                    <a:pt x="1026201" y="51"/>
                    <a:pt x="1220394" y="80498"/>
                    <a:pt x="1363562" y="223690"/>
                  </a:cubicBezTo>
                  <a:cubicBezTo>
                    <a:pt x="1506730" y="366882"/>
                    <a:pt x="1587145" y="561087"/>
                    <a:pt x="1587111" y="763575"/>
                  </a:cubicBezTo>
                  <a:close/>
                </a:path>
              </a:pathLst>
            </a:custGeom>
            <a:solidFill>
              <a:srgbClr val="037094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5" name="Freeform 5"/>
            <p:cNvSpPr/>
            <p:nvPr/>
          </p:nvSpPr>
          <p:spPr>
            <a:xfrm>
              <a:off x="172212" y="268224"/>
              <a:ext cx="2170356" cy="2240908"/>
            </a:xfrm>
            <a:custGeom>
              <a:avLst/>
              <a:gdLst/>
              <a:ahLst/>
              <a:cxnLst/>
              <a:rect l="l" t="t" r="r" b="b"/>
              <a:pathLst>
                <a:path w="2170356" h="2240908">
                  <a:moveTo>
                    <a:pt x="1794129" y="1977009"/>
                  </a:moveTo>
                  <a:lnTo>
                    <a:pt x="1779651" y="1988312"/>
                  </a:lnTo>
                  <a:lnTo>
                    <a:pt x="1779016" y="1988312"/>
                  </a:lnTo>
                  <a:lnTo>
                    <a:pt x="1779016" y="1988312"/>
                  </a:lnTo>
                  <a:cubicBezTo>
                    <a:pt x="1442447" y="2240908"/>
                    <a:pt x="965251" y="2175424"/>
                    <a:pt x="709168" y="1841500"/>
                  </a:cubicBezTo>
                  <a:lnTo>
                    <a:pt x="0" y="977900"/>
                  </a:lnTo>
                  <a:lnTo>
                    <a:pt x="1173099" y="0"/>
                  </a:lnTo>
                  <a:lnTo>
                    <a:pt x="1896999" y="880872"/>
                  </a:lnTo>
                  <a:cubicBezTo>
                    <a:pt x="1905000" y="890143"/>
                    <a:pt x="1912747" y="899541"/>
                    <a:pt x="1920240" y="909193"/>
                  </a:cubicBezTo>
                  <a:lnTo>
                    <a:pt x="1923796" y="913384"/>
                  </a:lnTo>
                  <a:cubicBezTo>
                    <a:pt x="1929257" y="920623"/>
                    <a:pt x="1934591" y="927989"/>
                    <a:pt x="1939925" y="935355"/>
                  </a:cubicBezTo>
                  <a:lnTo>
                    <a:pt x="1943735" y="940816"/>
                  </a:lnTo>
                  <a:lnTo>
                    <a:pt x="1948307" y="947420"/>
                  </a:lnTo>
                  <a:cubicBezTo>
                    <a:pt x="2170356" y="1271257"/>
                    <a:pt x="2110534" y="1710719"/>
                    <a:pt x="1810004" y="1963420"/>
                  </a:cubicBezTo>
                  <a:lnTo>
                    <a:pt x="1810004" y="1963420"/>
                  </a:lnTo>
                  <a:lnTo>
                    <a:pt x="1795653" y="1975104"/>
                  </a:lnTo>
                  <a:close/>
                </a:path>
              </a:pathLst>
            </a:custGeom>
            <a:solidFill>
              <a:srgbClr val="037094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6" name="Freeform 6"/>
            <p:cNvSpPr/>
            <p:nvPr/>
          </p:nvSpPr>
          <p:spPr>
            <a:xfrm>
              <a:off x="-60190" y="-51"/>
              <a:ext cx="1587144" cy="1587163"/>
            </a:xfrm>
            <a:custGeom>
              <a:avLst/>
              <a:gdLst/>
              <a:ahLst/>
              <a:cxnLst/>
              <a:rect l="l" t="t" r="r" b="b"/>
              <a:pathLst>
                <a:path w="1587144" h="1587163">
                  <a:moveTo>
                    <a:pt x="1587111" y="763575"/>
                  </a:moveTo>
                  <a:cubicBezTo>
                    <a:pt x="1587111" y="1072403"/>
                    <a:pt x="1401071" y="1350820"/>
                    <a:pt x="1115746" y="1468991"/>
                  </a:cubicBezTo>
                  <a:cubicBezTo>
                    <a:pt x="830421" y="1587163"/>
                    <a:pt x="502006" y="1521816"/>
                    <a:pt x="283649" y="1303423"/>
                  </a:cubicBezTo>
                  <a:cubicBezTo>
                    <a:pt x="65293" y="1085030"/>
                    <a:pt x="0" y="756604"/>
                    <a:pt x="118219" y="471299"/>
                  </a:cubicBezTo>
                  <a:cubicBezTo>
                    <a:pt x="236438" y="185994"/>
                    <a:pt x="514886" y="0"/>
                    <a:pt x="823714" y="51"/>
                  </a:cubicBezTo>
                  <a:lnTo>
                    <a:pt x="823714" y="51"/>
                  </a:lnTo>
                  <a:cubicBezTo>
                    <a:pt x="1026201" y="51"/>
                    <a:pt x="1220394" y="80498"/>
                    <a:pt x="1363562" y="223690"/>
                  </a:cubicBezTo>
                  <a:cubicBezTo>
                    <a:pt x="1506730" y="366882"/>
                    <a:pt x="1587145" y="561087"/>
                    <a:pt x="1587111" y="763575"/>
                  </a:cubicBezTo>
                  <a:close/>
                </a:path>
              </a:pathLst>
            </a:custGeom>
            <a:blipFill>
              <a:blip r:embed="rId4"/>
              <a:stretch>
                <a:fillRect l="-25046" r="-25046"/>
              </a:stretch>
            </a:blipFill>
          </p:spPr>
          <p:txBody>
            <a:bodyPr/>
            <a:lstStyle/>
            <a:p>
              <a:endParaRPr lang="pt-BR" dirty="0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913595" y="810046"/>
            <a:ext cx="7705470" cy="949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30"/>
              </a:lnSpc>
            </a:pPr>
            <a:r>
              <a:rPr lang="en-US" sz="6500" b="1" spc="-422" dirty="0">
                <a:solidFill>
                  <a:srgbClr val="006DAC"/>
                </a:solidFill>
                <a:latin typeface="Arial" panose="020B0604020202020204" pitchFamily="34" charset="0"/>
                <a:ea typeface="Charlevoix Bold"/>
                <a:cs typeface="Arial" panose="020B0604020202020204" pitchFamily="34" charset="0"/>
                <a:sym typeface="Charlevoix Bold"/>
              </a:rPr>
              <a:t>SOBRE MIM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13595" y="2140295"/>
            <a:ext cx="7705470" cy="4087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16"/>
              </a:lnSpc>
            </a:pPr>
            <a:r>
              <a:rPr lang="en-US" sz="2800" b="1" spc="-182" dirty="0">
                <a:latin typeface="Arial" panose="020B0604020202020204" pitchFamily="34" charset="0"/>
                <a:ea typeface="Charlevoix Bold"/>
                <a:cs typeface="Arial" panose="020B0604020202020204" pitchFamily="34" charset="0"/>
                <a:sym typeface="Charlevoix Bold"/>
              </a:rPr>
              <a:t>MATEUS MENDES DA SILVA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13595" y="2746403"/>
            <a:ext cx="7705470" cy="3092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40"/>
              </a:lnSpc>
            </a:pPr>
            <a:r>
              <a:rPr lang="en-US" sz="2000" spc="-130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IDADE: 30 ANOS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13595" y="3289883"/>
            <a:ext cx="7705470" cy="3092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40"/>
              </a:lnSpc>
            </a:pPr>
            <a:r>
              <a:rPr lang="en-US" sz="2000" spc="-130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FORMAÇÃO: CURSANDO ENGENHARIA MECATRÔNICA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13595" y="3922978"/>
            <a:ext cx="7705470" cy="2442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40"/>
              </a:lnSpc>
            </a:pPr>
            <a:r>
              <a:rPr lang="en-US" sz="2000" spc="-130" dirty="0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ATUAÇÕES :</a:t>
            </a:r>
          </a:p>
          <a:p>
            <a:pPr marL="431825" lvl="1" indent="-215912" algn="l">
              <a:lnSpc>
                <a:spcPts val="2440"/>
              </a:lnSpc>
              <a:buFont typeface="Arial"/>
              <a:buChar char="•"/>
            </a:pPr>
            <a:r>
              <a:rPr lang="en-US" sz="2000" spc="-130" dirty="0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AUTOMAÇÃO INDUSTRIAL;</a:t>
            </a:r>
          </a:p>
          <a:p>
            <a:pPr marL="431825" lvl="1" indent="-215912" algn="l">
              <a:lnSpc>
                <a:spcPts val="2440"/>
              </a:lnSpc>
              <a:buFont typeface="Arial"/>
              <a:buChar char="•"/>
            </a:pPr>
            <a:r>
              <a:rPr lang="en-US" sz="2000" spc="-130" dirty="0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GESTÃO DE PROJETOS DE COMPRAS;</a:t>
            </a:r>
          </a:p>
          <a:p>
            <a:pPr marL="431825" lvl="1" indent="-215912" algn="l">
              <a:lnSpc>
                <a:spcPts val="2440"/>
              </a:lnSpc>
              <a:buFont typeface="Arial"/>
              <a:buChar char="•"/>
            </a:pPr>
            <a:r>
              <a:rPr lang="en-US" sz="2000" spc="-130" dirty="0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GESTÃO DE PROJETOS DE MANUTENÇÃO;</a:t>
            </a:r>
          </a:p>
          <a:p>
            <a:pPr marL="431825" lvl="1" indent="-215912" algn="l">
              <a:lnSpc>
                <a:spcPts val="2440"/>
              </a:lnSpc>
              <a:buFont typeface="Arial"/>
              <a:buChar char="•"/>
            </a:pPr>
            <a:r>
              <a:rPr lang="en-US" sz="2000" spc="-130" dirty="0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DESENVOLVIMENTO DE FORNECEDORES;</a:t>
            </a:r>
          </a:p>
          <a:p>
            <a:pPr marL="431825" lvl="1" indent="-215912" algn="l">
              <a:lnSpc>
                <a:spcPts val="2440"/>
              </a:lnSpc>
              <a:buFont typeface="Arial"/>
              <a:buChar char="•"/>
            </a:pPr>
            <a:r>
              <a:rPr lang="en-US" sz="2000" spc="-130" dirty="0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GESTÃO DE CLIENTES;</a:t>
            </a:r>
          </a:p>
          <a:p>
            <a:pPr marL="431825" lvl="1" indent="-215912" algn="l">
              <a:lnSpc>
                <a:spcPts val="2440"/>
              </a:lnSpc>
              <a:buFont typeface="Arial"/>
              <a:buChar char="•"/>
            </a:pPr>
            <a:r>
              <a:rPr lang="en-US" sz="2000" spc="-130" dirty="0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GESTÃO DE PROJETOS.</a:t>
            </a:r>
          </a:p>
          <a:p>
            <a:pPr algn="l">
              <a:lnSpc>
                <a:spcPts val="2440"/>
              </a:lnSpc>
            </a:pPr>
            <a:endParaRPr lang="en-US" sz="2000" spc="-130" dirty="0">
              <a:latin typeface="Arial" panose="020B0604020202020204" pitchFamily="34" charset="0"/>
              <a:ea typeface="Charlevoix"/>
              <a:cs typeface="Arial" panose="020B0604020202020204" pitchFamily="34" charset="0"/>
              <a:sym typeface="Charlevoix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913595" y="6364022"/>
            <a:ext cx="7705470" cy="18332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40"/>
              </a:lnSpc>
            </a:pPr>
            <a:r>
              <a:rPr lang="en-US" sz="2000" spc="-130" dirty="0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HOBBIES:</a:t>
            </a:r>
          </a:p>
          <a:p>
            <a:pPr marL="431825" lvl="1" indent="-215912" algn="l">
              <a:lnSpc>
                <a:spcPts val="2440"/>
              </a:lnSpc>
              <a:buFont typeface="Arial"/>
              <a:buChar char="•"/>
            </a:pPr>
            <a:r>
              <a:rPr lang="en-US" sz="2000" spc="-130" dirty="0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CROSSFIT;</a:t>
            </a:r>
          </a:p>
          <a:p>
            <a:pPr marL="431825" lvl="1" indent="-215912" algn="l">
              <a:lnSpc>
                <a:spcPts val="2440"/>
              </a:lnSpc>
              <a:buFont typeface="Arial"/>
              <a:buChar char="•"/>
            </a:pPr>
            <a:r>
              <a:rPr lang="en-US" sz="2000" spc="-130" dirty="0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JIU-JITSU;</a:t>
            </a:r>
          </a:p>
          <a:p>
            <a:pPr marL="431825" lvl="1" indent="-215912" algn="l">
              <a:lnSpc>
                <a:spcPts val="2440"/>
              </a:lnSpc>
              <a:buFont typeface="Arial"/>
              <a:buChar char="•"/>
            </a:pPr>
            <a:r>
              <a:rPr lang="en-US" sz="2000" spc="-130" dirty="0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FILMES E SÉRIES;</a:t>
            </a:r>
          </a:p>
          <a:p>
            <a:pPr marL="431825" lvl="1" indent="-215912" algn="l">
              <a:lnSpc>
                <a:spcPts val="2440"/>
              </a:lnSpc>
              <a:buFont typeface="Arial"/>
              <a:buChar char="•"/>
            </a:pPr>
            <a:r>
              <a:rPr lang="en-US" sz="2000" spc="-130" dirty="0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SAIR PARA COMER.</a:t>
            </a:r>
          </a:p>
          <a:p>
            <a:pPr algn="l">
              <a:lnSpc>
                <a:spcPts val="2440"/>
              </a:lnSpc>
            </a:pPr>
            <a:endParaRPr lang="en-US" sz="2000" spc="-130" dirty="0">
              <a:latin typeface="Arial" panose="020B0604020202020204" pitchFamily="34" charset="0"/>
              <a:ea typeface="Charlevoix"/>
              <a:cs typeface="Arial" panose="020B0604020202020204" pitchFamily="34" charset="0"/>
              <a:sym typeface="Charlevoix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3B75CB-9863-4AB2-2DF2-983A5D63D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B2227F7A-36B3-FF85-6A16-C77BD54456E4}"/>
              </a:ext>
            </a:extLst>
          </p:cNvPr>
          <p:cNvSpPr/>
          <p:nvPr/>
        </p:nvSpPr>
        <p:spPr>
          <a:xfrm rot="-5400000" flipH="1" flipV="1">
            <a:off x="-2775918" y="2446486"/>
            <a:ext cx="9785943" cy="4892971"/>
          </a:xfrm>
          <a:custGeom>
            <a:avLst/>
            <a:gdLst/>
            <a:ahLst/>
            <a:cxnLst/>
            <a:rect l="l" t="t" r="r" b="b"/>
            <a:pathLst>
              <a:path w="9785943" h="4892971">
                <a:moveTo>
                  <a:pt x="9785943" y="4892971"/>
                </a:moveTo>
                <a:lnTo>
                  <a:pt x="0" y="4892971"/>
                </a:lnTo>
                <a:lnTo>
                  <a:pt x="0" y="0"/>
                </a:lnTo>
                <a:lnTo>
                  <a:pt x="9785943" y="0"/>
                </a:lnTo>
                <a:lnTo>
                  <a:pt x="9785943" y="489297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045B23A3-9A0C-996C-A792-C8751F9BD458}"/>
              </a:ext>
            </a:extLst>
          </p:cNvPr>
          <p:cNvGrpSpPr/>
          <p:nvPr/>
        </p:nvGrpSpPr>
        <p:grpSpPr>
          <a:xfrm>
            <a:off x="1545065" y="2400442"/>
            <a:ext cx="6084612" cy="5109581"/>
            <a:chOff x="-468630" y="0"/>
            <a:chExt cx="6625590" cy="5563870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03975254-2DA4-9620-77C7-1462F563C347}"/>
                </a:ext>
              </a:extLst>
            </p:cNvPr>
            <p:cNvSpPr/>
            <p:nvPr/>
          </p:nvSpPr>
          <p:spPr>
            <a:xfrm>
              <a:off x="0" y="0"/>
              <a:ext cx="6625590" cy="5563870"/>
            </a:xfrm>
            <a:custGeom>
              <a:avLst/>
              <a:gdLst/>
              <a:ahLst/>
              <a:cxnLst/>
              <a:rect l="l" t="t" r="r" b="b"/>
              <a:pathLst>
                <a:path w="6625590" h="5563870">
                  <a:moveTo>
                    <a:pt x="3799840" y="1765300"/>
                  </a:moveTo>
                  <a:lnTo>
                    <a:pt x="6625590" y="3530600"/>
                  </a:lnTo>
                  <a:cubicBezTo>
                    <a:pt x="5650230" y="5090160"/>
                    <a:pt x="3595370" y="5563870"/>
                    <a:pt x="2034540" y="4589780"/>
                  </a:cubicBezTo>
                  <a:cubicBezTo>
                    <a:pt x="473710" y="3615690"/>
                    <a:pt x="0" y="1559560"/>
                    <a:pt x="975360" y="0"/>
                  </a:cubicBezTo>
                  <a:lnTo>
                    <a:pt x="3799840" y="1765300"/>
                  </a:lnTo>
                  <a:close/>
                </a:path>
              </a:pathLst>
            </a:custGeom>
            <a:blipFill>
              <a:blip r:embed="rId4"/>
              <a:stretch>
                <a:fillRect l="-12111" r="-12111"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66FFB504-5FD5-B798-54CB-91F07EB20282}"/>
              </a:ext>
            </a:extLst>
          </p:cNvPr>
          <p:cNvSpPr txBox="1"/>
          <p:nvPr/>
        </p:nvSpPr>
        <p:spPr>
          <a:xfrm>
            <a:off x="8091738" y="1009650"/>
            <a:ext cx="8014708" cy="949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30"/>
              </a:lnSpc>
            </a:pPr>
            <a:r>
              <a:rPr lang="en-US" sz="6500" b="1" spc="-422" dirty="0">
                <a:solidFill>
                  <a:srgbClr val="006DAC"/>
                </a:solidFill>
                <a:latin typeface="Arial" panose="020B0604020202020204" pitchFamily="34" charset="0"/>
                <a:ea typeface="Charlevoix Heavy"/>
                <a:cs typeface="Arial" panose="020B0604020202020204" pitchFamily="34" charset="0"/>
                <a:sym typeface="Charlevoix Heavy"/>
              </a:rPr>
              <a:t>PROPOSTA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64CF3FE4-4A7E-DA16-03C1-DA06E5C318B2}"/>
              </a:ext>
            </a:extLst>
          </p:cNvPr>
          <p:cNvSpPr txBox="1"/>
          <p:nvPr/>
        </p:nvSpPr>
        <p:spPr>
          <a:xfrm>
            <a:off x="8091738" y="2343292"/>
            <a:ext cx="9503616" cy="65012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60"/>
              </a:lnSpc>
            </a:pPr>
            <a:r>
              <a:rPr lang="en-US" sz="2400" dirty="0" err="1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Você</a:t>
            </a:r>
            <a:r>
              <a:rPr lang="en-US" sz="2400" dirty="0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 é um </a:t>
            </a:r>
            <a:r>
              <a:rPr lang="en-US" sz="2400" dirty="0" err="1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assistente</a:t>
            </a:r>
            <a:r>
              <a:rPr lang="en-US" sz="2400" dirty="0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 de KA e </a:t>
            </a:r>
            <a:r>
              <a:rPr lang="en-US" sz="2400" dirty="0" err="1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recebe</a:t>
            </a:r>
            <a:r>
              <a:rPr lang="en-US" sz="2400" dirty="0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 a </a:t>
            </a:r>
            <a:r>
              <a:rPr lang="en-US" sz="2400" dirty="0" err="1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tarefa</a:t>
            </a:r>
            <a:r>
              <a:rPr lang="en-US" sz="2400" dirty="0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 de </a:t>
            </a:r>
            <a:r>
              <a:rPr lang="en-US" sz="2400" dirty="0" err="1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criar</a:t>
            </a:r>
            <a:r>
              <a:rPr lang="en-US" sz="2400" dirty="0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uma</a:t>
            </a:r>
            <a:r>
              <a:rPr lang="en-US" sz="2400" dirty="0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 ferramenta de </a:t>
            </a:r>
            <a:r>
              <a:rPr lang="en-US" sz="2400" dirty="0" err="1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acompanhamento</a:t>
            </a:r>
            <a:r>
              <a:rPr lang="en-US" sz="2400" dirty="0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 on-line para </a:t>
            </a:r>
            <a:r>
              <a:rPr lang="en-US" sz="2400" dirty="0" err="1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melhorar</a:t>
            </a:r>
            <a:r>
              <a:rPr lang="en-US" sz="2400" dirty="0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 a </a:t>
            </a:r>
            <a:r>
              <a:rPr lang="en-US" sz="2400" dirty="0" err="1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visão</a:t>
            </a:r>
            <a:r>
              <a:rPr lang="en-US" sz="2400" dirty="0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 de 4 </a:t>
            </a:r>
            <a:r>
              <a:rPr lang="en-US" sz="2400" dirty="0" err="1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grupos</a:t>
            </a:r>
            <a:r>
              <a:rPr lang="en-US" sz="2400" dirty="0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 de </a:t>
            </a:r>
            <a:r>
              <a:rPr lang="en-US" sz="2400" dirty="0" err="1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franqueados</a:t>
            </a:r>
            <a:r>
              <a:rPr lang="en-US" sz="2400" dirty="0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, </a:t>
            </a:r>
            <a:r>
              <a:rPr lang="en-US" sz="2400" dirty="0" err="1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eles</a:t>
            </a:r>
            <a:r>
              <a:rPr lang="en-US" sz="2400" dirty="0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necessitam</a:t>
            </a:r>
            <a:r>
              <a:rPr lang="en-US" sz="2400" dirty="0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 de </a:t>
            </a:r>
            <a:r>
              <a:rPr lang="en-US" sz="2400" dirty="0" err="1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acompanhamento</a:t>
            </a:r>
            <a:r>
              <a:rPr lang="en-US" sz="2400" dirty="0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em</a:t>
            </a:r>
            <a:r>
              <a:rPr lang="en-US" sz="2400" dirty="0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relação</a:t>
            </a:r>
            <a:r>
              <a:rPr lang="en-US" sz="2400" dirty="0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às</a:t>
            </a:r>
            <a:r>
              <a:rPr lang="en-US" sz="2400" dirty="0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vendas</a:t>
            </a:r>
            <a:r>
              <a:rPr lang="en-US" sz="2400" dirty="0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 e </a:t>
            </a:r>
            <a:r>
              <a:rPr lang="en-US" sz="2400" dirty="0" err="1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indicadores</a:t>
            </a:r>
            <a:r>
              <a:rPr lang="en-US" sz="2400" dirty="0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operacionais</a:t>
            </a:r>
            <a:r>
              <a:rPr lang="en-US" sz="2400" dirty="0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destas</a:t>
            </a:r>
            <a:r>
              <a:rPr lang="en-US" sz="2400" dirty="0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 no </a:t>
            </a:r>
            <a:r>
              <a:rPr lang="en-US" sz="2400" dirty="0" err="1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Ifood</a:t>
            </a:r>
            <a:r>
              <a:rPr lang="en-US" sz="2400" dirty="0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.</a:t>
            </a:r>
          </a:p>
          <a:p>
            <a:pPr algn="just">
              <a:lnSpc>
                <a:spcPts val="3360"/>
              </a:lnSpc>
            </a:pPr>
            <a:endParaRPr lang="en-US" sz="2400" dirty="0">
              <a:latin typeface="Arial" panose="020B0604020202020204" pitchFamily="34" charset="0"/>
              <a:ea typeface="Charlevoix"/>
              <a:cs typeface="Arial" panose="020B0604020202020204" pitchFamily="34" charset="0"/>
              <a:sym typeface="Charlevoix"/>
            </a:endParaRPr>
          </a:p>
          <a:p>
            <a:pPr algn="just">
              <a:lnSpc>
                <a:spcPts val="3360"/>
              </a:lnSpc>
            </a:pPr>
            <a:r>
              <a:rPr lang="en-US" sz="2400" dirty="0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Qual seria </a:t>
            </a:r>
            <a:r>
              <a:rPr lang="en-US" sz="2400" dirty="0" err="1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sua</a:t>
            </a:r>
            <a:r>
              <a:rPr lang="en-US" sz="2400" dirty="0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estratégia</a:t>
            </a:r>
            <a:r>
              <a:rPr lang="en-US" sz="2400" dirty="0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 para </a:t>
            </a:r>
            <a:r>
              <a:rPr lang="en-US" sz="2400" dirty="0" err="1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dar</a:t>
            </a:r>
            <a:r>
              <a:rPr lang="en-US" sz="2400" dirty="0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visibilidade</a:t>
            </a:r>
            <a:r>
              <a:rPr lang="en-US" sz="2400" dirty="0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 a esses </a:t>
            </a:r>
            <a:r>
              <a:rPr lang="en-US" sz="2400" dirty="0" err="1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grupos</a:t>
            </a:r>
            <a:r>
              <a:rPr lang="en-US" sz="2400" dirty="0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 ? </a:t>
            </a:r>
            <a:r>
              <a:rPr lang="en-US" sz="2400" dirty="0" err="1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Lembrando</a:t>
            </a:r>
            <a:r>
              <a:rPr lang="en-US" sz="2400" dirty="0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que</a:t>
            </a:r>
            <a:r>
              <a:rPr lang="en-US" sz="2400" dirty="0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você</a:t>
            </a:r>
            <a:r>
              <a:rPr lang="en-US" sz="2400" dirty="0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extrairá</a:t>
            </a:r>
            <a:r>
              <a:rPr lang="en-US" sz="2400" dirty="0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 as </a:t>
            </a:r>
            <a:r>
              <a:rPr lang="en-US" sz="2400" dirty="0" err="1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informações</a:t>
            </a:r>
            <a:r>
              <a:rPr lang="en-US" sz="2400" dirty="0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diariamente</a:t>
            </a:r>
            <a:r>
              <a:rPr lang="en-US" sz="2400" dirty="0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 de </a:t>
            </a:r>
            <a:r>
              <a:rPr lang="en-US" sz="2400" dirty="0" err="1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uma</a:t>
            </a:r>
            <a:r>
              <a:rPr lang="en-US" sz="2400" dirty="0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 base e </a:t>
            </a:r>
            <a:r>
              <a:rPr lang="en-US" sz="2400" dirty="0" err="1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alimentará</a:t>
            </a:r>
            <a:r>
              <a:rPr lang="en-US" sz="2400" dirty="0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 o </a:t>
            </a:r>
            <a:r>
              <a:rPr lang="en-US" sz="2400" dirty="0" err="1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acompanhamento</a:t>
            </a:r>
            <a:r>
              <a:rPr lang="en-US" sz="2400" dirty="0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 on-line.</a:t>
            </a:r>
          </a:p>
          <a:p>
            <a:pPr algn="just">
              <a:lnSpc>
                <a:spcPts val="3360"/>
              </a:lnSpc>
            </a:pPr>
            <a:endParaRPr lang="en-US" sz="2400" dirty="0">
              <a:latin typeface="Arial" panose="020B0604020202020204" pitchFamily="34" charset="0"/>
              <a:ea typeface="Charlevoix"/>
              <a:cs typeface="Arial" panose="020B0604020202020204" pitchFamily="34" charset="0"/>
              <a:sym typeface="Charlevoix"/>
            </a:endParaRPr>
          </a:p>
          <a:p>
            <a:pPr algn="just">
              <a:lnSpc>
                <a:spcPts val="3360"/>
              </a:lnSpc>
            </a:pPr>
            <a:r>
              <a:rPr lang="en-US" sz="2400" dirty="0" err="1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Obs</a:t>
            </a:r>
            <a:r>
              <a:rPr lang="en-US" sz="2400" dirty="0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: Use a </a:t>
            </a:r>
            <a:r>
              <a:rPr lang="en-US" sz="2400" dirty="0" err="1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criatividade</a:t>
            </a:r>
            <a:r>
              <a:rPr lang="en-US" sz="2400" dirty="0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na</a:t>
            </a:r>
            <a:r>
              <a:rPr lang="en-US" sz="2400" dirty="0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apresentação</a:t>
            </a:r>
            <a:r>
              <a:rPr lang="en-US" sz="2400" dirty="0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 das </a:t>
            </a:r>
            <a:r>
              <a:rPr lang="en-US" sz="2400" dirty="0" err="1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informações</a:t>
            </a:r>
            <a:r>
              <a:rPr lang="en-US" sz="2400" dirty="0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. </a:t>
            </a:r>
            <a:r>
              <a:rPr lang="en-US" sz="2400" dirty="0" err="1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Você</a:t>
            </a:r>
            <a:r>
              <a:rPr lang="en-US" sz="2400" dirty="0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pode</a:t>
            </a:r>
            <a:r>
              <a:rPr lang="en-US" sz="2400" dirty="0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utilizar</a:t>
            </a:r>
            <a:r>
              <a:rPr lang="en-US" sz="2400" dirty="0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 um site, um drive on-line </a:t>
            </a:r>
            <a:r>
              <a:rPr lang="en-US" sz="2400" dirty="0" err="1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compartilhado</a:t>
            </a:r>
            <a:r>
              <a:rPr lang="en-US" sz="2400" dirty="0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ou</a:t>
            </a:r>
            <a:r>
              <a:rPr lang="en-US" sz="2400" dirty="0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outra</a:t>
            </a:r>
            <a:r>
              <a:rPr lang="en-US" sz="2400" dirty="0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 ferramenta </a:t>
            </a:r>
            <a:r>
              <a:rPr lang="en-US" sz="2400" dirty="0" err="1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que</a:t>
            </a:r>
            <a:r>
              <a:rPr lang="en-US" sz="2400" dirty="0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que</a:t>
            </a:r>
            <a:r>
              <a:rPr lang="en-US" sz="2400" dirty="0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 achar </a:t>
            </a:r>
            <a:r>
              <a:rPr lang="en-US" sz="2400" dirty="0" err="1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interessante</a:t>
            </a:r>
            <a:r>
              <a:rPr lang="en-US" sz="2400" dirty="0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, mas </a:t>
            </a:r>
            <a:r>
              <a:rPr lang="en-US" sz="2400" dirty="0" err="1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precisamos</a:t>
            </a:r>
            <a:r>
              <a:rPr lang="en-US" sz="2400" dirty="0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que</a:t>
            </a:r>
            <a:r>
              <a:rPr lang="en-US" sz="2400" dirty="0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traga</a:t>
            </a:r>
            <a:r>
              <a:rPr lang="en-US" sz="2400" dirty="0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 a </a:t>
            </a:r>
            <a:r>
              <a:rPr lang="en-US" sz="2400" dirty="0" err="1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tabela</a:t>
            </a:r>
            <a:r>
              <a:rPr lang="en-US" sz="2400" dirty="0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dinâmica</a:t>
            </a:r>
            <a:r>
              <a:rPr lang="en-US" sz="2400" dirty="0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utilizada</a:t>
            </a:r>
            <a:r>
              <a:rPr lang="en-US" sz="2400" dirty="0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 para </a:t>
            </a:r>
            <a:r>
              <a:rPr lang="en-US" sz="2400" dirty="0" err="1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construir</a:t>
            </a:r>
            <a:r>
              <a:rPr lang="en-US" sz="2400" dirty="0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 a </a:t>
            </a:r>
            <a:r>
              <a:rPr lang="en-US" sz="2400" dirty="0" err="1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apresentação</a:t>
            </a:r>
            <a:r>
              <a:rPr lang="en-US" sz="2400" dirty="0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 e </a:t>
            </a:r>
            <a:r>
              <a:rPr lang="en-US" sz="2400" dirty="0" err="1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gráficos</a:t>
            </a:r>
            <a:r>
              <a:rPr lang="en-US" sz="2400" dirty="0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que</a:t>
            </a:r>
            <a:r>
              <a:rPr lang="en-US" sz="2400" dirty="0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viabilizem</a:t>
            </a:r>
            <a:r>
              <a:rPr lang="en-US" sz="2400" dirty="0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 o </a:t>
            </a:r>
            <a:r>
              <a:rPr lang="en-US" sz="2400" dirty="0" err="1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entendimento</a:t>
            </a:r>
            <a:r>
              <a:rPr lang="en-US" sz="2400" dirty="0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 do </a:t>
            </a:r>
            <a:r>
              <a:rPr lang="en-US" sz="2400" dirty="0" err="1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seu</a:t>
            </a:r>
            <a:r>
              <a:rPr lang="en-US" sz="2400" dirty="0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racional</a:t>
            </a:r>
            <a:r>
              <a:rPr lang="en-US" sz="2400" dirty="0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. Pense </a:t>
            </a:r>
            <a:r>
              <a:rPr lang="en-US" sz="2400" dirty="0" err="1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em</a:t>
            </a:r>
            <a:r>
              <a:rPr lang="en-US" sz="2400" dirty="0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uma</a:t>
            </a:r>
            <a:r>
              <a:rPr lang="en-US" sz="2400" dirty="0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apresentação</a:t>
            </a:r>
            <a:r>
              <a:rPr lang="en-US" sz="2400" dirty="0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fácil</a:t>
            </a:r>
            <a:r>
              <a:rPr lang="en-US" sz="2400" dirty="0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 de </a:t>
            </a:r>
            <a:r>
              <a:rPr lang="en-US" sz="2400" dirty="0" err="1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interpretação</a:t>
            </a:r>
            <a:r>
              <a:rPr lang="en-US" sz="2400" dirty="0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, </a:t>
            </a:r>
            <a:r>
              <a:rPr lang="en-US" sz="2400" dirty="0" err="1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por</a:t>
            </a:r>
            <a:r>
              <a:rPr lang="en-US" sz="2400" dirty="0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 </a:t>
            </a:r>
            <a:r>
              <a:rPr lang="en-US" sz="2400" dirty="0" err="1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parte</a:t>
            </a:r>
            <a:r>
              <a:rPr lang="en-US" sz="2400" dirty="0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 do </a:t>
            </a:r>
            <a:r>
              <a:rPr lang="en-US" sz="2400" dirty="0" err="1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grupo</a:t>
            </a:r>
            <a:r>
              <a:rPr lang="en-US" sz="2400" dirty="0">
                <a:latin typeface="Arial" panose="020B0604020202020204" pitchFamily="34" charset="0"/>
                <a:ea typeface="Charlevoix"/>
                <a:cs typeface="Arial" panose="020B0604020202020204" pitchFamily="34" charset="0"/>
                <a:sym typeface="Charlevoix"/>
              </a:rPr>
              <a:t>.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80C6BBCE-D43C-0EBE-B0CA-07FA3BD96366}"/>
              </a:ext>
            </a:extLst>
          </p:cNvPr>
          <p:cNvSpPr/>
          <p:nvPr/>
        </p:nvSpPr>
        <p:spPr>
          <a:xfrm>
            <a:off x="451045" y="-190500"/>
            <a:ext cx="1666008" cy="1898281"/>
          </a:xfrm>
          <a:custGeom>
            <a:avLst/>
            <a:gdLst/>
            <a:ahLst/>
            <a:cxnLst/>
            <a:rect l="l" t="t" r="r" b="b"/>
            <a:pathLst>
              <a:path w="1666008" h="1898281">
                <a:moveTo>
                  <a:pt x="0" y="0"/>
                </a:moveTo>
                <a:lnTo>
                  <a:pt x="1666008" y="0"/>
                </a:lnTo>
                <a:lnTo>
                  <a:pt x="1666008" y="1898281"/>
                </a:lnTo>
                <a:lnTo>
                  <a:pt x="0" y="189828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970" r="-6970"/>
            </a:stretch>
          </a:blipFill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6405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13661002" y="-885199"/>
            <a:ext cx="5184149" cy="5184149"/>
          </a:xfrm>
          <a:custGeom>
            <a:avLst/>
            <a:gdLst/>
            <a:ahLst/>
            <a:cxnLst/>
            <a:rect l="l" t="t" r="r" b="b"/>
            <a:pathLst>
              <a:path w="5184149" h="5184149">
                <a:moveTo>
                  <a:pt x="0" y="0"/>
                </a:moveTo>
                <a:lnTo>
                  <a:pt x="5184149" y="0"/>
                </a:lnTo>
                <a:lnTo>
                  <a:pt x="5184149" y="5184149"/>
                </a:lnTo>
                <a:lnTo>
                  <a:pt x="0" y="51841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>
            <a:off x="1825466" y="5795769"/>
            <a:ext cx="1216751" cy="1149830"/>
          </a:xfrm>
          <a:custGeom>
            <a:avLst/>
            <a:gdLst/>
            <a:ahLst/>
            <a:cxnLst/>
            <a:rect l="l" t="t" r="r" b="b"/>
            <a:pathLst>
              <a:path w="1216751" h="1149830">
                <a:moveTo>
                  <a:pt x="0" y="0"/>
                </a:moveTo>
                <a:lnTo>
                  <a:pt x="1216752" y="0"/>
                </a:lnTo>
                <a:lnTo>
                  <a:pt x="1216752" y="1149831"/>
                </a:lnTo>
                <a:lnTo>
                  <a:pt x="0" y="11498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>
            <a:off x="6158425" y="5676900"/>
            <a:ext cx="1442064" cy="1387568"/>
          </a:xfrm>
          <a:custGeom>
            <a:avLst/>
            <a:gdLst/>
            <a:ahLst/>
            <a:cxnLst/>
            <a:rect l="l" t="t" r="r" b="b"/>
            <a:pathLst>
              <a:path w="1442064" h="1387568">
                <a:moveTo>
                  <a:pt x="0" y="0"/>
                </a:moveTo>
                <a:lnTo>
                  <a:pt x="1442064" y="0"/>
                </a:lnTo>
                <a:lnTo>
                  <a:pt x="1442064" y="1387569"/>
                </a:lnTo>
                <a:lnTo>
                  <a:pt x="0" y="138756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b="-3927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>
            <a:off x="10474246" y="5795769"/>
            <a:ext cx="1216751" cy="1149830"/>
          </a:xfrm>
          <a:custGeom>
            <a:avLst/>
            <a:gdLst/>
            <a:ahLst/>
            <a:cxnLst/>
            <a:rect l="l" t="t" r="r" b="b"/>
            <a:pathLst>
              <a:path w="1216751" h="1149830">
                <a:moveTo>
                  <a:pt x="0" y="0"/>
                </a:moveTo>
                <a:lnTo>
                  <a:pt x="1216752" y="0"/>
                </a:lnTo>
                <a:lnTo>
                  <a:pt x="1216752" y="1149831"/>
                </a:lnTo>
                <a:lnTo>
                  <a:pt x="0" y="11498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6" name="Group 6"/>
          <p:cNvGrpSpPr/>
          <p:nvPr/>
        </p:nvGrpSpPr>
        <p:grpSpPr>
          <a:xfrm>
            <a:off x="4307471" y="6607750"/>
            <a:ext cx="585701" cy="585701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00306D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93675"/>
              <a:ext cx="711200" cy="415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1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4792236" y="7174401"/>
            <a:ext cx="4174440" cy="17810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58"/>
              </a:lnSpc>
            </a:pPr>
            <a:r>
              <a:rPr lang="en-US" sz="3818" b="1" spc="-248" dirty="0">
                <a:solidFill>
                  <a:srgbClr val="F55F38"/>
                </a:solidFill>
                <a:latin typeface="Charlevoix Bold"/>
                <a:ea typeface="Charlevoix Bold"/>
                <a:cs typeface="Charlevoix Bold"/>
                <a:sym typeface="Charlevoix Bold"/>
              </a:rPr>
              <a:t>PIPELINE</a:t>
            </a:r>
          </a:p>
          <a:p>
            <a:pPr algn="ctr">
              <a:lnSpc>
                <a:spcPts val="4658"/>
              </a:lnSpc>
            </a:pPr>
            <a:r>
              <a:rPr lang="en-US" sz="3818" b="1" spc="-248" dirty="0">
                <a:solidFill>
                  <a:srgbClr val="F55F38"/>
                </a:solidFill>
                <a:latin typeface="Charlevoix Bold"/>
                <a:ea typeface="Charlevoix Bold"/>
                <a:cs typeface="Charlevoix Bold"/>
                <a:sym typeface="Charlevoix Bold"/>
              </a:rPr>
              <a:t>PYTHON</a:t>
            </a:r>
          </a:p>
          <a:p>
            <a:pPr algn="ctr">
              <a:lnSpc>
                <a:spcPts val="4658"/>
              </a:lnSpc>
            </a:pPr>
            <a:r>
              <a:rPr lang="en-US" sz="3818" b="1" spc="-248" dirty="0">
                <a:solidFill>
                  <a:srgbClr val="F55F38"/>
                </a:solidFill>
                <a:latin typeface="Charlevoix Bold"/>
                <a:ea typeface="Charlevoix Bold"/>
                <a:cs typeface="Charlevoix Bold"/>
                <a:sym typeface="Charlevoix Bold"/>
              </a:rPr>
              <a:t>(ETL)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8744517" y="6652749"/>
            <a:ext cx="585701" cy="585701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00306D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93675"/>
              <a:ext cx="711200" cy="415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1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2926332" y="6663346"/>
            <a:ext cx="585701" cy="585701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00306D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193675"/>
              <a:ext cx="711200" cy="415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1"/>
                </a:lnSpc>
              </a:pPr>
              <a:endParaRPr/>
            </a:p>
          </p:txBody>
        </p:sp>
      </p:grpSp>
      <p:sp>
        <p:nvSpPr>
          <p:cNvPr id="16" name="Freeform 16"/>
          <p:cNvSpPr/>
          <p:nvPr/>
        </p:nvSpPr>
        <p:spPr>
          <a:xfrm>
            <a:off x="14354244" y="5795769"/>
            <a:ext cx="1598044" cy="1194538"/>
          </a:xfrm>
          <a:custGeom>
            <a:avLst/>
            <a:gdLst/>
            <a:ahLst/>
            <a:cxnLst/>
            <a:rect l="l" t="t" r="r" b="b"/>
            <a:pathLst>
              <a:path w="1598044" h="1194538">
                <a:moveTo>
                  <a:pt x="0" y="0"/>
                </a:moveTo>
                <a:lnTo>
                  <a:pt x="1598043" y="0"/>
                </a:lnTo>
                <a:lnTo>
                  <a:pt x="1598043" y="1194538"/>
                </a:lnTo>
                <a:lnTo>
                  <a:pt x="0" y="119453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7" name="TextBox 17"/>
          <p:cNvSpPr txBox="1"/>
          <p:nvPr/>
        </p:nvSpPr>
        <p:spPr>
          <a:xfrm>
            <a:off x="457200" y="381028"/>
            <a:ext cx="12110257" cy="949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30"/>
              </a:lnSpc>
            </a:pPr>
            <a:r>
              <a:rPr lang="en-US" sz="6500" b="1" spc="-422" dirty="0">
                <a:solidFill>
                  <a:srgbClr val="006DAC"/>
                </a:solidFill>
                <a:latin typeface="Arial" panose="020B0604020202020204" pitchFamily="34" charset="0"/>
                <a:ea typeface="Charlevoix Heavy"/>
                <a:cs typeface="Arial" panose="020B0604020202020204" pitchFamily="34" charset="0"/>
                <a:sym typeface="Charlevoix Heavy"/>
              </a:rPr>
              <a:t>TRATAMENTO DOS DADOS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457200" y="2019300"/>
            <a:ext cx="11375587" cy="2212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00"/>
              </a:lnSpc>
            </a:pPr>
            <a:r>
              <a:rPr lang="en-US" sz="2500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Antes de </a:t>
            </a:r>
            <a:r>
              <a:rPr lang="en-US" sz="2500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tudo</a:t>
            </a:r>
            <a:r>
              <a:rPr lang="en-US" sz="2500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, </a:t>
            </a:r>
            <a:r>
              <a:rPr lang="en-US" sz="2500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temos</a:t>
            </a:r>
            <a:r>
              <a:rPr lang="en-US" sz="2500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US" sz="2500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que</a:t>
            </a:r>
            <a:r>
              <a:rPr lang="en-US" sz="2500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US" sz="2500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tratar</a:t>
            </a:r>
            <a:r>
              <a:rPr lang="en-US" sz="2500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US" sz="2500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os</a:t>
            </a:r>
            <a:r>
              <a:rPr lang="en-US" sz="2500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dados </a:t>
            </a:r>
            <a:r>
              <a:rPr lang="en-US" sz="2500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primitivos</a:t>
            </a:r>
            <a:r>
              <a:rPr lang="en-US" sz="2500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US" sz="2500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enviados</a:t>
            </a:r>
            <a:r>
              <a:rPr lang="en-US" sz="2500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US" sz="2500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em</a:t>
            </a:r>
            <a:r>
              <a:rPr lang="en-US" sz="2500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US" sz="2500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arquivo</a:t>
            </a:r>
            <a:r>
              <a:rPr lang="en-US" sz="2500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US" sz="2500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em</a:t>
            </a:r>
            <a:r>
              <a:rPr lang="en-US" sz="2500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excel e </a:t>
            </a:r>
            <a:r>
              <a:rPr lang="en-US" sz="2500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tratá-los</a:t>
            </a:r>
            <a:r>
              <a:rPr lang="en-US" sz="2500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com um pipeline </a:t>
            </a:r>
            <a:r>
              <a:rPr lang="en-US" sz="2500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em</a:t>
            </a:r>
            <a:r>
              <a:rPr lang="en-US" sz="2500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python. </a:t>
            </a:r>
            <a:r>
              <a:rPr lang="en-US" sz="2500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Os</a:t>
            </a:r>
            <a:r>
              <a:rPr lang="en-US" sz="2500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dados </a:t>
            </a:r>
            <a:r>
              <a:rPr lang="en-US" sz="2500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não</a:t>
            </a:r>
            <a:r>
              <a:rPr lang="en-US" sz="2500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US" sz="2500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estão</a:t>
            </a:r>
            <a:r>
              <a:rPr lang="en-US" sz="2500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US" sz="2500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expostos</a:t>
            </a:r>
            <a:r>
              <a:rPr lang="en-US" sz="2500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de </a:t>
            </a:r>
            <a:r>
              <a:rPr lang="en-US" sz="2500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maneira</a:t>
            </a:r>
            <a:r>
              <a:rPr lang="en-US" sz="2500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“</a:t>
            </a:r>
            <a:r>
              <a:rPr lang="en-US" sz="2500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amigável</a:t>
            </a:r>
            <a:r>
              <a:rPr lang="en-US" sz="2500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” para </a:t>
            </a:r>
            <a:r>
              <a:rPr lang="en-US" sz="2500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serem</a:t>
            </a:r>
            <a:r>
              <a:rPr lang="en-US" sz="2500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US" sz="2500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visualizados</a:t>
            </a:r>
            <a:r>
              <a:rPr lang="en-US" sz="2500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US" sz="2500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em</a:t>
            </a:r>
            <a:r>
              <a:rPr lang="en-US" sz="2500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US" sz="2500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uma</a:t>
            </a:r>
            <a:r>
              <a:rPr lang="en-US" sz="2500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ferramenta de </a:t>
            </a:r>
            <a:r>
              <a:rPr lang="en-US" sz="2500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visualização</a:t>
            </a:r>
            <a:r>
              <a:rPr lang="en-US" sz="2500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de dados. </a:t>
            </a:r>
            <a:r>
              <a:rPr lang="en-US" sz="2500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Após</a:t>
            </a:r>
            <a:r>
              <a:rPr lang="en-US" sz="2500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o </a:t>
            </a:r>
            <a:r>
              <a:rPr lang="en-US" sz="2500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tratamento</a:t>
            </a:r>
            <a:r>
              <a:rPr lang="en-US" sz="2500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, </a:t>
            </a:r>
            <a:r>
              <a:rPr lang="en-US" sz="2500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serão</a:t>
            </a:r>
            <a:r>
              <a:rPr lang="en-US" sz="2500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US" sz="2500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importados</a:t>
            </a:r>
            <a:r>
              <a:rPr lang="en-US" sz="2500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para o Power BI, </a:t>
            </a:r>
            <a:r>
              <a:rPr lang="en-US" sz="2500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que</a:t>
            </a:r>
            <a:r>
              <a:rPr lang="en-US" sz="2500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US" sz="2500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trará</a:t>
            </a:r>
            <a:r>
              <a:rPr lang="en-US" sz="2500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</a:t>
            </a:r>
            <a:r>
              <a:rPr lang="en-US" sz="2500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os</a:t>
            </a:r>
            <a:r>
              <a:rPr lang="en-US" sz="2500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dados </a:t>
            </a:r>
            <a:r>
              <a:rPr lang="en-US" sz="2500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em</a:t>
            </a:r>
            <a:r>
              <a:rPr lang="en-US" sz="2500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 forma </a:t>
            </a:r>
            <a:r>
              <a:rPr lang="en-US" sz="2500" dirty="0" err="1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gráficos</a:t>
            </a:r>
            <a:r>
              <a:rPr lang="en-US" sz="2500" dirty="0"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357325" y="7200900"/>
            <a:ext cx="2153034" cy="11904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58"/>
              </a:lnSpc>
            </a:pPr>
            <a:r>
              <a:rPr lang="en-US" sz="3818" b="1" spc="-248" dirty="0">
                <a:solidFill>
                  <a:srgbClr val="F55F38"/>
                </a:solidFill>
                <a:latin typeface="Charlevoix Bold"/>
                <a:ea typeface="Charlevoix Bold"/>
                <a:cs typeface="Charlevoix Bold"/>
                <a:sym typeface="Charlevoix Bold"/>
              </a:rPr>
              <a:t>DADOS CRUS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9746243" y="7169552"/>
            <a:ext cx="2613602" cy="11904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58"/>
              </a:lnSpc>
            </a:pPr>
            <a:r>
              <a:rPr lang="en-US" sz="3818" b="1" spc="-248">
                <a:solidFill>
                  <a:srgbClr val="F55F38"/>
                </a:solidFill>
                <a:latin typeface="Charlevoix Bold"/>
                <a:ea typeface="Charlevoix Bold"/>
                <a:cs typeface="Charlevoix Bold"/>
                <a:sym typeface="Charlevoix Bold"/>
              </a:rPr>
              <a:t>DADOS</a:t>
            </a:r>
          </a:p>
          <a:p>
            <a:pPr algn="ctr">
              <a:lnSpc>
                <a:spcPts val="4658"/>
              </a:lnSpc>
            </a:pPr>
            <a:r>
              <a:rPr lang="en-US" sz="3818" b="1" spc="-248">
                <a:solidFill>
                  <a:srgbClr val="F55F38"/>
                </a:solidFill>
                <a:latin typeface="Charlevoix Bold"/>
                <a:ea typeface="Charlevoix Bold"/>
                <a:cs typeface="Charlevoix Bold"/>
                <a:sym typeface="Charlevoix Bold"/>
              </a:rPr>
              <a:t>PRONTOS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3974082" y="7200900"/>
            <a:ext cx="4174440" cy="599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58"/>
              </a:lnSpc>
            </a:pPr>
            <a:r>
              <a:rPr lang="en-US" sz="3818" b="1" spc="-248" dirty="0">
                <a:solidFill>
                  <a:srgbClr val="F55F38"/>
                </a:solidFill>
                <a:latin typeface="Charlevoix Bold"/>
                <a:ea typeface="Charlevoix Bold"/>
                <a:cs typeface="Charlevoix Bold"/>
                <a:sym typeface="Charlevoix Bold"/>
              </a:rPr>
              <a:t>POWER BI</a:t>
            </a:r>
          </a:p>
        </p:txBody>
      </p:sp>
      <p:pic>
        <p:nvPicPr>
          <p:cNvPr id="1026" name="Picture 2" descr="GitHub – Wikipédia, a enciclopédia livre">
            <a:hlinkClick r:id="rId7"/>
            <a:extLst>
              <a:ext uri="{FF2B5EF4-FFF2-40B4-BE49-F238E27FC236}">
                <a16:creationId xmlns:a16="http://schemas.microsoft.com/office/drawing/2014/main" id="{24959413-F2B4-0315-CB69-AFC0D4D99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563337"/>
            <a:ext cx="564793" cy="56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18">
            <a:hlinkClick r:id="rId7"/>
            <a:extLst>
              <a:ext uri="{FF2B5EF4-FFF2-40B4-BE49-F238E27FC236}">
                <a16:creationId xmlns:a16="http://schemas.microsoft.com/office/drawing/2014/main" id="{F61D5AE2-0F44-9C03-1E2C-6009485E41AB}"/>
              </a:ext>
            </a:extLst>
          </p:cNvPr>
          <p:cNvSpPr txBox="1"/>
          <p:nvPr/>
        </p:nvSpPr>
        <p:spPr>
          <a:xfrm>
            <a:off x="970306" y="9744294"/>
            <a:ext cx="11375587" cy="4007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  <a:ea typeface="Roboto"/>
                <a:cs typeface="Roboto"/>
                <a:sym typeface="Roboto"/>
              </a:rPr>
              <a:t>LINK MATERIAIS GITHUB</a:t>
            </a:r>
          </a:p>
        </p:txBody>
      </p:sp>
      <p:sp>
        <p:nvSpPr>
          <p:cNvPr id="22" name="Freeform 16">
            <a:hlinkClick r:id="rId9"/>
            <a:extLst>
              <a:ext uri="{FF2B5EF4-FFF2-40B4-BE49-F238E27FC236}">
                <a16:creationId xmlns:a16="http://schemas.microsoft.com/office/drawing/2014/main" id="{FF99BF4B-04D7-4F81-A370-3F0F3062EFA6}"/>
              </a:ext>
            </a:extLst>
          </p:cNvPr>
          <p:cNvSpPr/>
          <p:nvPr/>
        </p:nvSpPr>
        <p:spPr>
          <a:xfrm>
            <a:off x="4094150" y="9563336"/>
            <a:ext cx="799022" cy="573071"/>
          </a:xfrm>
          <a:custGeom>
            <a:avLst/>
            <a:gdLst/>
            <a:ahLst/>
            <a:cxnLst/>
            <a:rect l="l" t="t" r="r" b="b"/>
            <a:pathLst>
              <a:path w="1598044" h="1194538">
                <a:moveTo>
                  <a:pt x="0" y="0"/>
                </a:moveTo>
                <a:lnTo>
                  <a:pt x="1598043" y="0"/>
                </a:lnTo>
                <a:lnTo>
                  <a:pt x="1598043" y="1194538"/>
                </a:lnTo>
                <a:lnTo>
                  <a:pt x="0" y="119453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3" name="TextBox 18">
            <a:extLst>
              <a:ext uri="{FF2B5EF4-FFF2-40B4-BE49-F238E27FC236}">
                <a16:creationId xmlns:a16="http://schemas.microsoft.com/office/drawing/2014/main" id="{D9867917-0C80-3256-005E-A5D4C70F84B3}"/>
              </a:ext>
            </a:extLst>
          </p:cNvPr>
          <p:cNvSpPr txBox="1"/>
          <p:nvPr/>
        </p:nvSpPr>
        <p:spPr>
          <a:xfrm>
            <a:off x="4877489" y="9715500"/>
            <a:ext cx="11375587" cy="4007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  <a:ea typeface="Roboto"/>
                <a:cs typeface="Roboto"/>
                <a:sym typeface="Roboto"/>
              </a:rPr>
              <a:t>LINK POWER BI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296121" y="0"/>
            <a:ext cx="10670574" cy="10858293"/>
            <a:chOff x="0" y="-38100"/>
            <a:chExt cx="2541254" cy="3045680"/>
          </a:xfrm>
          <a:solidFill>
            <a:schemeClr val="tx1">
              <a:alpha val="66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2541254" cy="3007580"/>
            </a:xfrm>
            <a:custGeom>
              <a:avLst/>
              <a:gdLst/>
              <a:ahLst/>
              <a:cxnLst/>
              <a:rect l="l" t="t" r="r" b="b"/>
              <a:pathLst>
                <a:path w="2541254" h="3007580">
                  <a:moveTo>
                    <a:pt x="0" y="0"/>
                  </a:moveTo>
                  <a:lnTo>
                    <a:pt x="2541254" y="0"/>
                  </a:lnTo>
                  <a:lnTo>
                    <a:pt x="2541254" y="3007580"/>
                  </a:lnTo>
                  <a:lnTo>
                    <a:pt x="0" y="3007580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541254" cy="3045680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7297186" y="8302528"/>
            <a:ext cx="4590548" cy="4114800"/>
          </a:xfrm>
          <a:custGeom>
            <a:avLst/>
            <a:gdLst/>
            <a:ahLst/>
            <a:cxnLst/>
            <a:rect l="l" t="t" r="r" b="b"/>
            <a:pathLst>
              <a:path w="4590548" h="4114800">
                <a:moveTo>
                  <a:pt x="0" y="0"/>
                </a:moveTo>
                <a:lnTo>
                  <a:pt x="4590547" y="0"/>
                </a:lnTo>
                <a:lnTo>
                  <a:pt x="45905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9" name="TextBox 9"/>
          <p:cNvSpPr txBox="1"/>
          <p:nvPr/>
        </p:nvSpPr>
        <p:spPr>
          <a:xfrm>
            <a:off x="467903" y="313280"/>
            <a:ext cx="5796855" cy="946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30"/>
              </a:lnSpc>
            </a:pPr>
            <a:r>
              <a:rPr lang="en-US" sz="6500" b="1" spc="-422" dirty="0">
                <a:solidFill>
                  <a:srgbClr val="006DAC"/>
                </a:solidFill>
                <a:latin typeface="Arial" panose="020B0604020202020204" pitchFamily="34" charset="0"/>
                <a:ea typeface="Charlevoix Heavy"/>
                <a:cs typeface="Arial" panose="020B0604020202020204" pitchFamily="34" charset="0"/>
                <a:sym typeface="Charlevoix Heavy"/>
              </a:rPr>
              <a:t>PIPELINE</a:t>
            </a:r>
            <a:r>
              <a:rPr lang="en-US" sz="6500" b="1" spc="-422" dirty="0">
                <a:solidFill>
                  <a:srgbClr val="006DAC"/>
                </a:solidFill>
                <a:latin typeface="Charlevoix Heavy"/>
                <a:ea typeface="Charlevoix Heavy"/>
                <a:cs typeface="Charlevoix Heavy"/>
                <a:sym typeface="Charlevoix Heavy"/>
              </a:rPr>
              <a:t> </a:t>
            </a:r>
          </a:p>
        </p:txBody>
      </p:sp>
      <p:sp>
        <p:nvSpPr>
          <p:cNvPr id="10" name="Freeform 10"/>
          <p:cNvSpPr/>
          <p:nvPr/>
        </p:nvSpPr>
        <p:spPr>
          <a:xfrm>
            <a:off x="4398806" y="130353"/>
            <a:ext cx="1442064" cy="1387568"/>
          </a:xfrm>
          <a:custGeom>
            <a:avLst/>
            <a:gdLst/>
            <a:ahLst/>
            <a:cxnLst/>
            <a:rect l="l" t="t" r="r" b="b"/>
            <a:pathLst>
              <a:path w="1442064" h="1387568">
                <a:moveTo>
                  <a:pt x="0" y="0"/>
                </a:moveTo>
                <a:lnTo>
                  <a:pt x="1442064" y="0"/>
                </a:lnTo>
                <a:lnTo>
                  <a:pt x="1442064" y="1387568"/>
                </a:lnTo>
                <a:lnTo>
                  <a:pt x="0" y="13875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3927"/>
            </a:stretch>
          </a:blipFill>
        </p:spPr>
        <p:txBody>
          <a:bodyPr/>
          <a:lstStyle/>
          <a:p>
            <a:endParaRPr lang="pt-BR"/>
          </a:p>
        </p:txBody>
      </p:sp>
      <p:pic>
        <p:nvPicPr>
          <p:cNvPr id="2052" name="Picture 4" descr="Pasta - ícones de interface grátis">
            <a:extLst>
              <a:ext uri="{FF2B5EF4-FFF2-40B4-BE49-F238E27FC236}">
                <a16:creationId xmlns:a16="http://schemas.microsoft.com/office/drawing/2014/main" id="{2E4D2D78-3E89-3301-0988-80BD45396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647596"/>
            <a:ext cx="386360" cy="38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asta - ícones de arquivos e pastas grátis">
            <a:extLst>
              <a:ext uri="{FF2B5EF4-FFF2-40B4-BE49-F238E27FC236}">
                <a16:creationId xmlns:a16="http://schemas.microsoft.com/office/drawing/2014/main" id="{5F2A9343-6F58-91B7-08F9-D7166C5E8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38" y="1713430"/>
            <a:ext cx="782827" cy="782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631A87B3-009E-AA7A-ACF3-C467CCAEE6E2}"/>
              </a:ext>
            </a:extLst>
          </p:cNvPr>
          <p:cNvCxnSpPr>
            <a:cxnSpLocks/>
          </p:cNvCxnSpPr>
          <p:nvPr/>
        </p:nvCxnSpPr>
        <p:spPr>
          <a:xfrm>
            <a:off x="4539369" y="3162300"/>
            <a:ext cx="0" cy="47306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7DD87D70-D392-674C-3A4F-AA524C29DD57}"/>
              </a:ext>
            </a:extLst>
          </p:cNvPr>
          <p:cNvCxnSpPr>
            <a:cxnSpLocks/>
          </p:cNvCxnSpPr>
          <p:nvPr/>
        </p:nvCxnSpPr>
        <p:spPr>
          <a:xfrm>
            <a:off x="4539369" y="3398831"/>
            <a:ext cx="46777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86CB1304-4976-2AA9-D431-7947393771C2}"/>
              </a:ext>
            </a:extLst>
          </p:cNvPr>
          <p:cNvCxnSpPr>
            <a:cxnSpLocks/>
          </p:cNvCxnSpPr>
          <p:nvPr/>
        </p:nvCxnSpPr>
        <p:spPr>
          <a:xfrm>
            <a:off x="4539368" y="3695700"/>
            <a:ext cx="0" cy="47306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85986716-5F6F-FF7F-D3FD-171AAF38A8CD}"/>
              </a:ext>
            </a:extLst>
          </p:cNvPr>
          <p:cNvCxnSpPr>
            <a:cxnSpLocks/>
          </p:cNvCxnSpPr>
          <p:nvPr/>
        </p:nvCxnSpPr>
        <p:spPr>
          <a:xfrm>
            <a:off x="4539368" y="3932231"/>
            <a:ext cx="46777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12FDB279-ACF3-F4C9-BD84-646902C8E1F6}"/>
              </a:ext>
            </a:extLst>
          </p:cNvPr>
          <p:cNvCxnSpPr>
            <a:cxnSpLocks/>
          </p:cNvCxnSpPr>
          <p:nvPr/>
        </p:nvCxnSpPr>
        <p:spPr>
          <a:xfrm>
            <a:off x="4539368" y="4229100"/>
            <a:ext cx="0" cy="47306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9A31DCAB-37CA-8957-A171-211397E872ED}"/>
              </a:ext>
            </a:extLst>
          </p:cNvPr>
          <p:cNvCxnSpPr>
            <a:cxnSpLocks/>
          </p:cNvCxnSpPr>
          <p:nvPr/>
        </p:nvCxnSpPr>
        <p:spPr>
          <a:xfrm>
            <a:off x="4539368" y="4465631"/>
            <a:ext cx="46777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33CDD8D6-79FA-6220-F89D-C59EAF35B0EA}"/>
              </a:ext>
            </a:extLst>
          </p:cNvPr>
          <p:cNvCxnSpPr>
            <a:cxnSpLocks/>
          </p:cNvCxnSpPr>
          <p:nvPr/>
        </p:nvCxnSpPr>
        <p:spPr>
          <a:xfrm>
            <a:off x="4539368" y="4762500"/>
            <a:ext cx="0" cy="47306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B93D5F95-6F2A-F92E-9BB7-7A8971381F41}"/>
              </a:ext>
            </a:extLst>
          </p:cNvPr>
          <p:cNvCxnSpPr>
            <a:cxnSpLocks/>
          </p:cNvCxnSpPr>
          <p:nvPr/>
        </p:nvCxnSpPr>
        <p:spPr>
          <a:xfrm>
            <a:off x="4539368" y="4999031"/>
            <a:ext cx="46777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5638CA41-B5E5-890D-5D30-63E459D62F6B}"/>
              </a:ext>
            </a:extLst>
          </p:cNvPr>
          <p:cNvCxnSpPr>
            <a:cxnSpLocks/>
          </p:cNvCxnSpPr>
          <p:nvPr/>
        </p:nvCxnSpPr>
        <p:spPr>
          <a:xfrm>
            <a:off x="4539368" y="5295900"/>
            <a:ext cx="0" cy="47306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89A3871D-E1F8-4990-9198-1DD93E3102E7}"/>
              </a:ext>
            </a:extLst>
          </p:cNvPr>
          <p:cNvCxnSpPr>
            <a:cxnSpLocks/>
          </p:cNvCxnSpPr>
          <p:nvPr/>
        </p:nvCxnSpPr>
        <p:spPr>
          <a:xfrm>
            <a:off x="4539368" y="5540362"/>
            <a:ext cx="46777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1B9F681E-13DF-893D-C4A2-37D0DE567E10}"/>
              </a:ext>
            </a:extLst>
          </p:cNvPr>
          <p:cNvCxnSpPr>
            <a:cxnSpLocks/>
          </p:cNvCxnSpPr>
          <p:nvPr/>
        </p:nvCxnSpPr>
        <p:spPr>
          <a:xfrm>
            <a:off x="4540517" y="5829300"/>
            <a:ext cx="0" cy="47306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437006E6-C4FD-408D-653D-999CE72D4C01}"/>
              </a:ext>
            </a:extLst>
          </p:cNvPr>
          <p:cNvCxnSpPr>
            <a:cxnSpLocks/>
          </p:cNvCxnSpPr>
          <p:nvPr/>
        </p:nvCxnSpPr>
        <p:spPr>
          <a:xfrm>
            <a:off x="4540517" y="6073762"/>
            <a:ext cx="46777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0D97C56-CAB5-0CA6-885E-7F27C07D12CF}"/>
              </a:ext>
            </a:extLst>
          </p:cNvPr>
          <p:cNvCxnSpPr>
            <a:cxnSpLocks/>
          </p:cNvCxnSpPr>
          <p:nvPr/>
        </p:nvCxnSpPr>
        <p:spPr>
          <a:xfrm>
            <a:off x="4539368" y="6354769"/>
            <a:ext cx="0" cy="33107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D766C8FB-74BE-854C-844D-4BECBAD6A8B6}"/>
              </a:ext>
            </a:extLst>
          </p:cNvPr>
          <p:cNvCxnSpPr>
            <a:cxnSpLocks/>
          </p:cNvCxnSpPr>
          <p:nvPr/>
        </p:nvCxnSpPr>
        <p:spPr>
          <a:xfrm>
            <a:off x="4539367" y="6685842"/>
            <a:ext cx="46777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3" name="Picture 4" descr="Pasta - ícones de interface grátis">
            <a:extLst>
              <a:ext uri="{FF2B5EF4-FFF2-40B4-BE49-F238E27FC236}">
                <a16:creationId xmlns:a16="http://schemas.microsoft.com/office/drawing/2014/main" id="{E7D71FD1-1AE0-84FB-3618-D95F7DCD6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502" y="6593780"/>
            <a:ext cx="386360" cy="38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716CFBA3-376A-AA04-CB0F-EE465207A4BF}"/>
              </a:ext>
            </a:extLst>
          </p:cNvPr>
          <p:cNvCxnSpPr>
            <a:cxnSpLocks/>
          </p:cNvCxnSpPr>
          <p:nvPr/>
        </p:nvCxnSpPr>
        <p:spPr>
          <a:xfrm>
            <a:off x="5325516" y="7050980"/>
            <a:ext cx="0" cy="47306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36227DA9-F0C0-C4AB-C8B5-D0D754F5E471}"/>
              </a:ext>
            </a:extLst>
          </p:cNvPr>
          <p:cNvCxnSpPr>
            <a:cxnSpLocks/>
          </p:cNvCxnSpPr>
          <p:nvPr/>
        </p:nvCxnSpPr>
        <p:spPr>
          <a:xfrm>
            <a:off x="5325516" y="7295442"/>
            <a:ext cx="46777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40136D5E-B549-502E-6CDD-4394DCFD6BD3}"/>
              </a:ext>
            </a:extLst>
          </p:cNvPr>
          <p:cNvCxnSpPr>
            <a:cxnSpLocks/>
          </p:cNvCxnSpPr>
          <p:nvPr/>
        </p:nvCxnSpPr>
        <p:spPr>
          <a:xfrm>
            <a:off x="5325516" y="7584380"/>
            <a:ext cx="0" cy="47306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BB496A95-2C46-7A1C-F4FE-DEB57E15243C}"/>
              </a:ext>
            </a:extLst>
          </p:cNvPr>
          <p:cNvCxnSpPr>
            <a:cxnSpLocks/>
          </p:cNvCxnSpPr>
          <p:nvPr/>
        </p:nvCxnSpPr>
        <p:spPr>
          <a:xfrm>
            <a:off x="5325516" y="7828842"/>
            <a:ext cx="46777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F2F4ACAB-11E0-1D95-D6AE-0A4185AD61DE}"/>
              </a:ext>
            </a:extLst>
          </p:cNvPr>
          <p:cNvCxnSpPr>
            <a:cxnSpLocks/>
          </p:cNvCxnSpPr>
          <p:nvPr/>
        </p:nvCxnSpPr>
        <p:spPr>
          <a:xfrm>
            <a:off x="5325516" y="8117780"/>
            <a:ext cx="0" cy="18263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CEBF5EB4-B53D-2533-1720-DC40356BF3DD}"/>
              </a:ext>
            </a:extLst>
          </p:cNvPr>
          <p:cNvCxnSpPr>
            <a:cxnSpLocks/>
          </p:cNvCxnSpPr>
          <p:nvPr/>
        </p:nvCxnSpPr>
        <p:spPr>
          <a:xfrm>
            <a:off x="5311948" y="8300416"/>
            <a:ext cx="46777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5E4485EE-F854-D90E-DC4C-257927BF8698}"/>
              </a:ext>
            </a:extLst>
          </p:cNvPr>
          <p:cNvCxnSpPr>
            <a:cxnSpLocks/>
          </p:cNvCxnSpPr>
          <p:nvPr/>
        </p:nvCxnSpPr>
        <p:spPr>
          <a:xfrm>
            <a:off x="933353" y="2620969"/>
            <a:ext cx="0" cy="47306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3FEF50B5-E2BE-7D5D-4D9A-C090673FDE1A}"/>
              </a:ext>
            </a:extLst>
          </p:cNvPr>
          <p:cNvCxnSpPr>
            <a:cxnSpLocks/>
          </p:cNvCxnSpPr>
          <p:nvPr/>
        </p:nvCxnSpPr>
        <p:spPr>
          <a:xfrm>
            <a:off x="933353" y="2857500"/>
            <a:ext cx="325764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4A153A5D-459F-1E19-80A0-CF75FE29EF6E}"/>
              </a:ext>
            </a:extLst>
          </p:cNvPr>
          <p:cNvCxnSpPr>
            <a:cxnSpLocks/>
          </p:cNvCxnSpPr>
          <p:nvPr/>
        </p:nvCxnSpPr>
        <p:spPr>
          <a:xfrm>
            <a:off x="933352" y="3162300"/>
            <a:ext cx="0" cy="47306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39ECDCB1-0428-20C3-957B-E7169D1BAB3A}"/>
              </a:ext>
            </a:extLst>
          </p:cNvPr>
          <p:cNvCxnSpPr>
            <a:cxnSpLocks/>
          </p:cNvCxnSpPr>
          <p:nvPr/>
        </p:nvCxnSpPr>
        <p:spPr>
          <a:xfrm>
            <a:off x="933352" y="3695700"/>
            <a:ext cx="0" cy="47306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D123E1EF-5199-3E4E-AA8E-50904FAA9EFA}"/>
              </a:ext>
            </a:extLst>
          </p:cNvPr>
          <p:cNvCxnSpPr>
            <a:cxnSpLocks/>
          </p:cNvCxnSpPr>
          <p:nvPr/>
        </p:nvCxnSpPr>
        <p:spPr>
          <a:xfrm>
            <a:off x="933352" y="4244962"/>
            <a:ext cx="0" cy="47306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3F8186C5-49AB-A3D9-2599-F7908B561DDF}"/>
              </a:ext>
            </a:extLst>
          </p:cNvPr>
          <p:cNvCxnSpPr>
            <a:cxnSpLocks/>
          </p:cNvCxnSpPr>
          <p:nvPr/>
        </p:nvCxnSpPr>
        <p:spPr>
          <a:xfrm>
            <a:off x="933352" y="4793141"/>
            <a:ext cx="0" cy="47306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600D1A86-8A28-9F74-712A-988ADBB04C27}"/>
              </a:ext>
            </a:extLst>
          </p:cNvPr>
          <p:cNvCxnSpPr>
            <a:cxnSpLocks/>
          </p:cNvCxnSpPr>
          <p:nvPr/>
        </p:nvCxnSpPr>
        <p:spPr>
          <a:xfrm>
            <a:off x="933352" y="5326541"/>
            <a:ext cx="0" cy="47306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8" name="Conector reto 2047">
            <a:extLst>
              <a:ext uri="{FF2B5EF4-FFF2-40B4-BE49-F238E27FC236}">
                <a16:creationId xmlns:a16="http://schemas.microsoft.com/office/drawing/2014/main" id="{EFA547FE-D1D9-B406-0444-86CC5CC283A9}"/>
              </a:ext>
            </a:extLst>
          </p:cNvPr>
          <p:cNvCxnSpPr>
            <a:cxnSpLocks/>
          </p:cNvCxnSpPr>
          <p:nvPr/>
        </p:nvCxnSpPr>
        <p:spPr>
          <a:xfrm>
            <a:off x="933352" y="5859941"/>
            <a:ext cx="0" cy="47306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9" name="Conector reto 2048">
            <a:extLst>
              <a:ext uri="{FF2B5EF4-FFF2-40B4-BE49-F238E27FC236}">
                <a16:creationId xmlns:a16="http://schemas.microsoft.com/office/drawing/2014/main" id="{7CCF07B3-785D-E656-B6C0-0A27BB9DD884}"/>
              </a:ext>
            </a:extLst>
          </p:cNvPr>
          <p:cNvCxnSpPr>
            <a:cxnSpLocks/>
          </p:cNvCxnSpPr>
          <p:nvPr/>
        </p:nvCxnSpPr>
        <p:spPr>
          <a:xfrm>
            <a:off x="933352" y="6393341"/>
            <a:ext cx="0" cy="47306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1" name="Conector reto 2050">
            <a:extLst>
              <a:ext uri="{FF2B5EF4-FFF2-40B4-BE49-F238E27FC236}">
                <a16:creationId xmlns:a16="http://schemas.microsoft.com/office/drawing/2014/main" id="{AD82C295-2A79-592C-85DF-87BA5E013DE1}"/>
              </a:ext>
            </a:extLst>
          </p:cNvPr>
          <p:cNvCxnSpPr>
            <a:cxnSpLocks/>
          </p:cNvCxnSpPr>
          <p:nvPr/>
        </p:nvCxnSpPr>
        <p:spPr>
          <a:xfrm>
            <a:off x="933352" y="6942603"/>
            <a:ext cx="0" cy="47306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6" name="TextBox 11">
            <a:extLst>
              <a:ext uri="{FF2B5EF4-FFF2-40B4-BE49-F238E27FC236}">
                <a16:creationId xmlns:a16="http://schemas.microsoft.com/office/drawing/2014/main" id="{E87148EC-7435-B4CF-0846-E1F594D4E7D2}"/>
              </a:ext>
            </a:extLst>
          </p:cNvPr>
          <p:cNvSpPr txBox="1"/>
          <p:nvPr/>
        </p:nvSpPr>
        <p:spPr>
          <a:xfrm>
            <a:off x="470625" y="1177475"/>
            <a:ext cx="1962730" cy="5263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58"/>
              </a:lnSpc>
            </a:pPr>
            <a:r>
              <a:rPr lang="en-US" sz="2400" spc="-248" dirty="0">
                <a:solidFill>
                  <a:srgbClr val="037094"/>
                </a:solidFill>
                <a:latin typeface="Charlevoix Bold"/>
                <a:ea typeface="Charlevoix Bold"/>
                <a:cs typeface="Charlevoix Bold"/>
                <a:sym typeface="Charlevoix Bold"/>
              </a:rPr>
              <a:t>CASE /</a:t>
            </a:r>
          </a:p>
        </p:txBody>
      </p:sp>
      <p:sp>
        <p:nvSpPr>
          <p:cNvPr id="2057" name="TextBox 11">
            <a:extLst>
              <a:ext uri="{FF2B5EF4-FFF2-40B4-BE49-F238E27FC236}">
                <a16:creationId xmlns:a16="http://schemas.microsoft.com/office/drawing/2014/main" id="{D2A9F1F7-FB95-E2F5-C0CC-88FCB3A152EC}"/>
              </a:ext>
            </a:extLst>
          </p:cNvPr>
          <p:cNvSpPr txBox="1"/>
          <p:nvPr/>
        </p:nvSpPr>
        <p:spPr>
          <a:xfrm>
            <a:off x="4343400" y="2154676"/>
            <a:ext cx="1962730" cy="505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58"/>
              </a:lnSpc>
            </a:pPr>
            <a:r>
              <a:rPr lang="en-US" spc="-248" dirty="0">
                <a:latin typeface="Charlevoix Bold"/>
                <a:ea typeface="Charlevoix Bold"/>
                <a:cs typeface="Charlevoix Bold"/>
                <a:sym typeface="Charlevoix Bold"/>
              </a:rPr>
              <a:t>ETL /</a:t>
            </a:r>
          </a:p>
        </p:txBody>
      </p:sp>
      <p:sp>
        <p:nvSpPr>
          <p:cNvPr id="2058" name="TextBox 11">
            <a:extLst>
              <a:ext uri="{FF2B5EF4-FFF2-40B4-BE49-F238E27FC236}">
                <a16:creationId xmlns:a16="http://schemas.microsoft.com/office/drawing/2014/main" id="{AE0E7E3E-BC07-1217-B656-38A452BD0C0F}"/>
              </a:ext>
            </a:extLst>
          </p:cNvPr>
          <p:cNvSpPr txBox="1"/>
          <p:nvPr/>
        </p:nvSpPr>
        <p:spPr>
          <a:xfrm>
            <a:off x="5010730" y="6086162"/>
            <a:ext cx="1962730" cy="505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58"/>
              </a:lnSpc>
            </a:pPr>
            <a:r>
              <a:rPr lang="en-US" spc="-248" dirty="0">
                <a:latin typeface="Charlevoix Bold"/>
                <a:ea typeface="Charlevoix Bold"/>
                <a:cs typeface="Charlevoix Bold"/>
                <a:sym typeface="Charlevoix Bold"/>
              </a:rPr>
              <a:t>UTILS /</a:t>
            </a:r>
          </a:p>
        </p:txBody>
      </p:sp>
      <p:cxnSp>
        <p:nvCxnSpPr>
          <p:cNvPr id="2059" name="Conector reto 2058">
            <a:extLst>
              <a:ext uri="{FF2B5EF4-FFF2-40B4-BE49-F238E27FC236}">
                <a16:creationId xmlns:a16="http://schemas.microsoft.com/office/drawing/2014/main" id="{D267201B-0748-A8B2-886F-BC3277A7C971}"/>
              </a:ext>
            </a:extLst>
          </p:cNvPr>
          <p:cNvCxnSpPr>
            <a:cxnSpLocks/>
          </p:cNvCxnSpPr>
          <p:nvPr/>
        </p:nvCxnSpPr>
        <p:spPr>
          <a:xfrm>
            <a:off x="933351" y="4502176"/>
            <a:ext cx="46777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0" name="TextBox 11">
            <a:extLst>
              <a:ext uri="{FF2B5EF4-FFF2-40B4-BE49-F238E27FC236}">
                <a16:creationId xmlns:a16="http://schemas.microsoft.com/office/drawing/2014/main" id="{F46B09C7-E89E-D05E-7022-75753E666FB2}"/>
              </a:ext>
            </a:extLst>
          </p:cNvPr>
          <p:cNvSpPr txBox="1"/>
          <p:nvPr/>
        </p:nvSpPr>
        <p:spPr>
          <a:xfrm>
            <a:off x="1352115" y="3827083"/>
            <a:ext cx="1962730" cy="505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58"/>
              </a:lnSpc>
            </a:pPr>
            <a:r>
              <a:rPr lang="en-US" spc="-248" dirty="0">
                <a:latin typeface="Charlevoix Bold"/>
                <a:ea typeface="Charlevoix Bold"/>
                <a:cs typeface="Charlevoix Bold"/>
                <a:sym typeface="Charlevoix Bold"/>
              </a:rPr>
              <a:t>LOGS /</a:t>
            </a:r>
          </a:p>
        </p:txBody>
      </p:sp>
      <p:pic>
        <p:nvPicPr>
          <p:cNvPr id="2061" name="Picture 4" descr="Pasta - ícones de interface grátis">
            <a:extLst>
              <a:ext uri="{FF2B5EF4-FFF2-40B4-BE49-F238E27FC236}">
                <a16:creationId xmlns:a16="http://schemas.microsoft.com/office/drawing/2014/main" id="{06A8399E-21BC-A8DF-96F7-019D3E018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511" y="4308996"/>
            <a:ext cx="386360" cy="38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62" name="Conector reto 2061">
            <a:extLst>
              <a:ext uri="{FF2B5EF4-FFF2-40B4-BE49-F238E27FC236}">
                <a16:creationId xmlns:a16="http://schemas.microsoft.com/office/drawing/2014/main" id="{FB755E9F-75EF-3C62-6BF0-83E6A144BAC1}"/>
              </a:ext>
            </a:extLst>
          </p:cNvPr>
          <p:cNvCxnSpPr>
            <a:cxnSpLocks/>
          </p:cNvCxnSpPr>
          <p:nvPr/>
        </p:nvCxnSpPr>
        <p:spPr>
          <a:xfrm>
            <a:off x="933351" y="5601685"/>
            <a:ext cx="46777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63" name="Picture 4" descr="Pasta - ícones de interface grátis">
            <a:extLst>
              <a:ext uri="{FF2B5EF4-FFF2-40B4-BE49-F238E27FC236}">
                <a16:creationId xmlns:a16="http://schemas.microsoft.com/office/drawing/2014/main" id="{75601F36-87D9-7416-869F-349C5BBD4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511" y="5408505"/>
            <a:ext cx="386360" cy="38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6" name="TextBox 11">
            <a:extLst>
              <a:ext uri="{FF2B5EF4-FFF2-40B4-BE49-F238E27FC236}">
                <a16:creationId xmlns:a16="http://schemas.microsoft.com/office/drawing/2014/main" id="{58097CFE-8150-3214-B41B-85ED23FC2BBC}"/>
              </a:ext>
            </a:extLst>
          </p:cNvPr>
          <p:cNvSpPr txBox="1"/>
          <p:nvPr/>
        </p:nvSpPr>
        <p:spPr>
          <a:xfrm>
            <a:off x="1403600" y="4917627"/>
            <a:ext cx="1962730" cy="505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58"/>
              </a:lnSpc>
            </a:pPr>
            <a:r>
              <a:rPr lang="en-US" spc="-248" dirty="0">
                <a:latin typeface="Charlevoix Bold"/>
                <a:ea typeface="Charlevoix Bold"/>
                <a:cs typeface="Charlevoix Bold"/>
                <a:sym typeface="Charlevoix Bold"/>
              </a:rPr>
              <a:t>SRC /</a:t>
            </a:r>
          </a:p>
        </p:txBody>
      </p:sp>
      <p:cxnSp>
        <p:nvCxnSpPr>
          <p:cNvPr id="2067" name="Conector reto 2066">
            <a:extLst>
              <a:ext uri="{FF2B5EF4-FFF2-40B4-BE49-F238E27FC236}">
                <a16:creationId xmlns:a16="http://schemas.microsoft.com/office/drawing/2014/main" id="{D6DF41B1-6A0C-02AB-43E1-D1C581C9509A}"/>
              </a:ext>
            </a:extLst>
          </p:cNvPr>
          <p:cNvCxnSpPr>
            <a:cxnSpLocks/>
          </p:cNvCxnSpPr>
          <p:nvPr/>
        </p:nvCxnSpPr>
        <p:spPr>
          <a:xfrm>
            <a:off x="1611981" y="5861076"/>
            <a:ext cx="0" cy="47306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8" name="Conector reto 2067">
            <a:extLst>
              <a:ext uri="{FF2B5EF4-FFF2-40B4-BE49-F238E27FC236}">
                <a16:creationId xmlns:a16="http://schemas.microsoft.com/office/drawing/2014/main" id="{17F7D0B4-22D3-8978-998B-82E480D8C1A0}"/>
              </a:ext>
            </a:extLst>
          </p:cNvPr>
          <p:cNvCxnSpPr>
            <a:cxnSpLocks/>
          </p:cNvCxnSpPr>
          <p:nvPr/>
        </p:nvCxnSpPr>
        <p:spPr>
          <a:xfrm>
            <a:off x="1611981" y="6105538"/>
            <a:ext cx="46777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69" name="Picture 4" descr="Pasta - ícones de interface grátis">
            <a:extLst>
              <a:ext uri="{FF2B5EF4-FFF2-40B4-BE49-F238E27FC236}">
                <a16:creationId xmlns:a16="http://schemas.microsoft.com/office/drawing/2014/main" id="{B8FC4F4D-EC7A-4F45-15D8-B4FB26D03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300" y="6097607"/>
            <a:ext cx="386360" cy="38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70" name="Conector reto 2069">
            <a:extLst>
              <a:ext uri="{FF2B5EF4-FFF2-40B4-BE49-F238E27FC236}">
                <a16:creationId xmlns:a16="http://schemas.microsoft.com/office/drawing/2014/main" id="{D6C691D3-CD1F-E42D-43A8-EADA5F80A9CF}"/>
              </a:ext>
            </a:extLst>
          </p:cNvPr>
          <p:cNvCxnSpPr>
            <a:cxnSpLocks/>
          </p:cNvCxnSpPr>
          <p:nvPr/>
        </p:nvCxnSpPr>
        <p:spPr>
          <a:xfrm>
            <a:off x="1611981" y="6354769"/>
            <a:ext cx="0" cy="47306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1" name="TextBox 11">
            <a:extLst>
              <a:ext uri="{FF2B5EF4-FFF2-40B4-BE49-F238E27FC236}">
                <a16:creationId xmlns:a16="http://schemas.microsoft.com/office/drawing/2014/main" id="{1EE4077B-66FE-4F63-F33D-E1344F432CFD}"/>
              </a:ext>
            </a:extLst>
          </p:cNvPr>
          <p:cNvSpPr txBox="1"/>
          <p:nvPr/>
        </p:nvSpPr>
        <p:spPr>
          <a:xfrm>
            <a:off x="2050669" y="5578221"/>
            <a:ext cx="1962730" cy="505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58"/>
              </a:lnSpc>
            </a:pPr>
            <a:r>
              <a:rPr lang="en-US" spc="-248" dirty="0">
                <a:latin typeface="Charlevoix Bold"/>
                <a:ea typeface="Charlevoix Bold"/>
                <a:cs typeface="Charlevoix Bold"/>
                <a:sym typeface="Charlevoix Bold"/>
              </a:rPr>
              <a:t>RAW /</a:t>
            </a:r>
          </a:p>
        </p:txBody>
      </p:sp>
      <p:cxnSp>
        <p:nvCxnSpPr>
          <p:cNvPr id="2072" name="Conector reto 2071">
            <a:extLst>
              <a:ext uri="{FF2B5EF4-FFF2-40B4-BE49-F238E27FC236}">
                <a16:creationId xmlns:a16="http://schemas.microsoft.com/office/drawing/2014/main" id="{90DD1B46-C505-A71C-4644-237DB18B1C57}"/>
              </a:ext>
            </a:extLst>
          </p:cNvPr>
          <p:cNvCxnSpPr>
            <a:cxnSpLocks/>
          </p:cNvCxnSpPr>
          <p:nvPr/>
        </p:nvCxnSpPr>
        <p:spPr>
          <a:xfrm>
            <a:off x="2292771" y="6497631"/>
            <a:ext cx="0" cy="18263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3" name="Conector reto 2072">
            <a:extLst>
              <a:ext uri="{FF2B5EF4-FFF2-40B4-BE49-F238E27FC236}">
                <a16:creationId xmlns:a16="http://schemas.microsoft.com/office/drawing/2014/main" id="{9FBC2F52-51EE-202A-F63F-AAF19B39FBE1}"/>
              </a:ext>
            </a:extLst>
          </p:cNvPr>
          <p:cNvCxnSpPr>
            <a:cxnSpLocks/>
          </p:cNvCxnSpPr>
          <p:nvPr/>
        </p:nvCxnSpPr>
        <p:spPr>
          <a:xfrm>
            <a:off x="2292770" y="6680267"/>
            <a:ext cx="46777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4" name="Conector reto 2073">
            <a:extLst>
              <a:ext uri="{FF2B5EF4-FFF2-40B4-BE49-F238E27FC236}">
                <a16:creationId xmlns:a16="http://schemas.microsoft.com/office/drawing/2014/main" id="{B6EAB58B-54D5-7EDF-B4C7-92DAA0C3A76D}"/>
              </a:ext>
            </a:extLst>
          </p:cNvPr>
          <p:cNvCxnSpPr>
            <a:cxnSpLocks/>
          </p:cNvCxnSpPr>
          <p:nvPr/>
        </p:nvCxnSpPr>
        <p:spPr>
          <a:xfrm>
            <a:off x="1611982" y="7397502"/>
            <a:ext cx="0" cy="18263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5" name="Conector reto 2074">
            <a:extLst>
              <a:ext uri="{FF2B5EF4-FFF2-40B4-BE49-F238E27FC236}">
                <a16:creationId xmlns:a16="http://schemas.microsoft.com/office/drawing/2014/main" id="{0999BB4F-2E73-001D-EA23-AB6EAD867493}"/>
              </a:ext>
            </a:extLst>
          </p:cNvPr>
          <p:cNvCxnSpPr>
            <a:cxnSpLocks/>
          </p:cNvCxnSpPr>
          <p:nvPr/>
        </p:nvCxnSpPr>
        <p:spPr>
          <a:xfrm>
            <a:off x="1611981" y="7580138"/>
            <a:ext cx="46777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76" name="Picture 4" descr="Pasta - ícones de interface grátis">
            <a:extLst>
              <a:ext uri="{FF2B5EF4-FFF2-40B4-BE49-F238E27FC236}">
                <a16:creationId xmlns:a16="http://schemas.microsoft.com/office/drawing/2014/main" id="{D6598A8D-03F5-AD91-0A9F-8C934C21C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468" y="7584471"/>
            <a:ext cx="386360" cy="38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7" name="TextBox 11">
            <a:extLst>
              <a:ext uri="{FF2B5EF4-FFF2-40B4-BE49-F238E27FC236}">
                <a16:creationId xmlns:a16="http://schemas.microsoft.com/office/drawing/2014/main" id="{B334EF2E-200D-1CD4-8D6A-72014E37E307}"/>
              </a:ext>
            </a:extLst>
          </p:cNvPr>
          <p:cNvSpPr txBox="1"/>
          <p:nvPr/>
        </p:nvSpPr>
        <p:spPr>
          <a:xfrm>
            <a:off x="1956894" y="7045754"/>
            <a:ext cx="1962730" cy="505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58"/>
              </a:lnSpc>
            </a:pPr>
            <a:r>
              <a:rPr lang="en-US" spc="-248" dirty="0">
                <a:latin typeface="Charlevoix Bold"/>
                <a:ea typeface="Charlevoix Bold"/>
                <a:cs typeface="Charlevoix Bold"/>
                <a:sym typeface="Charlevoix Bold"/>
              </a:rPr>
              <a:t>READY /</a:t>
            </a:r>
          </a:p>
        </p:txBody>
      </p:sp>
      <p:cxnSp>
        <p:nvCxnSpPr>
          <p:cNvPr id="2078" name="Conector reto 2077">
            <a:extLst>
              <a:ext uri="{FF2B5EF4-FFF2-40B4-BE49-F238E27FC236}">
                <a16:creationId xmlns:a16="http://schemas.microsoft.com/office/drawing/2014/main" id="{7A18B018-5854-0B0A-78F9-B3D2D0703FB1}"/>
              </a:ext>
            </a:extLst>
          </p:cNvPr>
          <p:cNvCxnSpPr>
            <a:cxnSpLocks/>
          </p:cNvCxnSpPr>
          <p:nvPr/>
        </p:nvCxnSpPr>
        <p:spPr>
          <a:xfrm>
            <a:off x="1611981" y="6866403"/>
            <a:ext cx="0" cy="47306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9" name="Conector reto 2078">
            <a:extLst>
              <a:ext uri="{FF2B5EF4-FFF2-40B4-BE49-F238E27FC236}">
                <a16:creationId xmlns:a16="http://schemas.microsoft.com/office/drawing/2014/main" id="{3DA004F1-06EA-A65B-FAF7-216C82C27ECA}"/>
              </a:ext>
            </a:extLst>
          </p:cNvPr>
          <p:cNvCxnSpPr>
            <a:cxnSpLocks/>
          </p:cNvCxnSpPr>
          <p:nvPr/>
        </p:nvCxnSpPr>
        <p:spPr>
          <a:xfrm>
            <a:off x="2266730" y="8016795"/>
            <a:ext cx="0" cy="18263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0" name="Conector reto 2079">
            <a:extLst>
              <a:ext uri="{FF2B5EF4-FFF2-40B4-BE49-F238E27FC236}">
                <a16:creationId xmlns:a16="http://schemas.microsoft.com/office/drawing/2014/main" id="{48F006D9-EFBE-067D-8F71-D2D691496507}"/>
              </a:ext>
            </a:extLst>
          </p:cNvPr>
          <p:cNvCxnSpPr>
            <a:cxnSpLocks/>
          </p:cNvCxnSpPr>
          <p:nvPr/>
        </p:nvCxnSpPr>
        <p:spPr>
          <a:xfrm>
            <a:off x="2266729" y="8199431"/>
            <a:ext cx="46777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1" name="Conector reto 2080">
            <a:extLst>
              <a:ext uri="{FF2B5EF4-FFF2-40B4-BE49-F238E27FC236}">
                <a16:creationId xmlns:a16="http://schemas.microsoft.com/office/drawing/2014/main" id="{F570001C-3C87-8A94-A83B-3493DEED54B8}"/>
              </a:ext>
            </a:extLst>
          </p:cNvPr>
          <p:cNvCxnSpPr>
            <a:cxnSpLocks/>
          </p:cNvCxnSpPr>
          <p:nvPr/>
        </p:nvCxnSpPr>
        <p:spPr>
          <a:xfrm>
            <a:off x="933351" y="8023238"/>
            <a:ext cx="0" cy="47306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2" name="Conector reto 2081">
            <a:extLst>
              <a:ext uri="{FF2B5EF4-FFF2-40B4-BE49-F238E27FC236}">
                <a16:creationId xmlns:a16="http://schemas.microsoft.com/office/drawing/2014/main" id="{1B4B4306-FFC9-2FB4-FE06-2701B16092A5}"/>
              </a:ext>
            </a:extLst>
          </p:cNvPr>
          <p:cNvCxnSpPr>
            <a:cxnSpLocks/>
          </p:cNvCxnSpPr>
          <p:nvPr/>
        </p:nvCxnSpPr>
        <p:spPr>
          <a:xfrm>
            <a:off x="933351" y="8853036"/>
            <a:ext cx="0" cy="47306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3" name="Conector reto 2082">
            <a:extLst>
              <a:ext uri="{FF2B5EF4-FFF2-40B4-BE49-F238E27FC236}">
                <a16:creationId xmlns:a16="http://schemas.microsoft.com/office/drawing/2014/main" id="{9212E1E3-102C-4299-4017-EDFE08BF7898}"/>
              </a:ext>
            </a:extLst>
          </p:cNvPr>
          <p:cNvCxnSpPr>
            <a:cxnSpLocks/>
          </p:cNvCxnSpPr>
          <p:nvPr/>
        </p:nvCxnSpPr>
        <p:spPr>
          <a:xfrm>
            <a:off x="933350" y="9103874"/>
            <a:ext cx="46777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4" name="Conector reto 2083">
            <a:extLst>
              <a:ext uri="{FF2B5EF4-FFF2-40B4-BE49-F238E27FC236}">
                <a16:creationId xmlns:a16="http://schemas.microsoft.com/office/drawing/2014/main" id="{C021AC49-DC15-23D4-B2CC-555EF43001A5}"/>
              </a:ext>
            </a:extLst>
          </p:cNvPr>
          <p:cNvCxnSpPr>
            <a:cxnSpLocks/>
          </p:cNvCxnSpPr>
          <p:nvPr/>
        </p:nvCxnSpPr>
        <p:spPr>
          <a:xfrm>
            <a:off x="933350" y="9860703"/>
            <a:ext cx="0" cy="18263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5" name="Conector reto 2084">
            <a:extLst>
              <a:ext uri="{FF2B5EF4-FFF2-40B4-BE49-F238E27FC236}">
                <a16:creationId xmlns:a16="http://schemas.microsoft.com/office/drawing/2014/main" id="{ECE87944-63F4-4D6B-2F76-646914B61FB9}"/>
              </a:ext>
            </a:extLst>
          </p:cNvPr>
          <p:cNvCxnSpPr>
            <a:cxnSpLocks/>
          </p:cNvCxnSpPr>
          <p:nvPr/>
        </p:nvCxnSpPr>
        <p:spPr>
          <a:xfrm>
            <a:off x="933349" y="10043339"/>
            <a:ext cx="46777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6" name="Conector reto 2085">
            <a:extLst>
              <a:ext uri="{FF2B5EF4-FFF2-40B4-BE49-F238E27FC236}">
                <a16:creationId xmlns:a16="http://schemas.microsoft.com/office/drawing/2014/main" id="{9FE7C749-B5CB-8BA1-53A5-459F57DF9DC9}"/>
              </a:ext>
            </a:extLst>
          </p:cNvPr>
          <p:cNvCxnSpPr>
            <a:cxnSpLocks/>
          </p:cNvCxnSpPr>
          <p:nvPr/>
        </p:nvCxnSpPr>
        <p:spPr>
          <a:xfrm>
            <a:off x="933349" y="7488820"/>
            <a:ext cx="0" cy="47306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87" name="TextBox 12">
            <a:extLst>
              <a:ext uri="{FF2B5EF4-FFF2-40B4-BE49-F238E27FC236}">
                <a16:creationId xmlns:a16="http://schemas.microsoft.com/office/drawing/2014/main" id="{E3F68062-1F1A-8635-D875-A2BB6B755141}"/>
              </a:ext>
            </a:extLst>
          </p:cNvPr>
          <p:cNvSpPr txBox="1"/>
          <p:nvPr/>
        </p:nvSpPr>
        <p:spPr>
          <a:xfrm>
            <a:off x="5452039" y="3213155"/>
            <a:ext cx="1305977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440"/>
              </a:lnSpc>
            </a:pPr>
            <a:r>
              <a:rPr lang="en-US" sz="2000" spc="-130" dirty="0">
                <a:solidFill>
                  <a:srgbClr val="037094"/>
                </a:solidFill>
                <a:latin typeface="Charlevoix"/>
                <a:ea typeface="Charlevoix"/>
                <a:cs typeface="Charlevoix"/>
                <a:sym typeface="Charlevoix"/>
              </a:rPr>
              <a:t>_init_.py</a:t>
            </a:r>
          </a:p>
        </p:txBody>
      </p:sp>
      <p:sp>
        <p:nvSpPr>
          <p:cNvPr id="2088" name="Freeform 10">
            <a:extLst>
              <a:ext uri="{FF2B5EF4-FFF2-40B4-BE49-F238E27FC236}">
                <a16:creationId xmlns:a16="http://schemas.microsoft.com/office/drawing/2014/main" id="{B146B033-AF60-2A94-428F-19A7F1815CD4}"/>
              </a:ext>
            </a:extLst>
          </p:cNvPr>
          <p:cNvSpPr/>
          <p:nvPr/>
        </p:nvSpPr>
        <p:spPr>
          <a:xfrm>
            <a:off x="5107502" y="3218613"/>
            <a:ext cx="321509" cy="296862"/>
          </a:xfrm>
          <a:custGeom>
            <a:avLst/>
            <a:gdLst/>
            <a:ahLst/>
            <a:cxnLst/>
            <a:rect l="l" t="t" r="r" b="b"/>
            <a:pathLst>
              <a:path w="1442064" h="1387568">
                <a:moveTo>
                  <a:pt x="0" y="0"/>
                </a:moveTo>
                <a:lnTo>
                  <a:pt x="1442064" y="0"/>
                </a:lnTo>
                <a:lnTo>
                  <a:pt x="1442064" y="1387568"/>
                </a:lnTo>
                <a:lnTo>
                  <a:pt x="0" y="13875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3927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089" name="TextBox 12">
            <a:extLst>
              <a:ext uri="{FF2B5EF4-FFF2-40B4-BE49-F238E27FC236}">
                <a16:creationId xmlns:a16="http://schemas.microsoft.com/office/drawing/2014/main" id="{E50D4A1D-4BF1-1833-C3A4-D08B6B1A5313}"/>
              </a:ext>
            </a:extLst>
          </p:cNvPr>
          <p:cNvSpPr txBox="1"/>
          <p:nvPr/>
        </p:nvSpPr>
        <p:spPr>
          <a:xfrm>
            <a:off x="5452039" y="3785561"/>
            <a:ext cx="1305977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440"/>
              </a:lnSpc>
            </a:pPr>
            <a:r>
              <a:rPr lang="en-US" sz="2000" spc="-130" dirty="0">
                <a:solidFill>
                  <a:srgbClr val="037094"/>
                </a:solidFill>
                <a:latin typeface="Charlevoix"/>
                <a:ea typeface="Charlevoix"/>
                <a:cs typeface="Charlevoix"/>
                <a:sym typeface="Charlevoix"/>
              </a:rPr>
              <a:t>config.py</a:t>
            </a:r>
          </a:p>
        </p:txBody>
      </p:sp>
      <p:sp>
        <p:nvSpPr>
          <p:cNvPr id="2090" name="Freeform 10">
            <a:extLst>
              <a:ext uri="{FF2B5EF4-FFF2-40B4-BE49-F238E27FC236}">
                <a16:creationId xmlns:a16="http://schemas.microsoft.com/office/drawing/2014/main" id="{C40423DB-024E-1A9A-C4C3-C8A74F969E9A}"/>
              </a:ext>
            </a:extLst>
          </p:cNvPr>
          <p:cNvSpPr/>
          <p:nvPr/>
        </p:nvSpPr>
        <p:spPr>
          <a:xfrm>
            <a:off x="5107502" y="3791019"/>
            <a:ext cx="321509" cy="296862"/>
          </a:xfrm>
          <a:custGeom>
            <a:avLst/>
            <a:gdLst/>
            <a:ahLst/>
            <a:cxnLst/>
            <a:rect l="l" t="t" r="r" b="b"/>
            <a:pathLst>
              <a:path w="1442064" h="1387568">
                <a:moveTo>
                  <a:pt x="0" y="0"/>
                </a:moveTo>
                <a:lnTo>
                  <a:pt x="1442064" y="0"/>
                </a:lnTo>
                <a:lnTo>
                  <a:pt x="1442064" y="1387568"/>
                </a:lnTo>
                <a:lnTo>
                  <a:pt x="0" y="13875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3927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091" name="TextBox 12">
            <a:extLst>
              <a:ext uri="{FF2B5EF4-FFF2-40B4-BE49-F238E27FC236}">
                <a16:creationId xmlns:a16="http://schemas.microsoft.com/office/drawing/2014/main" id="{E55341BE-8126-09AA-5A11-2D305BB3676F}"/>
              </a:ext>
            </a:extLst>
          </p:cNvPr>
          <p:cNvSpPr txBox="1"/>
          <p:nvPr/>
        </p:nvSpPr>
        <p:spPr>
          <a:xfrm>
            <a:off x="5452039" y="4293438"/>
            <a:ext cx="1305977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440"/>
              </a:lnSpc>
            </a:pPr>
            <a:r>
              <a:rPr lang="en-US" sz="2000" spc="-130" dirty="0">
                <a:solidFill>
                  <a:srgbClr val="037094"/>
                </a:solidFill>
                <a:latin typeface="Charlevoix"/>
                <a:ea typeface="Charlevoix"/>
                <a:cs typeface="Charlevoix"/>
                <a:sym typeface="Charlevoix"/>
              </a:rPr>
              <a:t>extract.py</a:t>
            </a:r>
          </a:p>
        </p:txBody>
      </p:sp>
      <p:sp>
        <p:nvSpPr>
          <p:cNvPr id="2092" name="Freeform 10">
            <a:extLst>
              <a:ext uri="{FF2B5EF4-FFF2-40B4-BE49-F238E27FC236}">
                <a16:creationId xmlns:a16="http://schemas.microsoft.com/office/drawing/2014/main" id="{23FDF403-1616-C75B-B34C-03ED3E9B8A13}"/>
              </a:ext>
            </a:extLst>
          </p:cNvPr>
          <p:cNvSpPr/>
          <p:nvPr/>
        </p:nvSpPr>
        <p:spPr>
          <a:xfrm>
            <a:off x="5107502" y="4298896"/>
            <a:ext cx="321509" cy="296862"/>
          </a:xfrm>
          <a:custGeom>
            <a:avLst/>
            <a:gdLst/>
            <a:ahLst/>
            <a:cxnLst/>
            <a:rect l="l" t="t" r="r" b="b"/>
            <a:pathLst>
              <a:path w="1442064" h="1387568">
                <a:moveTo>
                  <a:pt x="0" y="0"/>
                </a:moveTo>
                <a:lnTo>
                  <a:pt x="1442064" y="0"/>
                </a:lnTo>
                <a:lnTo>
                  <a:pt x="1442064" y="1387568"/>
                </a:lnTo>
                <a:lnTo>
                  <a:pt x="0" y="13875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3927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094" name="TextBox 12">
            <a:extLst>
              <a:ext uri="{FF2B5EF4-FFF2-40B4-BE49-F238E27FC236}">
                <a16:creationId xmlns:a16="http://schemas.microsoft.com/office/drawing/2014/main" id="{28E2C77C-CAD9-D779-1953-13A6C30F1176}"/>
              </a:ext>
            </a:extLst>
          </p:cNvPr>
          <p:cNvSpPr txBox="1"/>
          <p:nvPr/>
        </p:nvSpPr>
        <p:spPr>
          <a:xfrm>
            <a:off x="5457344" y="4838732"/>
            <a:ext cx="1436192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440"/>
              </a:lnSpc>
            </a:pPr>
            <a:r>
              <a:rPr lang="en-US" sz="2000" spc="-130" dirty="0">
                <a:solidFill>
                  <a:srgbClr val="037094"/>
                </a:solidFill>
                <a:latin typeface="Charlevoix"/>
                <a:ea typeface="Charlevoix"/>
                <a:cs typeface="Charlevoix"/>
                <a:sym typeface="Charlevoix"/>
              </a:rPr>
              <a:t>transform.py</a:t>
            </a:r>
          </a:p>
        </p:txBody>
      </p:sp>
      <p:sp>
        <p:nvSpPr>
          <p:cNvPr id="2095" name="Freeform 10">
            <a:extLst>
              <a:ext uri="{FF2B5EF4-FFF2-40B4-BE49-F238E27FC236}">
                <a16:creationId xmlns:a16="http://schemas.microsoft.com/office/drawing/2014/main" id="{E1B4DDBC-A216-E98B-2F97-3432CAEF7A4F}"/>
              </a:ext>
            </a:extLst>
          </p:cNvPr>
          <p:cNvSpPr/>
          <p:nvPr/>
        </p:nvSpPr>
        <p:spPr>
          <a:xfrm>
            <a:off x="5112807" y="4844190"/>
            <a:ext cx="321509" cy="296862"/>
          </a:xfrm>
          <a:custGeom>
            <a:avLst/>
            <a:gdLst/>
            <a:ahLst/>
            <a:cxnLst/>
            <a:rect l="l" t="t" r="r" b="b"/>
            <a:pathLst>
              <a:path w="1442064" h="1387568">
                <a:moveTo>
                  <a:pt x="0" y="0"/>
                </a:moveTo>
                <a:lnTo>
                  <a:pt x="1442064" y="0"/>
                </a:lnTo>
                <a:lnTo>
                  <a:pt x="1442064" y="1387568"/>
                </a:lnTo>
                <a:lnTo>
                  <a:pt x="0" y="13875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3927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096" name="TextBox 12">
            <a:extLst>
              <a:ext uri="{FF2B5EF4-FFF2-40B4-BE49-F238E27FC236}">
                <a16:creationId xmlns:a16="http://schemas.microsoft.com/office/drawing/2014/main" id="{86874123-1FA1-80DC-903C-060620069677}"/>
              </a:ext>
            </a:extLst>
          </p:cNvPr>
          <p:cNvSpPr txBox="1"/>
          <p:nvPr/>
        </p:nvSpPr>
        <p:spPr>
          <a:xfrm>
            <a:off x="5457345" y="5367516"/>
            <a:ext cx="1436192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440"/>
              </a:lnSpc>
            </a:pPr>
            <a:r>
              <a:rPr lang="en-US" sz="2000" spc="-130" dirty="0">
                <a:solidFill>
                  <a:srgbClr val="037094"/>
                </a:solidFill>
                <a:latin typeface="Charlevoix"/>
                <a:ea typeface="Charlevoix"/>
                <a:cs typeface="Charlevoix"/>
                <a:sym typeface="Charlevoix"/>
              </a:rPr>
              <a:t>load.py</a:t>
            </a:r>
          </a:p>
        </p:txBody>
      </p:sp>
      <p:sp>
        <p:nvSpPr>
          <p:cNvPr id="2097" name="Freeform 10">
            <a:extLst>
              <a:ext uri="{FF2B5EF4-FFF2-40B4-BE49-F238E27FC236}">
                <a16:creationId xmlns:a16="http://schemas.microsoft.com/office/drawing/2014/main" id="{A8CA4F62-9B71-BA4C-D874-0DA46F0311F2}"/>
              </a:ext>
            </a:extLst>
          </p:cNvPr>
          <p:cNvSpPr/>
          <p:nvPr/>
        </p:nvSpPr>
        <p:spPr>
          <a:xfrm>
            <a:off x="5112808" y="5372974"/>
            <a:ext cx="321509" cy="296862"/>
          </a:xfrm>
          <a:custGeom>
            <a:avLst/>
            <a:gdLst/>
            <a:ahLst/>
            <a:cxnLst/>
            <a:rect l="l" t="t" r="r" b="b"/>
            <a:pathLst>
              <a:path w="1442064" h="1387568">
                <a:moveTo>
                  <a:pt x="0" y="0"/>
                </a:moveTo>
                <a:lnTo>
                  <a:pt x="1442064" y="0"/>
                </a:lnTo>
                <a:lnTo>
                  <a:pt x="1442064" y="1387568"/>
                </a:lnTo>
                <a:lnTo>
                  <a:pt x="0" y="13875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3927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098" name="TextBox 12">
            <a:extLst>
              <a:ext uri="{FF2B5EF4-FFF2-40B4-BE49-F238E27FC236}">
                <a16:creationId xmlns:a16="http://schemas.microsoft.com/office/drawing/2014/main" id="{BCB0249A-5F2E-1756-E62E-CCB2392598C2}"/>
              </a:ext>
            </a:extLst>
          </p:cNvPr>
          <p:cNvSpPr txBox="1"/>
          <p:nvPr/>
        </p:nvSpPr>
        <p:spPr>
          <a:xfrm>
            <a:off x="5452039" y="5857909"/>
            <a:ext cx="1436192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440"/>
              </a:lnSpc>
            </a:pPr>
            <a:r>
              <a:rPr lang="en-US" sz="2000" spc="-130" dirty="0">
                <a:solidFill>
                  <a:srgbClr val="037094"/>
                </a:solidFill>
                <a:latin typeface="Charlevoix"/>
                <a:ea typeface="Charlevoix"/>
                <a:cs typeface="Charlevoix"/>
                <a:sym typeface="Charlevoix"/>
              </a:rPr>
              <a:t>main.py</a:t>
            </a:r>
          </a:p>
        </p:txBody>
      </p:sp>
      <p:sp>
        <p:nvSpPr>
          <p:cNvPr id="2099" name="Freeform 10">
            <a:extLst>
              <a:ext uri="{FF2B5EF4-FFF2-40B4-BE49-F238E27FC236}">
                <a16:creationId xmlns:a16="http://schemas.microsoft.com/office/drawing/2014/main" id="{0333B369-8E8E-9C90-EB19-5EBD4D3DDC7E}"/>
              </a:ext>
            </a:extLst>
          </p:cNvPr>
          <p:cNvSpPr/>
          <p:nvPr/>
        </p:nvSpPr>
        <p:spPr>
          <a:xfrm>
            <a:off x="5107502" y="5907047"/>
            <a:ext cx="321509" cy="296862"/>
          </a:xfrm>
          <a:custGeom>
            <a:avLst/>
            <a:gdLst/>
            <a:ahLst/>
            <a:cxnLst/>
            <a:rect l="l" t="t" r="r" b="b"/>
            <a:pathLst>
              <a:path w="1442064" h="1387568">
                <a:moveTo>
                  <a:pt x="0" y="0"/>
                </a:moveTo>
                <a:lnTo>
                  <a:pt x="1442064" y="0"/>
                </a:lnTo>
                <a:lnTo>
                  <a:pt x="1442064" y="1387568"/>
                </a:lnTo>
                <a:lnTo>
                  <a:pt x="0" y="13875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3927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100" name="TextBox 12">
            <a:extLst>
              <a:ext uri="{FF2B5EF4-FFF2-40B4-BE49-F238E27FC236}">
                <a16:creationId xmlns:a16="http://schemas.microsoft.com/office/drawing/2014/main" id="{EDCC99A7-FFEF-BD92-DCFB-14337548B829}"/>
              </a:ext>
            </a:extLst>
          </p:cNvPr>
          <p:cNvSpPr txBox="1"/>
          <p:nvPr/>
        </p:nvSpPr>
        <p:spPr>
          <a:xfrm>
            <a:off x="6190810" y="7124700"/>
            <a:ext cx="1305977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440"/>
              </a:lnSpc>
            </a:pPr>
            <a:r>
              <a:rPr lang="en-US" sz="2000" spc="-130" dirty="0">
                <a:solidFill>
                  <a:srgbClr val="037094"/>
                </a:solidFill>
                <a:latin typeface="Charlevoix"/>
                <a:ea typeface="Charlevoix"/>
                <a:cs typeface="Charlevoix"/>
                <a:sym typeface="Charlevoix"/>
              </a:rPr>
              <a:t>_init_.py</a:t>
            </a:r>
          </a:p>
        </p:txBody>
      </p:sp>
      <p:sp>
        <p:nvSpPr>
          <p:cNvPr id="2101" name="Freeform 10">
            <a:extLst>
              <a:ext uri="{FF2B5EF4-FFF2-40B4-BE49-F238E27FC236}">
                <a16:creationId xmlns:a16="http://schemas.microsoft.com/office/drawing/2014/main" id="{A7DFC792-F907-373D-5F18-83EAC9D8279A}"/>
              </a:ext>
            </a:extLst>
          </p:cNvPr>
          <p:cNvSpPr/>
          <p:nvPr/>
        </p:nvSpPr>
        <p:spPr>
          <a:xfrm>
            <a:off x="5846273" y="7146121"/>
            <a:ext cx="321509" cy="296862"/>
          </a:xfrm>
          <a:custGeom>
            <a:avLst/>
            <a:gdLst/>
            <a:ahLst/>
            <a:cxnLst/>
            <a:rect l="l" t="t" r="r" b="b"/>
            <a:pathLst>
              <a:path w="1442064" h="1387568">
                <a:moveTo>
                  <a:pt x="0" y="0"/>
                </a:moveTo>
                <a:lnTo>
                  <a:pt x="1442064" y="0"/>
                </a:lnTo>
                <a:lnTo>
                  <a:pt x="1442064" y="1387568"/>
                </a:lnTo>
                <a:lnTo>
                  <a:pt x="0" y="13875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3927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102" name="TextBox 12">
            <a:extLst>
              <a:ext uri="{FF2B5EF4-FFF2-40B4-BE49-F238E27FC236}">
                <a16:creationId xmlns:a16="http://schemas.microsoft.com/office/drawing/2014/main" id="{2546AF16-8B54-623A-E9C8-4E973CF48137}"/>
              </a:ext>
            </a:extLst>
          </p:cNvPr>
          <p:cNvSpPr txBox="1"/>
          <p:nvPr/>
        </p:nvSpPr>
        <p:spPr>
          <a:xfrm>
            <a:off x="6248579" y="7620701"/>
            <a:ext cx="1609767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440"/>
              </a:lnSpc>
            </a:pPr>
            <a:r>
              <a:rPr lang="en-US" sz="2000" spc="-130" dirty="0">
                <a:solidFill>
                  <a:srgbClr val="037094"/>
                </a:solidFill>
                <a:latin typeface="Charlevoix"/>
                <a:ea typeface="Charlevoix"/>
                <a:cs typeface="Charlevoix"/>
                <a:sym typeface="Charlevoix"/>
              </a:rPr>
              <a:t>date_utils.py</a:t>
            </a:r>
          </a:p>
        </p:txBody>
      </p:sp>
      <p:sp>
        <p:nvSpPr>
          <p:cNvPr id="2103" name="Freeform 10">
            <a:extLst>
              <a:ext uri="{FF2B5EF4-FFF2-40B4-BE49-F238E27FC236}">
                <a16:creationId xmlns:a16="http://schemas.microsoft.com/office/drawing/2014/main" id="{3BD1BAF4-EC07-9FEC-507C-BD516C03B568}"/>
              </a:ext>
            </a:extLst>
          </p:cNvPr>
          <p:cNvSpPr/>
          <p:nvPr/>
        </p:nvSpPr>
        <p:spPr>
          <a:xfrm>
            <a:off x="5875824" y="7642122"/>
            <a:ext cx="321509" cy="296862"/>
          </a:xfrm>
          <a:custGeom>
            <a:avLst/>
            <a:gdLst/>
            <a:ahLst/>
            <a:cxnLst/>
            <a:rect l="l" t="t" r="r" b="b"/>
            <a:pathLst>
              <a:path w="1442064" h="1387568">
                <a:moveTo>
                  <a:pt x="0" y="0"/>
                </a:moveTo>
                <a:lnTo>
                  <a:pt x="1442064" y="0"/>
                </a:lnTo>
                <a:lnTo>
                  <a:pt x="1442064" y="1387568"/>
                </a:lnTo>
                <a:lnTo>
                  <a:pt x="0" y="13875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3927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104" name="TextBox 12">
            <a:extLst>
              <a:ext uri="{FF2B5EF4-FFF2-40B4-BE49-F238E27FC236}">
                <a16:creationId xmlns:a16="http://schemas.microsoft.com/office/drawing/2014/main" id="{F5D37210-D2BC-4EDF-0B2A-8E925EDBD82F}"/>
              </a:ext>
            </a:extLst>
          </p:cNvPr>
          <p:cNvSpPr txBox="1"/>
          <p:nvPr/>
        </p:nvSpPr>
        <p:spPr>
          <a:xfrm>
            <a:off x="6248400" y="8079512"/>
            <a:ext cx="1609767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440"/>
              </a:lnSpc>
            </a:pPr>
            <a:r>
              <a:rPr lang="en-US" sz="2000" spc="-130" dirty="0">
                <a:solidFill>
                  <a:srgbClr val="037094"/>
                </a:solidFill>
                <a:latin typeface="Charlevoix"/>
                <a:ea typeface="Charlevoix"/>
                <a:cs typeface="Charlevoix"/>
                <a:sym typeface="Charlevoix"/>
              </a:rPr>
              <a:t>value_utils.py</a:t>
            </a:r>
          </a:p>
        </p:txBody>
      </p:sp>
      <p:sp>
        <p:nvSpPr>
          <p:cNvPr id="2105" name="Freeform 10">
            <a:extLst>
              <a:ext uri="{FF2B5EF4-FFF2-40B4-BE49-F238E27FC236}">
                <a16:creationId xmlns:a16="http://schemas.microsoft.com/office/drawing/2014/main" id="{BEEAC991-28E4-1D15-51D3-59F5F13A0EAC}"/>
              </a:ext>
            </a:extLst>
          </p:cNvPr>
          <p:cNvSpPr/>
          <p:nvPr/>
        </p:nvSpPr>
        <p:spPr>
          <a:xfrm>
            <a:off x="5867400" y="8123238"/>
            <a:ext cx="321509" cy="296862"/>
          </a:xfrm>
          <a:custGeom>
            <a:avLst/>
            <a:gdLst/>
            <a:ahLst/>
            <a:cxnLst/>
            <a:rect l="l" t="t" r="r" b="b"/>
            <a:pathLst>
              <a:path w="1442064" h="1387568">
                <a:moveTo>
                  <a:pt x="0" y="0"/>
                </a:moveTo>
                <a:lnTo>
                  <a:pt x="1442064" y="0"/>
                </a:lnTo>
                <a:lnTo>
                  <a:pt x="1442064" y="1387568"/>
                </a:lnTo>
                <a:lnTo>
                  <a:pt x="0" y="13875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3927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107" name="Freeform 3">
            <a:extLst>
              <a:ext uri="{FF2B5EF4-FFF2-40B4-BE49-F238E27FC236}">
                <a16:creationId xmlns:a16="http://schemas.microsoft.com/office/drawing/2014/main" id="{63D4B101-81C8-7A38-F622-877CCB45D536}"/>
              </a:ext>
            </a:extLst>
          </p:cNvPr>
          <p:cNvSpPr/>
          <p:nvPr/>
        </p:nvSpPr>
        <p:spPr>
          <a:xfrm>
            <a:off x="2857321" y="6555439"/>
            <a:ext cx="302275" cy="239550"/>
          </a:xfrm>
          <a:custGeom>
            <a:avLst/>
            <a:gdLst/>
            <a:ahLst/>
            <a:cxnLst/>
            <a:rect l="l" t="t" r="r" b="b"/>
            <a:pathLst>
              <a:path w="1216751" h="1149830">
                <a:moveTo>
                  <a:pt x="0" y="0"/>
                </a:moveTo>
                <a:lnTo>
                  <a:pt x="1216752" y="0"/>
                </a:lnTo>
                <a:lnTo>
                  <a:pt x="1216752" y="1149831"/>
                </a:lnTo>
                <a:lnTo>
                  <a:pt x="0" y="114983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109" name="TextBox 12">
            <a:extLst>
              <a:ext uri="{FF2B5EF4-FFF2-40B4-BE49-F238E27FC236}">
                <a16:creationId xmlns:a16="http://schemas.microsoft.com/office/drawing/2014/main" id="{4FBD8506-C83A-6BBE-7F0F-E03022BD66ED}"/>
              </a:ext>
            </a:extLst>
          </p:cNvPr>
          <p:cNvSpPr txBox="1"/>
          <p:nvPr/>
        </p:nvSpPr>
        <p:spPr>
          <a:xfrm>
            <a:off x="1800121" y="8914317"/>
            <a:ext cx="1305977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440"/>
              </a:lnSpc>
            </a:pPr>
            <a:r>
              <a:rPr lang="en-US" sz="2000" spc="-130" dirty="0">
                <a:solidFill>
                  <a:srgbClr val="037094"/>
                </a:solidFill>
                <a:latin typeface="Charlevoix"/>
                <a:ea typeface="Charlevoix"/>
                <a:cs typeface="Charlevoix"/>
                <a:sym typeface="Charlevoix"/>
              </a:rPr>
              <a:t>case.py</a:t>
            </a:r>
          </a:p>
        </p:txBody>
      </p:sp>
      <p:sp>
        <p:nvSpPr>
          <p:cNvPr id="2110" name="Freeform 10">
            <a:extLst>
              <a:ext uri="{FF2B5EF4-FFF2-40B4-BE49-F238E27FC236}">
                <a16:creationId xmlns:a16="http://schemas.microsoft.com/office/drawing/2014/main" id="{22898B99-E3DE-FEE4-3EA0-119E46AFAEA0}"/>
              </a:ext>
            </a:extLst>
          </p:cNvPr>
          <p:cNvSpPr/>
          <p:nvPr/>
        </p:nvSpPr>
        <p:spPr>
          <a:xfrm>
            <a:off x="1455584" y="8935738"/>
            <a:ext cx="321509" cy="296862"/>
          </a:xfrm>
          <a:custGeom>
            <a:avLst/>
            <a:gdLst/>
            <a:ahLst/>
            <a:cxnLst/>
            <a:rect l="l" t="t" r="r" b="b"/>
            <a:pathLst>
              <a:path w="1442064" h="1387568">
                <a:moveTo>
                  <a:pt x="0" y="0"/>
                </a:moveTo>
                <a:lnTo>
                  <a:pt x="1442064" y="0"/>
                </a:lnTo>
                <a:lnTo>
                  <a:pt x="1442064" y="1387568"/>
                </a:lnTo>
                <a:lnTo>
                  <a:pt x="0" y="13875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3927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111" name="TextBox 12">
            <a:extLst>
              <a:ext uri="{FF2B5EF4-FFF2-40B4-BE49-F238E27FC236}">
                <a16:creationId xmlns:a16="http://schemas.microsoft.com/office/drawing/2014/main" id="{F43726F3-CF62-6ADF-A479-FD1EE9C2102D}"/>
              </a:ext>
            </a:extLst>
          </p:cNvPr>
          <p:cNvSpPr txBox="1"/>
          <p:nvPr/>
        </p:nvSpPr>
        <p:spPr>
          <a:xfrm>
            <a:off x="3212257" y="6506034"/>
            <a:ext cx="1436192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440"/>
              </a:lnSpc>
            </a:pPr>
            <a:r>
              <a:rPr lang="en-US" sz="2000" spc="-130" dirty="0">
                <a:solidFill>
                  <a:srgbClr val="00B050"/>
                </a:solidFill>
                <a:latin typeface="Charlevoix"/>
                <a:ea typeface="Charlevoix"/>
                <a:cs typeface="Charlevoix"/>
                <a:sym typeface="Charlevoix"/>
              </a:rPr>
              <a:t>base.xlsx</a:t>
            </a:r>
          </a:p>
        </p:txBody>
      </p:sp>
      <p:sp>
        <p:nvSpPr>
          <p:cNvPr id="2112" name="Freeform 3">
            <a:extLst>
              <a:ext uri="{FF2B5EF4-FFF2-40B4-BE49-F238E27FC236}">
                <a16:creationId xmlns:a16="http://schemas.microsoft.com/office/drawing/2014/main" id="{0B8230DD-BC40-DE48-09A3-4F1CD10F4292}"/>
              </a:ext>
            </a:extLst>
          </p:cNvPr>
          <p:cNvSpPr/>
          <p:nvPr/>
        </p:nvSpPr>
        <p:spPr>
          <a:xfrm>
            <a:off x="2828286" y="8042044"/>
            <a:ext cx="302275" cy="239550"/>
          </a:xfrm>
          <a:custGeom>
            <a:avLst/>
            <a:gdLst/>
            <a:ahLst/>
            <a:cxnLst/>
            <a:rect l="l" t="t" r="r" b="b"/>
            <a:pathLst>
              <a:path w="1216751" h="1149830">
                <a:moveTo>
                  <a:pt x="0" y="0"/>
                </a:moveTo>
                <a:lnTo>
                  <a:pt x="1216752" y="0"/>
                </a:lnTo>
                <a:lnTo>
                  <a:pt x="1216752" y="1149831"/>
                </a:lnTo>
                <a:lnTo>
                  <a:pt x="0" y="114983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113" name="TextBox 12">
            <a:extLst>
              <a:ext uri="{FF2B5EF4-FFF2-40B4-BE49-F238E27FC236}">
                <a16:creationId xmlns:a16="http://schemas.microsoft.com/office/drawing/2014/main" id="{E82C2DB5-04E2-50AC-2EA9-B5856F312AA4}"/>
              </a:ext>
            </a:extLst>
          </p:cNvPr>
          <p:cNvSpPr txBox="1"/>
          <p:nvPr/>
        </p:nvSpPr>
        <p:spPr>
          <a:xfrm>
            <a:off x="3183222" y="7992639"/>
            <a:ext cx="1436192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440"/>
              </a:lnSpc>
            </a:pPr>
            <a:r>
              <a:rPr lang="en-US" sz="2000" spc="-130" dirty="0">
                <a:solidFill>
                  <a:srgbClr val="00B050"/>
                </a:solidFill>
                <a:latin typeface="Charlevoix"/>
                <a:ea typeface="Charlevoix"/>
                <a:cs typeface="Charlevoix"/>
                <a:sym typeface="Charlevoix"/>
              </a:rPr>
              <a:t>base_BI.xlsx</a:t>
            </a:r>
          </a:p>
        </p:txBody>
      </p:sp>
      <p:sp>
        <p:nvSpPr>
          <p:cNvPr id="2114" name="TextBox 12">
            <a:extLst>
              <a:ext uri="{FF2B5EF4-FFF2-40B4-BE49-F238E27FC236}">
                <a16:creationId xmlns:a16="http://schemas.microsoft.com/office/drawing/2014/main" id="{A903A77B-5889-F1EF-D6F5-08C541A83085}"/>
              </a:ext>
            </a:extLst>
          </p:cNvPr>
          <p:cNvSpPr txBox="1"/>
          <p:nvPr/>
        </p:nvSpPr>
        <p:spPr>
          <a:xfrm>
            <a:off x="1519253" y="9788723"/>
            <a:ext cx="1962730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440"/>
              </a:lnSpc>
            </a:pPr>
            <a:r>
              <a:rPr lang="en-US" sz="2000" spc="-130" dirty="0">
                <a:solidFill>
                  <a:srgbClr val="037094"/>
                </a:solidFill>
                <a:latin typeface="Charlevoix"/>
                <a:ea typeface="Charlevoix"/>
                <a:cs typeface="Charlevoix"/>
                <a:sym typeface="Charlevoix"/>
              </a:rPr>
              <a:t>Requirements.txt</a:t>
            </a:r>
          </a:p>
        </p:txBody>
      </p:sp>
      <p:pic>
        <p:nvPicPr>
          <p:cNvPr id="2117" name="Imagem 2116">
            <a:extLst>
              <a:ext uri="{FF2B5EF4-FFF2-40B4-BE49-F238E27FC236}">
                <a16:creationId xmlns:a16="http://schemas.microsoft.com/office/drawing/2014/main" id="{56E38A4D-6134-B155-DCF3-989A44EB56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66948" y="238133"/>
            <a:ext cx="8554984" cy="7408068"/>
          </a:xfrm>
          <a:prstGeom prst="rect">
            <a:avLst/>
          </a:prstGeom>
        </p:spPr>
      </p:pic>
      <p:pic>
        <p:nvPicPr>
          <p:cNvPr id="2119" name="Imagem 2118">
            <a:extLst>
              <a:ext uri="{FF2B5EF4-FFF2-40B4-BE49-F238E27FC236}">
                <a16:creationId xmlns:a16="http://schemas.microsoft.com/office/drawing/2014/main" id="{B7AB4E11-83B8-72D2-841B-472A0B4B75C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635734" y="7102545"/>
            <a:ext cx="5063595" cy="3223396"/>
          </a:xfrm>
          <a:prstGeom prst="rect">
            <a:avLst/>
          </a:prstGeom>
        </p:spPr>
      </p:pic>
      <p:cxnSp>
        <p:nvCxnSpPr>
          <p:cNvPr id="2121" name="Conector reto 2120">
            <a:extLst>
              <a:ext uri="{FF2B5EF4-FFF2-40B4-BE49-F238E27FC236}">
                <a16:creationId xmlns:a16="http://schemas.microsoft.com/office/drawing/2014/main" id="{BBD2FB63-9211-1188-7C06-8CB62ECF5C2B}"/>
              </a:ext>
            </a:extLst>
          </p:cNvPr>
          <p:cNvCxnSpPr>
            <a:cxnSpLocks/>
          </p:cNvCxnSpPr>
          <p:nvPr/>
        </p:nvCxnSpPr>
        <p:spPr>
          <a:xfrm>
            <a:off x="933349" y="9331523"/>
            <a:ext cx="0" cy="47306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2" name="Conector reto 2121">
            <a:extLst>
              <a:ext uri="{FF2B5EF4-FFF2-40B4-BE49-F238E27FC236}">
                <a16:creationId xmlns:a16="http://schemas.microsoft.com/office/drawing/2014/main" id="{5567CA68-A2C1-4F8C-995D-F1127DB19A53}"/>
              </a:ext>
            </a:extLst>
          </p:cNvPr>
          <p:cNvCxnSpPr>
            <a:cxnSpLocks/>
          </p:cNvCxnSpPr>
          <p:nvPr/>
        </p:nvCxnSpPr>
        <p:spPr>
          <a:xfrm>
            <a:off x="933349" y="9560123"/>
            <a:ext cx="46777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23" name="Freeform 16">
            <a:extLst>
              <a:ext uri="{FF2B5EF4-FFF2-40B4-BE49-F238E27FC236}">
                <a16:creationId xmlns:a16="http://schemas.microsoft.com/office/drawing/2014/main" id="{DDE86343-3341-2099-F69B-414CD447F560}"/>
              </a:ext>
            </a:extLst>
          </p:cNvPr>
          <p:cNvSpPr/>
          <p:nvPr/>
        </p:nvSpPr>
        <p:spPr>
          <a:xfrm>
            <a:off x="1418802" y="9437289"/>
            <a:ext cx="386358" cy="274821"/>
          </a:xfrm>
          <a:custGeom>
            <a:avLst/>
            <a:gdLst/>
            <a:ahLst/>
            <a:cxnLst/>
            <a:rect l="l" t="t" r="r" b="b"/>
            <a:pathLst>
              <a:path w="1598044" h="1194538">
                <a:moveTo>
                  <a:pt x="0" y="0"/>
                </a:moveTo>
                <a:lnTo>
                  <a:pt x="1598043" y="0"/>
                </a:lnTo>
                <a:lnTo>
                  <a:pt x="1598043" y="1194538"/>
                </a:lnTo>
                <a:lnTo>
                  <a:pt x="0" y="119453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125" name="TextBox 12">
            <a:extLst>
              <a:ext uri="{FF2B5EF4-FFF2-40B4-BE49-F238E27FC236}">
                <a16:creationId xmlns:a16="http://schemas.microsoft.com/office/drawing/2014/main" id="{D659FE43-E323-D345-274A-EE53CE82825F}"/>
              </a:ext>
            </a:extLst>
          </p:cNvPr>
          <p:cNvSpPr txBox="1"/>
          <p:nvPr/>
        </p:nvSpPr>
        <p:spPr>
          <a:xfrm>
            <a:off x="1828800" y="9405923"/>
            <a:ext cx="2362197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440"/>
              </a:lnSpc>
            </a:pPr>
            <a:r>
              <a:rPr lang="en-US" sz="2000" spc="-130" dirty="0" err="1">
                <a:solidFill>
                  <a:srgbClr val="037094"/>
                </a:solidFill>
                <a:latin typeface="Charlevoix"/>
                <a:ea typeface="Charlevoix"/>
                <a:cs typeface="Charlevoix"/>
                <a:sym typeface="Charlevoix"/>
              </a:rPr>
              <a:t>dashboard.pbix</a:t>
            </a:r>
            <a:endParaRPr lang="en-US" sz="2000" spc="-130" dirty="0">
              <a:solidFill>
                <a:srgbClr val="037094"/>
              </a:solidFill>
              <a:latin typeface="Charlevoix"/>
              <a:ea typeface="Charlevoix"/>
              <a:cs typeface="Charlevoix"/>
              <a:sym typeface="Charlevoix"/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281D25CD-B821-4D98-4E6E-CDFB03DF5A96}"/>
              </a:ext>
            </a:extLst>
          </p:cNvPr>
          <p:cNvCxnSpPr>
            <a:cxnSpLocks/>
          </p:cNvCxnSpPr>
          <p:nvPr/>
        </p:nvCxnSpPr>
        <p:spPr>
          <a:xfrm>
            <a:off x="933349" y="3398831"/>
            <a:ext cx="46777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Freeform 3">
            <a:extLst>
              <a:ext uri="{FF2B5EF4-FFF2-40B4-BE49-F238E27FC236}">
                <a16:creationId xmlns:a16="http://schemas.microsoft.com/office/drawing/2014/main" id="{C8490B76-ED87-DDCB-F01F-A2D986B5FB29}"/>
              </a:ext>
            </a:extLst>
          </p:cNvPr>
          <p:cNvSpPr/>
          <p:nvPr/>
        </p:nvSpPr>
        <p:spPr>
          <a:xfrm>
            <a:off x="1459511" y="3294830"/>
            <a:ext cx="302275" cy="239550"/>
          </a:xfrm>
          <a:custGeom>
            <a:avLst/>
            <a:gdLst/>
            <a:ahLst/>
            <a:cxnLst/>
            <a:rect l="l" t="t" r="r" b="b"/>
            <a:pathLst>
              <a:path w="1216751" h="1149830">
                <a:moveTo>
                  <a:pt x="0" y="0"/>
                </a:moveTo>
                <a:lnTo>
                  <a:pt x="1216752" y="0"/>
                </a:lnTo>
                <a:lnTo>
                  <a:pt x="1216752" y="1149831"/>
                </a:lnTo>
                <a:lnTo>
                  <a:pt x="0" y="114983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7" name="TextBox 12">
            <a:extLst>
              <a:ext uri="{FF2B5EF4-FFF2-40B4-BE49-F238E27FC236}">
                <a16:creationId xmlns:a16="http://schemas.microsoft.com/office/drawing/2014/main" id="{12A41F77-3662-4BE3-B815-4A1C7A77221C}"/>
              </a:ext>
            </a:extLst>
          </p:cNvPr>
          <p:cNvSpPr txBox="1"/>
          <p:nvPr/>
        </p:nvSpPr>
        <p:spPr>
          <a:xfrm>
            <a:off x="1837178" y="3249767"/>
            <a:ext cx="1436192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440"/>
              </a:lnSpc>
            </a:pPr>
            <a:r>
              <a:rPr lang="en-US" sz="2000" spc="-130">
                <a:solidFill>
                  <a:srgbClr val="00B050"/>
                </a:solidFill>
                <a:latin typeface="Charlevoix"/>
                <a:ea typeface="Charlevoix"/>
                <a:cs typeface="Charlevoix"/>
                <a:sym typeface="Charlevoix"/>
              </a:rPr>
              <a:t>Dinamica.xlsx</a:t>
            </a:r>
            <a:endParaRPr lang="en-US" sz="2000" spc="-130" dirty="0">
              <a:solidFill>
                <a:srgbClr val="00B050"/>
              </a:solidFill>
              <a:latin typeface="Charlevoix"/>
              <a:ea typeface="Charlevoix"/>
              <a:cs typeface="Charlevoix"/>
              <a:sym typeface="Charlevoix"/>
            </a:endParaRPr>
          </a:p>
        </p:txBody>
      </p:sp>
      <p:pic>
        <p:nvPicPr>
          <p:cNvPr id="1026" name="Picture 2" descr="Ícone vermelho do banco de dados (símbolo png)">
            <a:extLst>
              <a:ext uri="{FF2B5EF4-FFF2-40B4-BE49-F238E27FC236}">
                <a16:creationId xmlns:a16="http://schemas.microsoft.com/office/drawing/2014/main" id="{21EB3ECF-27C2-99B4-A957-22B050A65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062" y="8451632"/>
            <a:ext cx="313890" cy="313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18CD3772-1E78-D16C-7929-5B51AC4D3950}"/>
              </a:ext>
            </a:extLst>
          </p:cNvPr>
          <p:cNvCxnSpPr>
            <a:cxnSpLocks/>
          </p:cNvCxnSpPr>
          <p:nvPr/>
        </p:nvCxnSpPr>
        <p:spPr>
          <a:xfrm>
            <a:off x="933349" y="8602239"/>
            <a:ext cx="46777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2">
            <a:extLst>
              <a:ext uri="{FF2B5EF4-FFF2-40B4-BE49-F238E27FC236}">
                <a16:creationId xmlns:a16="http://schemas.microsoft.com/office/drawing/2014/main" id="{93F2EA9B-05C8-926C-73CC-09900FE05C81}"/>
              </a:ext>
            </a:extLst>
          </p:cNvPr>
          <p:cNvSpPr txBox="1"/>
          <p:nvPr/>
        </p:nvSpPr>
        <p:spPr>
          <a:xfrm>
            <a:off x="1882156" y="8485153"/>
            <a:ext cx="1305977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440"/>
              </a:lnSpc>
            </a:pPr>
            <a:r>
              <a:rPr lang="en-US" sz="2000" spc="-130" dirty="0" err="1">
                <a:solidFill>
                  <a:srgbClr val="037094"/>
                </a:solidFill>
                <a:latin typeface="Charlevoix"/>
                <a:ea typeface="Charlevoix"/>
                <a:cs typeface="Charlevoix"/>
                <a:sym typeface="Charlevoix"/>
              </a:rPr>
              <a:t>bd.sql</a:t>
            </a:r>
            <a:endParaRPr lang="en-US" sz="2000" spc="-130" dirty="0">
              <a:solidFill>
                <a:srgbClr val="037094"/>
              </a:solidFill>
              <a:latin typeface="Charlevoix"/>
              <a:ea typeface="Charlevoix"/>
              <a:cs typeface="Charlevoix"/>
              <a:sym typeface="Charlevoix"/>
            </a:endParaRP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E68BC6EE-D87B-ACC8-C0E5-35BE3334E728}"/>
              </a:ext>
            </a:extLst>
          </p:cNvPr>
          <p:cNvCxnSpPr>
            <a:cxnSpLocks/>
          </p:cNvCxnSpPr>
          <p:nvPr/>
        </p:nvCxnSpPr>
        <p:spPr>
          <a:xfrm>
            <a:off x="933349" y="8496300"/>
            <a:ext cx="0" cy="47306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>
            <a:extLst>
              <a:ext uri="{FF2B5EF4-FFF2-40B4-BE49-F238E27FC236}">
                <a16:creationId xmlns:a16="http://schemas.microsoft.com/office/drawing/2014/main" id="{4D06442B-97FB-9473-E9F0-36D0730D9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" y="30123"/>
            <a:ext cx="18287999" cy="1022675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805061" y="4632643"/>
            <a:ext cx="7338939" cy="1002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30"/>
              </a:lnSpc>
            </a:pPr>
            <a:r>
              <a:rPr lang="en-US" sz="6500" b="1" spc="-422">
                <a:solidFill>
                  <a:srgbClr val="00306D"/>
                </a:solidFill>
                <a:latin typeface="Charlevoix Heavy"/>
                <a:ea typeface="Charlevoix Heavy"/>
                <a:cs typeface="Charlevoix Heavy"/>
                <a:sym typeface="Charlevoix Heavy"/>
              </a:rPr>
              <a:t>CONTATO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965705" y="5957119"/>
            <a:ext cx="4872081" cy="1536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 dirty="0">
                <a:solidFill>
                  <a:srgbClr val="00306D"/>
                </a:solidFill>
                <a:latin typeface="Roboto"/>
                <a:ea typeface="Roboto"/>
                <a:cs typeface="Roboto"/>
                <a:sym typeface="Roboto"/>
              </a:rPr>
              <a:t>@mendesisilva</a:t>
            </a:r>
          </a:p>
          <a:p>
            <a:pPr algn="l">
              <a:lnSpc>
                <a:spcPts val="4060"/>
              </a:lnSpc>
            </a:pPr>
            <a:r>
              <a:rPr lang="en-US" sz="2900" dirty="0">
                <a:solidFill>
                  <a:srgbClr val="00306D"/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lang="en-US" sz="2900">
                <a:solidFill>
                  <a:srgbClr val="00306D"/>
                </a:solidFill>
                <a:latin typeface="Roboto"/>
                <a:ea typeface="Roboto"/>
                <a:cs typeface="Roboto"/>
                <a:sym typeface="Roboto"/>
              </a:rPr>
              <a:t>endonsa</a:t>
            </a:r>
            <a:r>
              <a:rPr lang="en-US" sz="2900" dirty="0">
                <a:solidFill>
                  <a:srgbClr val="00306D"/>
                </a:solidFill>
                <a:latin typeface="Roboto"/>
                <a:ea typeface="Roboto"/>
                <a:cs typeface="Roboto"/>
                <a:sym typeface="Roboto"/>
              </a:rPr>
              <a:t>_23@hotmail.com</a:t>
            </a:r>
          </a:p>
          <a:p>
            <a:pPr algn="l">
              <a:lnSpc>
                <a:spcPts val="4060"/>
              </a:lnSpc>
            </a:pPr>
            <a:r>
              <a:rPr lang="en-US" sz="2900" dirty="0">
                <a:solidFill>
                  <a:srgbClr val="00306D"/>
                </a:solidFill>
                <a:latin typeface="Roboto"/>
                <a:ea typeface="Roboto"/>
                <a:cs typeface="Roboto"/>
                <a:sym typeface="Roboto"/>
              </a:rPr>
              <a:t>(16) 98220-4946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3421423" y="-235594"/>
            <a:ext cx="9241654" cy="11511369"/>
            <a:chOff x="0" y="0"/>
            <a:chExt cx="2434016" cy="303180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4016" cy="3031801"/>
            </a:xfrm>
            <a:custGeom>
              <a:avLst/>
              <a:gdLst/>
              <a:ahLst/>
              <a:cxnLst/>
              <a:rect l="l" t="t" r="r" b="b"/>
              <a:pathLst>
                <a:path w="2434016" h="3031801">
                  <a:moveTo>
                    <a:pt x="0" y="0"/>
                  </a:moveTo>
                  <a:lnTo>
                    <a:pt x="2434016" y="0"/>
                  </a:lnTo>
                  <a:lnTo>
                    <a:pt x="2434016" y="3031801"/>
                  </a:lnTo>
                  <a:lnTo>
                    <a:pt x="0" y="3031801"/>
                  </a:lnTo>
                  <a:close/>
                </a:path>
              </a:pathLst>
            </a:custGeom>
            <a:solidFill>
              <a:srgbClr val="006DAC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2434016" cy="30699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 rot="-5400000">
            <a:off x="5779083" y="380571"/>
            <a:ext cx="11017344" cy="8795513"/>
          </a:xfrm>
          <a:custGeom>
            <a:avLst/>
            <a:gdLst/>
            <a:ahLst/>
            <a:cxnLst/>
            <a:rect l="l" t="t" r="r" b="b"/>
            <a:pathLst>
              <a:path w="11017344" h="8795513">
                <a:moveTo>
                  <a:pt x="0" y="0"/>
                </a:moveTo>
                <a:lnTo>
                  <a:pt x="11017345" y="0"/>
                </a:lnTo>
                <a:lnTo>
                  <a:pt x="11017345" y="8795513"/>
                </a:lnTo>
                <a:lnTo>
                  <a:pt x="0" y="8795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367</Words>
  <Application>Microsoft Office PowerPoint</Application>
  <PresentationFormat>Personalizar</PresentationFormat>
  <Paragraphs>65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4" baseType="lpstr">
      <vt:lpstr>Charlevoix Heavy</vt:lpstr>
      <vt:lpstr>Charlevoix</vt:lpstr>
      <vt:lpstr>Arial</vt:lpstr>
      <vt:lpstr>Charlevoix Bold</vt:lpstr>
      <vt:lpstr>Roboto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CASE</dc:title>
  <dc:creator>SILVA Mateus</dc:creator>
  <cp:lastModifiedBy>SILVA Mateus</cp:lastModifiedBy>
  <cp:revision>2</cp:revision>
  <dcterms:created xsi:type="dcterms:W3CDTF">2006-08-16T00:00:00Z</dcterms:created>
  <dcterms:modified xsi:type="dcterms:W3CDTF">2025-10-03T14:48:03Z</dcterms:modified>
  <dc:identifier>DAG0pHJ27uU</dc:identifier>
</cp:coreProperties>
</file>