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8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3.svg"/><Relationship Id="rId11" Type="http://schemas.openxmlformats.org/officeDocument/2006/relationships/image" Target="../media/image32.png"/><Relationship Id="rId5" Type="http://schemas.openxmlformats.org/officeDocument/2006/relationships/image" Target="../media/image22.png"/><Relationship Id="rId10" Type="http://schemas.openxmlformats.org/officeDocument/2006/relationships/image" Target="../media/image31.svg"/><Relationship Id="rId4" Type="http://schemas.openxmlformats.org/officeDocument/2006/relationships/image" Target="../media/image27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46.png"/><Relationship Id="rId7" Type="http://schemas.openxmlformats.org/officeDocument/2006/relationships/image" Target="../media/image20.png"/><Relationship Id="rId12" Type="http://schemas.openxmlformats.org/officeDocument/2006/relationships/image" Target="../media/image53.sv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11" Type="http://schemas.openxmlformats.org/officeDocument/2006/relationships/image" Target="../media/image52.png"/><Relationship Id="rId5" Type="http://schemas.openxmlformats.org/officeDocument/2006/relationships/image" Target="../media/image48.png"/><Relationship Id="rId10" Type="http://schemas.openxmlformats.org/officeDocument/2006/relationships/image" Target="../media/image51.svg"/><Relationship Id="rId4" Type="http://schemas.openxmlformats.org/officeDocument/2006/relationships/image" Target="../media/image47.svg"/><Relationship Id="rId9" Type="http://schemas.openxmlformats.org/officeDocument/2006/relationships/image" Target="../media/image50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12" Type="http://schemas.openxmlformats.org/officeDocument/2006/relationships/image" Target="../media/image63.sv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39.svg"/><Relationship Id="rId11" Type="http://schemas.openxmlformats.org/officeDocument/2006/relationships/image" Target="../media/image62.png"/><Relationship Id="rId5" Type="http://schemas.openxmlformats.org/officeDocument/2006/relationships/image" Target="../media/image38.png"/><Relationship Id="rId10" Type="http://schemas.openxmlformats.org/officeDocument/2006/relationships/image" Target="../media/image35.svg"/><Relationship Id="rId4" Type="http://schemas.openxmlformats.org/officeDocument/2006/relationships/image" Target="../media/image21.svg"/><Relationship Id="rId9" Type="http://schemas.openxmlformats.org/officeDocument/2006/relationships/image" Target="../media/image3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3.svg"/><Relationship Id="rId11" Type="http://schemas.openxmlformats.org/officeDocument/2006/relationships/image" Target="../media/image32.png"/><Relationship Id="rId5" Type="http://schemas.openxmlformats.org/officeDocument/2006/relationships/image" Target="../media/image22.png"/><Relationship Id="rId10" Type="http://schemas.openxmlformats.org/officeDocument/2006/relationships/image" Target="../media/image31.svg"/><Relationship Id="rId4" Type="http://schemas.openxmlformats.org/officeDocument/2006/relationships/image" Target="../media/image27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46.png"/><Relationship Id="rId7" Type="http://schemas.openxmlformats.org/officeDocument/2006/relationships/image" Target="../media/image20.png"/><Relationship Id="rId12" Type="http://schemas.openxmlformats.org/officeDocument/2006/relationships/image" Target="../media/image53.sv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11" Type="http://schemas.openxmlformats.org/officeDocument/2006/relationships/image" Target="../media/image52.png"/><Relationship Id="rId5" Type="http://schemas.openxmlformats.org/officeDocument/2006/relationships/image" Target="../media/image48.png"/><Relationship Id="rId10" Type="http://schemas.openxmlformats.org/officeDocument/2006/relationships/image" Target="../media/image51.svg"/><Relationship Id="rId4" Type="http://schemas.openxmlformats.org/officeDocument/2006/relationships/image" Target="../media/image47.svg"/><Relationship Id="rId9" Type="http://schemas.openxmlformats.org/officeDocument/2006/relationships/image" Target="../media/image50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12" Type="http://schemas.openxmlformats.org/officeDocument/2006/relationships/image" Target="../media/image63.sv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39.svg"/><Relationship Id="rId11" Type="http://schemas.openxmlformats.org/officeDocument/2006/relationships/image" Target="../media/image62.png"/><Relationship Id="rId5" Type="http://schemas.openxmlformats.org/officeDocument/2006/relationships/image" Target="../media/image38.png"/><Relationship Id="rId10" Type="http://schemas.openxmlformats.org/officeDocument/2006/relationships/image" Target="../media/image35.svg"/><Relationship Id="rId4" Type="http://schemas.openxmlformats.org/officeDocument/2006/relationships/image" Target="../media/image21.svg"/><Relationship Id="rId9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A6EB5-45DA-4173-BFA4-3539A33D779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300BF24B-BB7E-43A7-8354-4AEEC1C92E9D}">
      <dgm:prSet/>
      <dgm:spPr/>
      <dgm:t>
        <a:bodyPr/>
        <a:lstStyle/>
        <a:p>
          <a:r>
            <a:rPr lang="en-US"/>
            <a:t>The Contract Monthly Claim System is a web-based platform designed to automate the submission, approval, and management of claims for lecturers, program coordinators, and HR personnel.</a:t>
          </a:r>
        </a:p>
      </dgm:t>
    </dgm:pt>
    <dgm:pt modelId="{F650D334-B602-45F7-B558-49005C1BEAAA}" type="parTrans" cxnId="{675EFCCD-6113-4D55-AF7F-EDC173599D9B}">
      <dgm:prSet/>
      <dgm:spPr/>
      <dgm:t>
        <a:bodyPr/>
        <a:lstStyle/>
        <a:p>
          <a:endParaRPr lang="en-US"/>
        </a:p>
      </dgm:t>
    </dgm:pt>
    <dgm:pt modelId="{635DF58D-DF76-43D4-AE1E-563734BE2A37}" type="sibTrans" cxnId="{675EFCCD-6113-4D55-AF7F-EDC173599D9B}">
      <dgm:prSet/>
      <dgm:spPr/>
      <dgm:t>
        <a:bodyPr/>
        <a:lstStyle/>
        <a:p>
          <a:endParaRPr lang="en-US"/>
        </a:p>
      </dgm:t>
    </dgm:pt>
    <dgm:pt modelId="{C9D57053-C0CC-4DB7-B60B-F3BD412C7856}">
      <dgm:prSet/>
      <dgm:spPr/>
      <dgm:t>
        <a:bodyPr/>
        <a:lstStyle/>
        <a:p>
          <a:r>
            <a:rPr lang="en-US"/>
            <a:t>The system provides a user-friendly interface for lecturers to submit claims, allows program coordinators to approve or reject claims, and enables HR to generate reports.</a:t>
          </a:r>
        </a:p>
      </dgm:t>
    </dgm:pt>
    <dgm:pt modelId="{0C7AEFBC-2482-4A0D-96E7-46AD9937FEB0}" type="parTrans" cxnId="{77088DAB-EDD3-4DA3-8EE3-55F38FA7334C}">
      <dgm:prSet/>
      <dgm:spPr/>
      <dgm:t>
        <a:bodyPr/>
        <a:lstStyle/>
        <a:p>
          <a:endParaRPr lang="en-US"/>
        </a:p>
      </dgm:t>
    </dgm:pt>
    <dgm:pt modelId="{AFFFD0FB-D7B3-4303-8C3E-16554B7C45DE}" type="sibTrans" cxnId="{77088DAB-EDD3-4DA3-8EE3-55F38FA7334C}">
      <dgm:prSet/>
      <dgm:spPr/>
      <dgm:t>
        <a:bodyPr/>
        <a:lstStyle/>
        <a:p>
          <a:endParaRPr lang="en-US"/>
        </a:p>
      </dgm:t>
    </dgm:pt>
    <dgm:pt modelId="{860B330E-B921-446D-B7B0-377C4B249721}">
      <dgm:prSet/>
      <dgm:spPr/>
      <dgm:t>
        <a:bodyPr/>
        <a:lstStyle/>
        <a:p>
          <a:r>
            <a:rPr lang="en-US"/>
            <a:t>Technologies Used:</a:t>
          </a:r>
        </a:p>
      </dgm:t>
    </dgm:pt>
    <dgm:pt modelId="{A59F0014-3559-4E09-BFAC-7FE42C3C4FFF}" type="parTrans" cxnId="{E5F49392-ADF5-4695-962F-4F509680A05A}">
      <dgm:prSet/>
      <dgm:spPr/>
      <dgm:t>
        <a:bodyPr/>
        <a:lstStyle/>
        <a:p>
          <a:endParaRPr lang="en-US"/>
        </a:p>
      </dgm:t>
    </dgm:pt>
    <dgm:pt modelId="{6CB8299C-23E4-4E8A-8008-B658511A21B5}" type="sibTrans" cxnId="{E5F49392-ADF5-4695-962F-4F509680A05A}">
      <dgm:prSet/>
      <dgm:spPr/>
      <dgm:t>
        <a:bodyPr/>
        <a:lstStyle/>
        <a:p>
          <a:endParaRPr lang="en-US"/>
        </a:p>
      </dgm:t>
    </dgm:pt>
    <dgm:pt modelId="{A5EE5A33-C4A6-4CB7-AE09-8598553E2D97}">
      <dgm:prSet/>
      <dgm:spPr/>
      <dgm:t>
        <a:bodyPr/>
        <a:lstStyle/>
        <a:p>
          <a:r>
            <a:rPr lang="en-US"/>
            <a:t>- ASP.NET MVC: Framework used for building the application.</a:t>
          </a:r>
        </a:p>
      </dgm:t>
    </dgm:pt>
    <dgm:pt modelId="{EC5125C0-590E-4B85-ABC3-EA5E73B641D4}" type="parTrans" cxnId="{C02D694C-8266-4F35-9B1F-8DE43C00AB95}">
      <dgm:prSet/>
      <dgm:spPr/>
      <dgm:t>
        <a:bodyPr/>
        <a:lstStyle/>
        <a:p>
          <a:endParaRPr lang="en-US"/>
        </a:p>
      </dgm:t>
    </dgm:pt>
    <dgm:pt modelId="{3B80479E-A0A5-474A-80A1-ECB585709300}" type="sibTrans" cxnId="{C02D694C-8266-4F35-9B1F-8DE43C00AB95}">
      <dgm:prSet/>
      <dgm:spPr/>
      <dgm:t>
        <a:bodyPr/>
        <a:lstStyle/>
        <a:p>
          <a:endParaRPr lang="en-US"/>
        </a:p>
      </dgm:t>
    </dgm:pt>
    <dgm:pt modelId="{A08533BE-2A3D-4FA2-8780-E5A7BC6D9748}">
      <dgm:prSet/>
      <dgm:spPr/>
      <dgm:t>
        <a:bodyPr/>
        <a:lstStyle/>
        <a:p>
          <a:r>
            <a:rPr lang="en-US"/>
            <a:t>- Entity Framework: ORM for interacting with the database.</a:t>
          </a:r>
        </a:p>
      </dgm:t>
    </dgm:pt>
    <dgm:pt modelId="{C8B44653-F7DC-457A-8D22-45981D621954}" type="parTrans" cxnId="{183F603D-3477-4BCF-9C5A-D26E470F3C45}">
      <dgm:prSet/>
      <dgm:spPr/>
      <dgm:t>
        <a:bodyPr/>
        <a:lstStyle/>
        <a:p>
          <a:endParaRPr lang="en-US"/>
        </a:p>
      </dgm:t>
    </dgm:pt>
    <dgm:pt modelId="{20F46A0D-134C-41F8-AF14-0FEE73050CBE}" type="sibTrans" cxnId="{183F603D-3477-4BCF-9C5A-D26E470F3C45}">
      <dgm:prSet/>
      <dgm:spPr/>
      <dgm:t>
        <a:bodyPr/>
        <a:lstStyle/>
        <a:p>
          <a:endParaRPr lang="en-US"/>
        </a:p>
      </dgm:t>
    </dgm:pt>
    <dgm:pt modelId="{BD71BA19-1970-48DE-AFC6-BBDFDE7ACAEA}">
      <dgm:prSet/>
      <dgm:spPr/>
      <dgm:t>
        <a:bodyPr/>
        <a:lstStyle/>
        <a:p>
          <a:r>
            <a:rPr lang="en-US"/>
            <a:t>- jQuery: For client-side interactivity and validation.</a:t>
          </a:r>
        </a:p>
      </dgm:t>
    </dgm:pt>
    <dgm:pt modelId="{4EB87F46-7E65-41AB-AAF0-15ECA4F76447}" type="parTrans" cxnId="{D6626199-0E4A-4A6A-BFEF-E75A6C9BD763}">
      <dgm:prSet/>
      <dgm:spPr/>
      <dgm:t>
        <a:bodyPr/>
        <a:lstStyle/>
        <a:p>
          <a:endParaRPr lang="en-US"/>
        </a:p>
      </dgm:t>
    </dgm:pt>
    <dgm:pt modelId="{E24F57C8-6CC7-40CF-91B5-60E3ABB3D75D}" type="sibTrans" cxnId="{D6626199-0E4A-4A6A-BFEF-E75A6C9BD763}">
      <dgm:prSet/>
      <dgm:spPr/>
      <dgm:t>
        <a:bodyPr/>
        <a:lstStyle/>
        <a:p>
          <a:endParaRPr lang="en-US"/>
        </a:p>
      </dgm:t>
    </dgm:pt>
    <dgm:pt modelId="{F26EEF46-639A-4B0D-9707-A49EDC873AC5}">
      <dgm:prSet/>
      <dgm:spPr/>
      <dgm:t>
        <a:bodyPr/>
        <a:lstStyle/>
        <a:p>
          <a:r>
            <a:rPr lang="en-US"/>
            <a:t>- HTML/CSS: For the front-end design.</a:t>
          </a:r>
        </a:p>
      </dgm:t>
    </dgm:pt>
    <dgm:pt modelId="{2FC7B0C9-B9C9-4EB5-8712-E444E3FD02E6}" type="parTrans" cxnId="{7BD588AA-2833-43A7-AF1B-D8FE2367606F}">
      <dgm:prSet/>
      <dgm:spPr/>
      <dgm:t>
        <a:bodyPr/>
        <a:lstStyle/>
        <a:p>
          <a:endParaRPr lang="en-US"/>
        </a:p>
      </dgm:t>
    </dgm:pt>
    <dgm:pt modelId="{5840FCE7-5ADF-49D7-B6AA-57B6CA21D89E}" type="sibTrans" cxnId="{7BD588AA-2833-43A7-AF1B-D8FE2367606F}">
      <dgm:prSet/>
      <dgm:spPr/>
      <dgm:t>
        <a:bodyPr/>
        <a:lstStyle/>
        <a:p>
          <a:endParaRPr lang="en-US"/>
        </a:p>
      </dgm:t>
    </dgm:pt>
    <dgm:pt modelId="{29924BD4-DEC5-4F83-914D-818FCA406FC7}" type="pres">
      <dgm:prSet presAssocID="{2FEA6EB5-45DA-4173-BFA4-3539A33D7793}" presName="root" presStyleCnt="0">
        <dgm:presLayoutVars>
          <dgm:dir/>
          <dgm:resizeHandles val="exact"/>
        </dgm:presLayoutVars>
      </dgm:prSet>
      <dgm:spPr/>
    </dgm:pt>
    <dgm:pt modelId="{744A5980-D521-467D-83C9-7B75EA8FEFBC}" type="pres">
      <dgm:prSet presAssocID="{300BF24B-BB7E-43A7-8354-4AEEC1C92E9D}" presName="compNode" presStyleCnt="0"/>
      <dgm:spPr/>
    </dgm:pt>
    <dgm:pt modelId="{4C6B661E-C0C5-4CCF-B24A-D7443991ADBB}" type="pres">
      <dgm:prSet presAssocID="{300BF24B-BB7E-43A7-8354-4AEEC1C92E9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6543F6A-4E34-458E-BF10-ED16D70EACF1}" type="pres">
      <dgm:prSet presAssocID="{300BF24B-BB7E-43A7-8354-4AEEC1C92E9D}" presName="spaceRect" presStyleCnt="0"/>
      <dgm:spPr/>
    </dgm:pt>
    <dgm:pt modelId="{6E51D64F-8142-443D-B05E-8DB6A962043F}" type="pres">
      <dgm:prSet presAssocID="{300BF24B-BB7E-43A7-8354-4AEEC1C92E9D}" presName="textRect" presStyleLbl="revTx" presStyleIdx="0" presStyleCnt="7">
        <dgm:presLayoutVars>
          <dgm:chMax val="1"/>
          <dgm:chPref val="1"/>
        </dgm:presLayoutVars>
      </dgm:prSet>
      <dgm:spPr/>
    </dgm:pt>
    <dgm:pt modelId="{16A2466A-DA8F-47ED-8D21-92050CDFF2DF}" type="pres">
      <dgm:prSet presAssocID="{635DF58D-DF76-43D4-AE1E-563734BE2A37}" presName="sibTrans" presStyleCnt="0"/>
      <dgm:spPr/>
    </dgm:pt>
    <dgm:pt modelId="{D5CAA671-34C3-4C10-B8A3-2C8EDF31673D}" type="pres">
      <dgm:prSet presAssocID="{C9D57053-C0CC-4DB7-B60B-F3BD412C7856}" presName="compNode" presStyleCnt="0"/>
      <dgm:spPr/>
    </dgm:pt>
    <dgm:pt modelId="{09A60A58-A4C0-4755-BE1E-6E4C4089B656}" type="pres">
      <dgm:prSet presAssocID="{C9D57053-C0CC-4DB7-B60B-F3BD412C785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AA694EA-3E1F-4404-8BF0-D422760A05A9}" type="pres">
      <dgm:prSet presAssocID="{C9D57053-C0CC-4DB7-B60B-F3BD412C7856}" presName="spaceRect" presStyleCnt="0"/>
      <dgm:spPr/>
    </dgm:pt>
    <dgm:pt modelId="{28C81C07-FBF9-471D-A461-D0093E5417A2}" type="pres">
      <dgm:prSet presAssocID="{C9D57053-C0CC-4DB7-B60B-F3BD412C7856}" presName="textRect" presStyleLbl="revTx" presStyleIdx="1" presStyleCnt="7">
        <dgm:presLayoutVars>
          <dgm:chMax val="1"/>
          <dgm:chPref val="1"/>
        </dgm:presLayoutVars>
      </dgm:prSet>
      <dgm:spPr/>
    </dgm:pt>
    <dgm:pt modelId="{BC30E449-A284-4A87-A723-08A39183A1DE}" type="pres">
      <dgm:prSet presAssocID="{AFFFD0FB-D7B3-4303-8C3E-16554B7C45DE}" presName="sibTrans" presStyleCnt="0"/>
      <dgm:spPr/>
    </dgm:pt>
    <dgm:pt modelId="{5DCE2CA0-5F60-4B39-9915-CC53699D7DDF}" type="pres">
      <dgm:prSet presAssocID="{860B330E-B921-446D-B7B0-377C4B249721}" presName="compNode" presStyleCnt="0"/>
      <dgm:spPr/>
    </dgm:pt>
    <dgm:pt modelId="{D71BC439-1EC8-4929-8785-EE51BB48FFE3}" type="pres">
      <dgm:prSet presAssocID="{860B330E-B921-446D-B7B0-377C4B24972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2CE232A-FCEF-434A-89B5-ACBE5D7FC4C8}" type="pres">
      <dgm:prSet presAssocID="{860B330E-B921-446D-B7B0-377C4B249721}" presName="spaceRect" presStyleCnt="0"/>
      <dgm:spPr/>
    </dgm:pt>
    <dgm:pt modelId="{1FAA5CFA-A354-43FB-AF33-675C8A6AB260}" type="pres">
      <dgm:prSet presAssocID="{860B330E-B921-446D-B7B0-377C4B249721}" presName="textRect" presStyleLbl="revTx" presStyleIdx="2" presStyleCnt="7">
        <dgm:presLayoutVars>
          <dgm:chMax val="1"/>
          <dgm:chPref val="1"/>
        </dgm:presLayoutVars>
      </dgm:prSet>
      <dgm:spPr/>
    </dgm:pt>
    <dgm:pt modelId="{01B6CD98-93FD-4B35-9402-EF8E4FFECEDB}" type="pres">
      <dgm:prSet presAssocID="{6CB8299C-23E4-4E8A-8008-B658511A21B5}" presName="sibTrans" presStyleCnt="0"/>
      <dgm:spPr/>
    </dgm:pt>
    <dgm:pt modelId="{8A608386-A61E-4BD8-B134-2FB6F9E865F4}" type="pres">
      <dgm:prSet presAssocID="{A5EE5A33-C4A6-4CB7-AE09-8598553E2D97}" presName="compNode" presStyleCnt="0"/>
      <dgm:spPr/>
    </dgm:pt>
    <dgm:pt modelId="{28E91C05-AFC4-4702-8305-C291D583BFA6}" type="pres">
      <dgm:prSet presAssocID="{A5EE5A33-C4A6-4CB7-AE09-8598553E2D9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fe ring"/>
        </a:ext>
      </dgm:extLst>
    </dgm:pt>
    <dgm:pt modelId="{0A751163-9F7D-4932-8E48-23D42D890D75}" type="pres">
      <dgm:prSet presAssocID="{A5EE5A33-C4A6-4CB7-AE09-8598553E2D97}" presName="spaceRect" presStyleCnt="0"/>
      <dgm:spPr/>
    </dgm:pt>
    <dgm:pt modelId="{0506072B-D0EB-4940-A60E-F360D3C69AEF}" type="pres">
      <dgm:prSet presAssocID="{A5EE5A33-C4A6-4CB7-AE09-8598553E2D97}" presName="textRect" presStyleLbl="revTx" presStyleIdx="3" presStyleCnt="7">
        <dgm:presLayoutVars>
          <dgm:chMax val="1"/>
          <dgm:chPref val="1"/>
        </dgm:presLayoutVars>
      </dgm:prSet>
      <dgm:spPr/>
    </dgm:pt>
    <dgm:pt modelId="{A15E62BF-D6E0-472F-8E67-19DD34038543}" type="pres">
      <dgm:prSet presAssocID="{3B80479E-A0A5-474A-80A1-ECB585709300}" presName="sibTrans" presStyleCnt="0"/>
      <dgm:spPr/>
    </dgm:pt>
    <dgm:pt modelId="{1BC2315C-3FB9-4F51-9714-27BB5978B3B0}" type="pres">
      <dgm:prSet presAssocID="{A08533BE-2A3D-4FA2-8780-E5A7BC6D9748}" presName="compNode" presStyleCnt="0"/>
      <dgm:spPr/>
    </dgm:pt>
    <dgm:pt modelId="{9D02A895-CD96-4AE7-9B20-CDFF9677128B}" type="pres">
      <dgm:prSet presAssocID="{A08533BE-2A3D-4FA2-8780-E5A7BC6D974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795553D-848D-4DE0-8330-FBA4C1EB819B}" type="pres">
      <dgm:prSet presAssocID="{A08533BE-2A3D-4FA2-8780-E5A7BC6D9748}" presName="spaceRect" presStyleCnt="0"/>
      <dgm:spPr/>
    </dgm:pt>
    <dgm:pt modelId="{B4A74A29-2DEE-4B6E-859A-41FDBD4EC1E5}" type="pres">
      <dgm:prSet presAssocID="{A08533BE-2A3D-4FA2-8780-E5A7BC6D9748}" presName="textRect" presStyleLbl="revTx" presStyleIdx="4" presStyleCnt="7">
        <dgm:presLayoutVars>
          <dgm:chMax val="1"/>
          <dgm:chPref val="1"/>
        </dgm:presLayoutVars>
      </dgm:prSet>
      <dgm:spPr/>
    </dgm:pt>
    <dgm:pt modelId="{798512BC-B8C4-4884-9C2C-43EB8CD272E8}" type="pres">
      <dgm:prSet presAssocID="{20F46A0D-134C-41F8-AF14-0FEE73050CBE}" presName="sibTrans" presStyleCnt="0"/>
      <dgm:spPr/>
    </dgm:pt>
    <dgm:pt modelId="{0B24D992-0DE5-48CE-9A33-60682B072770}" type="pres">
      <dgm:prSet presAssocID="{BD71BA19-1970-48DE-AFC6-BBDFDE7ACAEA}" presName="compNode" presStyleCnt="0"/>
      <dgm:spPr/>
    </dgm:pt>
    <dgm:pt modelId="{70C9A083-5CA3-48EB-9698-684244C92539}" type="pres">
      <dgm:prSet presAssocID="{BD71BA19-1970-48DE-AFC6-BBDFDE7ACAE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DCE9BCE5-1F89-4258-9EA9-B3F82E3B4970}" type="pres">
      <dgm:prSet presAssocID="{BD71BA19-1970-48DE-AFC6-BBDFDE7ACAEA}" presName="spaceRect" presStyleCnt="0"/>
      <dgm:spPr/>
    </dgm:pt>
    <dgm:pt modelId="{310764F1-56F2-41A7-B609-71AB6B950484}" type="pres">
      <dgm:prSet presAssocID="{BD71BA19-1970-48DE-AFC6-BBDFDE7ACAEA}" presName="textRect" presStyleLbl="revTx" presStyleIdx="5" presStyleCnt="7">
        <dgm:presLayoutVars>
          <dgm:chMax val="1"/>
          <dgm:chPref val="1"/>
        </dgm:presLayoutVars>
      </dgm:prSet>
      <dgm:spPr/>
    </dgm:pt>
    <dgm:pt modelId="{A6313F3C-64BC-4CE5-BF72-A9CF58CFCCD0}" type="pres">
      <dgm:prSet presAssocID="{E24F57C8-6CC7-40CF-91B5-60E3ABB3D75D}" presName="sibTrans" presStyleCnt="0"/>
      <dgm:spPr/>
    </dgm:pt>
    <dgm:pt modelId="{998962B5-0425-489C-9607-12D2340312C3}" type="pres">
      <dgm:prSet presAssocID="{F26EEF46-639A-4B0D-9707-A49EDC873AC5}" presName="compNode" presStyleCnt="0"/>
      <dgm:spPr/>
    </dgm:pt>
    <dgm:pt modelId="{3879F8B3-B56C-4AE5-834C-F699B3026286}" type="pres">
      <dgm:prSet presAssocID="{F26EEF46-639A-4B0D-9707-A49EDC873AC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B42D8F1-6F32-4B69-B8AE-232411AD15D6}" type="pres">
      <dgm:prSet presAssocID="{F26EEF46-639A-4B0D-9707-A49EDC873AC5}" presName="spaceRect" presStyleCnt="0"/>
      <dgm:spPr/>
    </dgm:pt>
    <dgm:pt modelId="{F24D08DD-A041-4492-84F5-5B2D211CAFF1}" type="pres">
      <dgm:prSet presAssocID="{F26EEF46-639A-4B0D-9707-A49EDC873AC5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48768626-E971-4EEA-AB6D-040F7539BDD7}" type="presOf" srcId="{C9D57053-C0CC-4DB7-B60B-F3BD412C7856}" destId="{28C81C07-FBF9-471D-A461-D0093E5417A2}" srcOrd="0" destOrd="0" presId="urn:microsoft.com/office/officeart/2018/2/layout/IconLabelList"/>
    <dgm:cxn modelId="{183F603D-3477-4BCF-9C5A-D26E470F3C45}" srcId="{2FEA6EB5-45DA-4173-BFA4-3539A33D7793}" destId="{A08533BE-2A3D-4FA2-8780-E5A7BC6D9748}" srcOrd="4" destOrd="0" parTransId="{C8B44653-F7DC-457A-8D22-45981D621954}" sibTransId="{20F46A0D-134C-41F8-AF14-0FEE73050CBE}"/>
    <dgm:cxn modelId="{C554A76B-1345-475B-A604-DBA8A082E940}" type="presOf" srcId="{A08533BE-2A3D-4FA2-8780-E5A7BC6D9748}" destId="{B4A74A29-2DEE-4B6E-859A-41FDBD4EC1E5}" srcOrd="0" destOrd="0" presId="urn:microsoft.com/office/officeart/2018/2/layout/IconLabelList"/>
    <dgm:cxn modelId="{C02D694C-8266-4F35-9B1F-8DE43C00AB95}" srcId="{2FEA6EB5-45DA-4173-BFA4-3539A33D7793}" destId="{A5EE5A33-C4A6-4CB7-AE09-8598553E2D97}" srcOrd="3" destOrd="0" parTransId="{EC5125C0-590E-4B85-ABC3-EA5E73B641D4}" sibTransId="{3B80479E-A0A5-474A-80A1-ECB585709300}"/>
    <dgm:cxn modelId="{C5753D80-B9F9-4157-9E6E-7766F25DF7C5}" type="presOf" srcId="{F26EEF46-639A-4B0D-9707-A49EDC873AC5}" destId="{F24D08DD-A041-4492-84F5-5B2D211CAFF1}" srcOrd="0" destOrd="0" presId="urn:microsoft.com/office/officeart/2018/2/layout/IconLabelList"/>
    <dgm:cxn modelId="{C7C9BF91-8279-48FF-BAE8-8087F53B5627}" type="presOf" srcId="{BD71BA19-1970-48DE-AFC6-BBDFDE7ACAEA}" destId="{310764F1-56F2-41A7-B609-71AB6B950484}" srcOrd="0" destOrd="0" presId="urn:microsoft.com/office/officeart/2018/2/layout/IconLabelList"/>
    <dgm:cxn modelId="{E5F49392-ADF5-4695-962F-4F509680A05A}" srcId="{2FEA6EB5-45DA-4173-BFA4-3539A33D7793}" destId="{860B330E-B921-446D-B7B0-377C4B249721}" srcOrd="2" destOrd="0" parTransId="{A59F0014-3559-4E09-BFAC-7FE42C3C4FFF}" sibTransId="{6CB8299C-23E4-4E8A-8008-B658511A21B5}"/>
    <dgm:cxn modelId="{D6626199-0E4A-4A6A-BFEF-E75A6C9BD763}" srcId="{2FEA6EB5-45DA-4173-BFA4-3539A33D7793}" destId="{BD71BA19-1970-48DE-AFC6-BBDFDE7ACAEA}" srcOrd="5" destOrd="0" parTransId="{4EB87F46-7E65-41AB-AAF0-15ECA4F76447}" sibTransId="{E24F57C8-6CC7-40CF-91B5-60E3ABB3D75D}"/>
    <dgm:cxn modelId="{7BD588AA-2833-43A7-AF1B-D8FE2367606F}" srcId="{2FEA6EB5-45DA-4173-BFA4-3539A33D7793}" destId="{F26EEF46-639A-4B0D-9707-A49EDC873AC5}" srcOrd="6" destOrd="0" parTransId="{2FC7B0C9-B9C9-4EB5-8712-E444E3FD02E6}" sibTransId="{5840FCE7-5ADF-49D7-B6AA-57B6CA21D89E}"/>
    <dgm:cxn modelId="{77088DAB-EDD3-4DA3-8EE3-55F38FA7334C}" srcId="{2FEA6EB5-45DA-4173-BFA4-3539A33D7793}" destId="{C9D57053-C0CC-4DB7-B60B-F3BD412C7856}" srcOrd="1" destOrd="0" parTransId="{0C7AEFBC-2482-4A0D-96E7-46AD9937FEB0}" sibTransId="{AFFFD0FB-D7B3-4303-8C3E-16554B7C45DE}"/>
    <dgm:cxn modelId="{675EFCCD-6113-4D55-AF7F-EDC173599D9B}" srcId="{2FEA6EB5-45DA-4173-BFA4-3539A33D7793}" destId="{300BF24B-BB7E-43A7-8354-4AEEC1C92E9D}" srcOrd="0" destOrd="0" parTransId="{F650D334-B602-45F7-B558-49005C1BEAAA}" sibTransId="{635DF58D-DF76-43D4-AE1E-563734BE2A37}"/>
    <dgm:cxn modelId="{E5D9D4CF-E4FF-4F3D-B120-ED606572856F}" type="presOf" srcId="{A5EE5A33-C4A6-4CB7-AE09-8598553E2D97}" destId="{0506072B-D0EB-4940-A60E-F360D3C69AEF}" srcOrd="0" destOrd="0" presId="urn:microsoft.com/office/officeart/2018/2/layout/IconLabelList"/>
    <dgm:cxn modelId="{FC0D70E0-5FDD-40EB-A1B0-BB9B158A60A0}" type="presOf" srcId="{860B330E-B921-446D-B7B0-377C4B249721}" destId="{1FAA5CFA-A354-43FB-AF33-675C8A6AB260}" srcOrd="0" destOrd="0" presId="urn:microsoft.com/office/officeart/2018/2/layout/IconLabelList"/>
    <dgm:cxn modelId="{B32878F0-BA4F-4BAC-9F86-A80AFF617EA7}" type="presOf" srcId="{300BF24B-BB7E-43A7-8354-4AEEC1C92E9D}" destId="{6E51D64F-8142-443D-B05E-8DB6A962043F}" srcOrd="0" destOrd="0" presId="urn:microsoft.com/office/officeart/2018/2/layout/IconLabelList"/>
    <dgm:cxn modelId="{89C9E7FD-0972-465A-8D15-C7804DF01747}" type="presOf" srcId="{2FEA6EB5-45DA-4173-BFA4-3539A33D7793}" destId="{29924BD4-DEC5-4F83-914D-818FCA406FC7}" srcOrd="0" destOrd="0" presId="urn:microsoft.com/office/officeart/2018/2/layout/IconLabelList"/>
    <dgm:cxn modelId="{98D8FDD6-AE1D-4F46-970E-ED92AACFFBE9}" type="presParOf" srcId="{29924BD4-DEC5-4F83-914D-818FCA406FC7}" destId="{744A5980-D521-467D-83C9-7B75EA8FEFBC}" srcOrd="0" destOrd="0" presId="urn:microsoft.com/office/officeart/2018/2/layout/IconLabelList"/>
    <dgm:cxn modelId="{CE9F46E4-BB88-40CB-B80C-306324041523}" type="presParOf" srcId="{744A5980-D521-467D-83C9-7B75EA8FEFBC}" destId="{4C6B661E-C0C5-4CCF-B24A-D7443991ADBB}" srcOrd="0" destOrd="0" presId="urn:microsoft.com/office/officeart/2018/2/layout/IconLabelList"/>
    <dgm:cxn modelId="{A6BEB810-E14F-4579-8DEC-E08F1FA255B3}" type="presParOf" srcId="{744A5980-D521-467D-83C9-7B75EA8FEFBC}" destId="{06543F6A-4E34-458E-BF10-ED16D70EACF1}" srcOrd="1" destOrd="0" presId="urn:microsoft.com/office/officeart/2018/2/layout/IconLabelList"/>
    <dgm:cxn modelId="{53081A6B-DAEB-43FB-9F8A-8C5118875C5C}" type="presParOf" srcId="{744A5980-D521-467D-83C9-7B75EA8FEFBC}" destId="{6E51D64F-8142-443D-B05E-8DB6A962043F}" srcOrd="2" destOrd="0" presId="urn:microsoft.com/office/officeart/2018/2/layout/IconLabelList"/>
    <dgm:cxn modelId="{B211E820-8C29-4AEC-BCBB-0EE93357F420}" type="presParOf" srcId="{29924BD4-DEC5-4F83-914D-818FCA406FC7}" destId="{16A2466A-DA8F-47ED-8D21-92050CDFF2DF}" srcOrd="1" destOrd="0" presId="urn:microsoft.com/office/officeart/2018/2/layout/IconLabelList"/>
    <dgm:cxn modelId="{C24BB600-AA45-4740-8B47-90203285B511}" type="presParOf" srcId="{29924BD4-DEC5-4F83-914D-818FCA406FC7}" destId="{D5CAA671-34C3-4C10-B8A3-2C8EDF31673D}" srcOrd="2" destOrd="0" presId="urn:microsoft.com/office/officeart/2018/2/layout/IconLabelList"/>
    <dgm:cxn modelId="{3787DF12-BB87-4746-B252-AFEB3D1456CF}" type="presParOf" srcId="{D5CAA671-34C3-4C10-B8A3-2C8EDF31673D}" destId="{09A60A58-A4C0-4755-BE1E-6E4C4089B656}" srcOrd="0" destOrd="0" presId="urn:microsoft.com/office/officeart/2018/2/layout/IconLabelList"/>
    <dgm:cxn modelId="{67FE3C84-5EE2-4402-99D7-6D804ECFB85C}" type="presParOf" srcId="{D5CAA671-34C3-4C10-B8A3-2C8EDF31673D}" destId="{EAA694EA-3E1F-4404-8BF0-D422760A05A9}" srcOrd="1" destOrd="0" presId="urn:microsoft.com/office/officeart/2018/2/layout/IconLabelList"/>
    <dgm:cxn modelId="{129C5CAF-714E-4BF4-B3C6-15E959C69CC3}" type="presParOf" srcId="{D5CAA671-34C3-4C10-B8A3-2C8EDF31673D}" destId="{28C81C07-FBF9-471D-A461-D0093E5417A2}" srcOrd="2" destOrd="0" presId="urn:microsoft.com/office/officeart/2018/2/layout/IconLabelList"/>
    <dgm:cxn modelId="{1538AA80-54D8-46EF-B0DE-044BDBDDC91D}" type="presParOf" srcId="{29924BD4-DEC5-4F83-914D-818FCA406FC7}" destId="{BC30E449-A284-4A87-A723-08A39183A1DE}" srcOrd="3" destOrd="0" presId="urn:microsoft.com/office/officeart/2018/2/layout/IconLabelList"/>
    <dgm:cxn modelId="{651AF894-E5B2-42D7-A364-F34D8622BA26}" type="presParOf" srcId="{29924BD4-DEC5-4F83-914D-818FCA406FC7}" destId="{5DCE2CA0-5F60-4B39-9915-CC53699D7DDF}" srcOrd="4" destOrd="0" presId="urn:microsoft.com/office/officeart/2018/2/layout/IconLabelList"/>
    <dgm:cxn modelId="{FC772C8E-CF93-46C3-91B0-C83A6CC5029A}" type="presParOf" srcId="{5DCE2CA0-5F60-4B39-9915-CC53699D7DDF}" destId="{D71BC439-1EC8-4929-8785-EE51BB48FFE3}" srcOrd="0" destOrd="0" presId="urn:microsoft.com/office/officeart/2018/2/layout/IconLabelList"/>
    <dgm:cxn modelId="{5E4B2856-84A5-4742-974D-C251B0C29DA4}" type="presParOf" srcId="{5DCE2CA0-5F60-4B39-9915-CC53699D7DDF}" destId="{E2CE232A-FCEF-434A-89B5-ACBE5D7FC4C8}" srcOrd="1" destOrd="0" presId="urn:microsoft.com/office/officeart/2018/2/layout/IconLabelList"/>
    <dgm:cxn modelId="{1327ACEE-FC96-4F0A-8E68-09668815E83B}" type="presParOf" srcId="{5DCE2CA0-5F60-4B39-9915-CC53699D7DDF}" destId="{1FAA5CFA-A354-43FB-AF33-675C8A6AB260}" srcOrd="2" destOrd="0" presId="urn:microsoft.com/office/officeart/2018/2/layout/IconLabelList"/>
    <dgm:cxn modelId="{85C41029-40B0-426B-ACE7-9E823FFE78E8}" type="presParOf" srcId="{29924BD4-DEC5-4F83-914D-818FCA406FC7}" destId="{01B6CD98-93FD-4B35-9402-EF8E4FFECEDB}" srcOrd="5" destOrd="0" presId="urn:microsoft.com/office/officeart/2018/2/layout/IconLabelList"/>
    <dgm:cxn modelId="{A4443EEF-19F9-4B65-972C-05AE99A167EA}" type="presParOf" srcId="{29924BD4-DEC5-4F83-914D-818FCA406FC7}" destId="{8A608386-A61E-4BD8-B134-2FB6F9E865F4}" srcOrd="6" destOrd="0" presId="urn:microsoft.com/office/officeart/2018/2/layout/IconLabelList"/>
    <dgm:cxn modelId="{391CA020-CB9C-41CE-B3CA-B9220CF83E3F}" type="presParOf" srcId="{8A608386-A61E-4BD8-B134-2FB6F9E865F4}" destId="{28E91C05-AFC4-4702-8305-C291D583BFA6}" srcOrd="0" destOrd="0" presId="urn:microsoft.com/office/officeart/2018/2/layout/IconLabelList"/>
    <dgm:cxn modelId="{8C91ED0B-5CF5-4A2C-A4FC-82D03B07F7EA}" type="presParOf" srcId="{8A608386-A61E-4BD8-B134-2FB6F9E865F4}" destId="{0A751163-9F7D-4932-8E48-23D42D890D75}" srcOrd="1" destOrd="0" presId="urn:microsoft.com/office/officeart/2018/2/layout/IconLabelList"/>
    <dgm:cxn modelId="{36F1231F-04CD-44F1-BFF5-5C730FCEDD9D}" type="presParOf" srcId="{8A608386-A61E-4BD8-B134-2FB6F9E865F4}" destId="{0506072B-D0EB-4940-A60E-F360D3C69AEF}" srcOrd="2" destOrd="0" presId="urn:microsoft.com/office/officeart/2018/2/layout/IconLabelList"/>
    <dgm:cxn modelId="{5DE33F54-A371-40D3-A7B1-AC590FB01094}" type="presParOf" srcId="{29924BD4-DEC5-4F83-914D-818FCA406FC7}" destId="{A15E62BF-D6E0-472F-8E67-19DD34038543}" srcOrd="7" destOrd="0" presId="urn:microsoft.com/office/officeart/2018/2/layout/IconLabelList"/>
    <dgm:cxn modelId="{0C0E1EB8-14B7-4B03-B30B-9732BB42EACC}" type="presParOf" srcId="{29924BD4-DEC5-4F83-914D-818FCA406FC7}" destId="{1BC2315C-3FB9-4F51-9714-27BB5978B3B0}" srcOrd="8" destOrd="0" presId="urn:microsoft.com/office/officeart/2018/2/layout/IconLabelList"/>
    <dgm:cxn modelId="{74743B91-5AE4-4D33-A6A5-A26475CF964C}" type="presParOf" srcId="{1BC2315C-3FB9-4F51-9714-27BB5978B3B0}" destId="{9D02A895-CD96-4AE7-9B20-CDFF9677128B}" srcOrd="0" destOrd="0" presId="urn:microsoft.com/office/officeart/2018/2/layout/IconLabelList"/>
    <dgm:cxn modelId="{D25FFDC8-6A0C-45A2-A52D-45E44C485F52}" type="presParOf" srcId="{1BC2315C-3FB9-4F51-9714-27BB5978B3B0}" destId="{8795553D-848D-4DE0-8330-FBA4C1EB819B}" srcOrd="1" destOrd="0" presId="urn:microsoft.com/office/officeart/2018/2/layout/IconLabelList"/>
    <dgm:cxn modelId="{88C0A930-42FD-43B6-ADB5-40E2474C3B31}" type="presParOf" srcId="{1BC2315C-3FB9-4F51-9714-27BB5978B3B0}" destId="{B4A74A29-2DEE-4B6E-859A-41FDBD4EC1E5}" srcOrd="2" destOrd="0" presId="urn:microsoft.com/office/officeart/2018/2/layout/IconLabelList"/>
    <dgm:cxn modelId="{AD4D68B9-80CE-47FC-85C6-6152E94D5118}" type="presParOf" srcId="{29924BD4-DEC5-4F83-914D-818FCA406FC7}" destId="{798512BC-B8C4-4884-9C2C-43EB8CD272E8}" srcOrd="9" destOrd="0" presId="urn:microsoft.com/office/officeart/2018/2/layout/IconLabelList"/>
    <dgm:cxn modelId="{25985DD7-5965-4413-8314-2D8E2567B78E}" type="presParOf" srcId="{29924BD4-DEC5-4F83-914D-818FCA406FC7}" destId="{0B24D992-0DE5-48CE-9A33-60682B072770}" srcOrd="10" destOrd="0" presId="urn:microsoft.com/office/officeart/2018/2/layout/IconLabelList"/>
    <dgm:cxn modelId="{55120A50-A262-40D2-9F2A-7C70EF2BC927}" type="presParOf" srcId="{0B24D992-0DE5-48CE-9A33-60682B072770}" destId="{70C9A083-5CA3-48EB-9698-684244C92539}" srcOrd="0" destOrd="0" presId="urn:microsoft.com/office/officeart/2018/2/layout/IconLabelList"/>
    <dgm:cxn modelId="{D1DDBBAF-7F28-4123-88A7-1A72E881AE96}" type="presParOf" srcId="{0B24D992-0DE5-48CE-9A33-60682B072770}" destId="{DCE9BCE5-1F89-4258-9EA9-B3F82E3B4970}" srcOrd="1" destOrd="0" presId="urn:microsoft.com/office/officeart/2018/2/layout/IconLabelList"/>
    <dgm:cxn modelId="{1B20BF36-5730-4319-9AD2-87B29EC95417}" type="presParOf" srcId="{0B24D992-0DE5-48CE-9A33-60682B072770}" destId="{310764F1-56F2-41A7-B609-71AB6B950484}" srcOrd="2" destOrd="0" presId="urn:microsoft.com/office/officeart/2018/2/layout/IconLabelList"/>
    <dgm:cxn modelId="{CC1C1D19-4A96-4122-80BE-35282076FB2D}" type="presParOf" srcId="{29924BD4-DEC5-4F83-914D-818FCA406FC7}" destId="{A6313F3C-64BC-4CE5-BF72-A9CF58CFCCD0}" srcOrd="11" destOrd="0" presId="urn:microsoft.com/office/officeart/2018/2/layout/IconLabelList"/>
    <dgm:cxn modelId="{52A3D1BB-9997-40BF-8A60-A069FEA84234}" type="presParOf" srcId="{29924BD4-DEC5-4F83-914D-818FCA406FC7}" destId="{998962B5-0425-489C-9607-12D2340312C3}" srcOrd="12" destOrd="0" presId="urn:microsoft.com/office/officeart/2018/2/layout/IconLabelList"/>
    <dgm:cxn modelId="{5325490E-1EF3-4E01-A4F4-9170056F26CA}" type="presParOf" srcId="{998962B5-0425-489C-9607-12D2340312C3}" destId="{3879F8B3-B56C-4AE5-834C-F699B3026286}" srcOrd="0" destOrd="0" presId="urn:microsoft.com/office/officeart/2018/2/layout/IconLabelList"/>
    <dgm:cxn modelId="{50AE3764-162E-4588-8044-0B8EA12C66E2}" type="presParOf" srcId="{998962B5-0425-489C-9607-12D2340312C3}" destId="{AB42D8F1-6F32-4B69-B8AE-232411AD15D6}" srcOrd="1" destOrd="0" presId="urn:microsoft.com/office/officeart/2018/2/layout/IconLabelList"/>
    <dgm:cxn modelId="{F2E54587-34AC-4A55-B37E-28A30D837B7F}" type="presParOf" srcId="{998962B5-0425-489C-9607-12D2340312C3}" destId="{F24D08DD-A041-4492-84F5-5B2D211CAFF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919131-ECFC-4BD1-B2B2-A45A8471C52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D9FC8BF-FD0A-4A63-B1D7-03967FD5750B}">
      <dgm:prSet/>
      <dgm:spPr/>
      <dgm:t>
        <a:bodyPr/>
        <a:lstStyle/>
        <a:p>
          <a:r>
            <a:rPr lang="en-US"/>
            <a:t>Lecturer Dashboard:</a:t>
          </a:r>
        </a:p>
      </dgm:t>
    </dgm:pt>
    <dgm:pt modelId="{140C2912-80A3-45A4-889A-955EDFB33B41}" type="parTrans" cxnId="{5D7D3357-FFB6-4C73-8AD5-06AB09702A30}">
      <dgm:prSet/>
      <dgm:spPr/>
      <dgm:t>
        <a:bodyPr/>
        <a:lstStyle/>
        <a:p>
          <a:endParaRPr lang="en-US"/>
        </a:p>
      </dgm:t>
    </dgm:pt>
    <dgm:pt modelId="{24FD367B-91D7-4BD9-973B-57613157BFEE}" type="sibTrans" cxnId="{5D7D3357-FFB6-4C73-8AD5-06AB09702A30}">
      <dgm:prSet/>
      <dgm:spPr/>
      <dgm:t>
        <a:bodyPr/>
        <a:lstStyle/>
        <a:p>
          <a:endParaRPr lang="en-US"/>
        </a:p>
      </dgm:t>
    </dgm:pt>
    <dgm:pt modelId="{2A0DC95E-FB1D-4993-ABF2-46FE77229A46}">
      <dgm:prSet/>
      <dgm:spPr/>
      <dgm:t>
        <a:bodyPr/>
        <a:lstStyle/>
        <a:p>
          <a:r>
            <a:rPr lang="en-US"/>
            <a:t>- Submit claims with Hours Worked and Hourly Rate.</a:t>
          </a:r>
        </a:p>
      </dgm:t>
    </dgm:pt>
    <dgm:pt modelId="{A8B214AD-1E5A-41E5-B4D8-86063885D004}" type="parTrans" cxnId="{787DB85E-2615-44B7-9590-8C7015A74705}">
      <dgm:prSet/>
      <dgm:spPr/>
      <dgm:t>
        <a:bodyPr/>
        <a:lstStyle/>
        <a:p>
          <a:endParaRPr lang="en-US"/>
        </a:p>
      </dgm:t>
    </dgm:pt>
    <dgm:pt modelId="{34B75901-ECB2-4EAB-B755-B4C508479C9F}" type="sibTrans" cxnId="{787DB85E-2615-44B7-9590-8C7015A74705}">
      <dgm:prSet/>
      <dgm:spPr/>
      <dgm:t>
        <a:bodyPr/>
        <a:lstStyle/>
        <a:p>
          <a:endParaRPr lang="en-US"/>
        </a:p>
      </dgm:t>
    </dgm:pt>
    <dgm:pt modelId="{FFD048A6-124F-450F-BC70-683316D3AA5A}">
      <dgm:prSet/>
      <dgm:spPr/>
      <dgm:t>
        <a:bodyPr/>
        <a:lstStyle/>
        <a:p>
          <a:r>
            <a:rPr lang="en-US"/>
            <a:t>- View Monthly Claims and track their status.</a:t>
          </a:r>
        </a:p>
      </dgm:t>
    </dgm:pt>
    <dgm:pt modelId="{CA76F2B6-DB34-4E2A-A18F-8255F1B0F2AA}" type="parTrans" cxnId="{C9C6E42B-2E5E-4AAE-85F0-76C801F538B0}">
      <dgm:prSet/>
      <dgm:spPr/>
      <dgm:t>
        <a:bodyPr/>
        <a:lstStyle/>
        <a:p>
          <a:endParaRPr lang="en-US"/>
        </a:p>
      </dgm:t>
    </dgm:pt>
    <dgm:pt modelId="{19B67B66-3E37-485E-A90B-CE4644D5623A}" type="sibTrans" cxnId="{C9C6E42B-2E5E-4AAE-85F0-76C801F538B0}">
      <dgm:prSet/>
      <dgm:spPr/>
      <dgm:t>
        <a:bodyPr/>
        <a:lstStyle/>
        <a:p>
          <a:endParaRPr lang="en-US"/>
        </a:p>
      </dgm:t>
    </dgm:pt>
    <dgm:pt modelId="{72241CCE-222D-4DB3-A687-3CF187C0920B}">
      <dgm:prSet/>
      <dgm:spPr/>
      <dgm:t>
        <a:bodyPr/>
        <a:lstStyle/>
        <a:p>
          <a:r>
            <a:rPr lang="en-US"/>
            <a:t>- Upload supporting documents for each claim.</a:t>
          </a:r>
        </a:p>
      </dgm:t>
    </dgm:pt>
    <dgm:pt modelId="{F0673A98-8FA9-4F79-BBEF-7CBEA5016CD6}" type="parTrans" cxnId="{D8D55D6C-7860-4144-B692-71236EA7E716}">
      <dgm:prSet/>
      <dgm:spPr/>
      <dgm:t>
        <a:bodyPr/>
        <a:lstStyle/>
        <a:p>
          <a:endParaRPr lang="en-US"/>
        </a:p>
      </dgm:t>
    </dgm:pt>
    <dgm:pt modelId="{4B54364F-85D9-43F0-B4DC-8AAE80C32F34}" type="sibTrans" cxnId="{D8D55D6C-7860-4144-B692-71236EA7E716}">
      <dgm:prSet/>
      <dgm:spPr/>
      <dgm:t>
        <a:bodyPr/>
        <a:lstStyle/>
        <a:p>
          <a:endParaRPr lang="en-US"/>
        </a:p>
      </dgm:t>
    </dgm:pt>
    <dgm:pt modelId="{8E75A53F-0A04-4BD1-865A-C7E0B5A8A65D}">
      <dgm:prSet/>
      <dgm:spPr/>
      <dgm:t>
        <a:bodyPr/>
        <a:lstStyle/>
        <a:p>
          <a:r>
            <a:rPr lang="en-US"/>
            <a:t>Program Coordinator:</a:t>
          </a:r>
        </a:p>
      </dgm:t>
    </dgm:pt>
    <dgm:pt modelId="{3622A1D6-A869-408B-8F95-53E5C3607E64}" type="parTrans" cxnId="{62D5B72D-9D7C-4A72-8255-53C8163C715C}">
      <dgm:prSet/>
      <dgm:spPr/>
      <dgm:t>
        <a:bodyPr/>
        <a:lstStyle/>
        <a:p>
          <a:endParaRPr lang="en-US"/>
        </a:p>
      </dgm:t>
    </dgm:pt>
    <dgm:pt modelId="{2E909894-8EC3-4911-8B0C-3133424028D2}" type="sibTrans" cxnId="{62D5B72D-9D7C-4A72-8255-53C8163C715C}">
      <dgm:prSet/>
      <dgm:spPr/>
      <dgm:t>
        <a:bodyPr/>
        <a:lstStyle/>
        <a:p>
          <a:endParaRPr lang="en-US"/>
        </a:p>
      </dgm:t>
    </dgm:pt>
    <dgm:pt modelId="{C2F8543D-A13A-4A4B-831B-01845FA01AE3}">
      <dgm:prSet/>
      <dgm:spPr/>
      <dgm:t>
        <a:bodyPr/>
        <a:lstStyle/>
        <a:p>
          <a:r>
            <a:rPr lang="en-US"/>
            <a:t>- Review and approve or reject submitted claims.</a:t>
          </a:r>
        </a:p>
      </dgm:t>
    </dgm:pt>
    <dgm:pt modelId="{692B0505-6502-4971-AE0C-3CDCB3EE24A0}" type="parTrans" cxnId="{F353C22B-2A9E-4ED1-846E-D8726D4979E7}">
      <dgm:prSet/>
      <dgm:spPr/>
      <dgm:t>
        <a:bodyPr/>
        <a:lstStyle/>
        <a:p>
          <a:endParaRPr lang="en-US"/>
        </a:p>
      </dgm:t>
    </dgm:pt>
    <dgm:pt modelId="{F5BEF31F-E661-4A5E-8B92-9A1DD035679D}" type="sibTrans" cxnId="{F353C22B-2A9E-4ED1-846E-D8726D4979E7}">
      <dgm:prSet/>
      <dgm:spPr/>
      <dgm:t>
        <a:bodyPr/>
        <a:lstStyle/>
        <a:p>
          <a:endParaRPr lang="en-US"/>
        </a:p>
      </dgm:t>
    </dgm:pt>
    <dgm:pt modelId="{76936FDB-73EC-4A0A-8CFC-D830A4BC0BB0}">
      <dgm:prSet/>
      <dgm:spPr/>
      <dgm:t>
        <a:bodyPr/>
        <a:lstStyle/>
        <a:p>
          <a:r>
            <a:rPr lang="en-US"/>
            <a:t>- View claim details and update the status to 'Approved' or 'Rejected'.</a:t>
          </a:r>
        </a:p>
      </dgm:t>
    </dgm:pt>
    <dgm:pt modelId="{0EFD812A-3179-4C68-A056-65BF183E1986}" type="parTrans" cxnId="{C67B9C22-4245-4DCB-8510-47923FB1A5DD}">
      <dgm:prSet/>
      <dgm:spPr/>
      <dgm:t>
        <a:bodyPr/>
        <a:lstStyle/>
        <a:p>
          <a:endParaRPr lang="en-US"/>
        </a:p>
      </dgm:t>
    </dgm:pt>
    <dgm:pt modelId="{9A9C339D-A500-4725-9787-C35D035C0949}" type="sibTrans" cxnId="{C67B9C22-4245-4DCB-8510-47923FB1A5DD}">
      <dgm:prSet/>
      <dgm:spPr/>
      <dgm:t>
        <a:bodyPr/>
        <a:lstStyle/>
        <a:p>
          <a:endParaRPr lang="en-US"/>
        </a:p>
      </dgm:t>
    </dgm:pt>
    <dgm:pt modelId="{F2DFD4DB-B914-45D9-B34C-1CEC0CBEF465}">
      <dgm:prSet/>
      <dgm:spPr/>
      <dgm:t>
        <a:bodyPr/>
        <a:lstStyle/>
        <a:p>
          <a:r>
            <a:rPr lang="en-US"/>
            <a:t>HR Generated Report:</a:t>
          </a:r>
        </a:p>
      </dgm:t>
    </dgm:pt>
    <dgm:pt modelId="{9B7868EB-ED3F-473A-AFD9-EFD0271C514B}" type="parTrans" cxnId="{1AC98055-F5E5-4FFC-B9A3-E11A229578A5}">
      <dgm:prSet/>
      <dgm:spPr/>
      <dgm:t>
        <a:bodyPr/>
        <a:lstStyle/>
        <a:p>
          <a:endParaRPr lang="en-US"/>
        </a:p>
      </dgm:t>
    </dgm:pt>
    <dgm:pt modelId="{ADE9190B-4188-43C2-B2B7-7E902DF992F4}" type="sibTrans" cxnId="{1AC98055-F5E5-4FFC-B9A3-E11A229578A5}">
      <dgm:prSet/>
      <dgm:spPr/>
      <dgm:t>
        <a:bodyPr/>
        <a:lstStyle/>
        <a:p>
          <a:endParaRPr lang="en-US"/>
        </a:p>
      </dgm:t>
    </dgm:pt>
    <dgm:pt modelId="{94504238-8437-4BF8-9C3A-41CD3CB463A5}">
      <dgm:prSet/>
      <dgm:spPr/>
      <dgm:t>
        <a:bodyPr/>
        <a:lstStyle/>
        <a:p>
          <a:r>
            <a:rPr lang="en-US"/>
            <a:t>- Generate detailed reports on claims and payments processed.</a:t>
          </a:r>
        </a:p>
      </dgm:t>
    </dgm:pt>
    <dgm:pt modelId="{0E7BD190-2F51-456F-BE88-3B827F88FBF6}" type="parTrans" cxnId="{250465AF-6134-4902-9F61-8973398AB5F2}">
      <dgm:prSet/>
      <dgm:spPr/>
      <dgm:t>
        <a:bodyPr/>
        <a:lstStyle/>
        <a:p>
          <a:endParaRPr lang="en-US"/>
        </a:p>
      </dgm:t>
    </dgm:pt>
    <dgm:pt modelId="{87F8343B-E002-4146-801C-FD41E73301BB}" type="sibTrans" cxnId="{250465AF-6134-4902-9F61-8973398AB5F2}">
      <dgm:prSet/>
      <dgm:spPr/>
      <dgm:t>
        <a:bodyPr/>
        <a:lstStyle/>
        <a:p>
          <a:endParaRPr lang="en-US"/>
        </a:p>
      </dgm:t>
    </dgm:pt>
    <dgm:pt modelId="{986B7F70-D678-463E-9F13-20818F5260E0}">
      <dgm:prSet/>
      <dgm:spPr/>
      <dgm:t>
        <a:bodyPr/>
        <a:lstStyle/>
        <a:p>
          <a:r>
            <a:rPr lang="en-US"/>
            <a:t>- Display claims' status and other relevant data for HR personnel.</a:t>
          </a:r>
        </a:p>
      </dgm:t>
    </dgm:pt>
    <dgm:pt modelId="{F5198102-E730-42E3-B7E5-99580E8B51D3}" type="parTrans" cxnId="{7C71666A-94AC-4E5F-8959-3A382F709D92}">
      <dgm:prSet/>
      <dgm:spPr/>
      <dgm:t>
        <a:bodyPr/>
        <a:lstStyle/>
        <a:p>
          <a:endParaRPr lang="en-US"/>
        </a:p>
      </dgm:t>
    </dgm:pt>
    <dgm:pt modelId="{27F89AB1-2DB2-4B29-8E62-F401B6D5A5E7}" type="sibTrans" cxnId="{7C71666A-94AC-4E5F-8959-3A382F709D92}">
      <dgm:prSet/>
      <dgm:spPr/>
      <dgm:t>
        <a:bodyPr/>
        <a:lstStyle/>
        <a:p>
          <a:endParaRPr lang="en-US"/>
        </a:p>
      </dgm:t>
    </dgm:pt>
    <dgm:pt modelId="{BF490C54-F837-4D12-B8A1-9602FF8E1FDB}" type="pres">
      <dgm:prSet presAssocID="{02919131-ECFC-4BD1-B2B2-A45A8471C520}" presName="diagram" presStyleCnt="0">
        <dgm:presLayoutVars>
          <dgm:dir/>
          <dgm:resizeHandles val="exact"/>
        </dgm:presLayoutVars>
      </dgm:prSet>
      <dgm:spPr/>
    </dgm:pt>
    <dgm:pt modelId="{57A92FA4-5781-4FBE-881A-01170B44064D}" type="pres">
      <dgm:prSet presAssocID="{AD9FC8BF-FD0A-4A63-B1D7-03967FD5750B}" presName="node" presStyleLbl="node1" presStyleIdx="0" presStyleCnt="10">
        <dgm:presLayoutVars>
          <dgm:bulletEnabled val="1"/>
        </dgm:presLayoutVars>
      </dgm:prSet>
      <dgm:spPr/>
    </dgm:pt>
    <dgm:pt modelId="{A7817389-8C3F-4C10-88F6-538FE5F7C147}" type="pres">
      <dgm:prSet presAssocID="{24FD367B-91D7-4BD9-973B-57613157BFEE}" presName="sibTrans" presStyleCnt="0"/>
      <dgm:spPr/>
    </dgm:pt>
    <dgm:pt modelId="{AB3F3E6F-F099-4273-8E47-641EC8A48604}" type="pres">
      <dgm:prSet presAssocID="{2A0DC95E-FB1D-4993-ABF2-46FE77229A46}" presName="node" presStyleLbl="node1" presStyleIdx="1" presStyleCnt="10">
        <dgm:presLayoutVars>
          <dgm:bulletEnabled val="1"/>
        </dgm:presLayoutVars>
      </dgm:prSet>
      <dgm:spPr/>
    </dgm:pt>
    <dgm:pt modelId="{633E082C-198F-49CC-8206-C4C4CE088F4F}" type="pres">
      <dgm:prSet presAssocID="{34B75901-ECB2-4EAB-B755-B4C508479C9F}" presName="sibTrans" presStyleCnt="0"/>
      <dgm:spPr/>
    </dgm:pt>
    <dgm:pt modelId="{A009E202-1442-4AD0-9EA2-CBD5B353D125}" type="pres">
      <dgm:prSet presAssocID="{FFD048A6-124F-450F-BC70-683316D3AA5A}" presName="node" presStyleLbl="node1" presStyleIdx="2" presStyleCnt="10">
        <dgm:presLayoutVars>
          <dgm:bulletEnabled val="1"/>
        </dgm:presLayoutVars>
      </dgm:prSet>
      <dgm:spPr/>
    </dgm:pt>
    <dgm:pt modelId="{A2E12C16-D26D-4EA6-827A-A46B1375BDBB}" type="pres">
      <dgm:prSet presAssocID="{19B67B66-3E37-485E-A90B-CE4644D5623A}" presName="sibTrans" presStyleCnt="0"/>
      <dgm:spPr/>
    </dgm:pt>
    <dgm:pt modelId="{2BFEE589-4644-4808-9CB0-8CA329255A36}" type="pres">
      <dgm:prSet presAssocID="{72241CCE-222D-4DB3-A687-3CF187C0920B}" presName="node" presStyleLbl="node1" presStyleIdx="3" presStyleCnt="10">
        <dgm:presLayoutVars>
          <dgm:bulletEnabled val="1"/>
        </dgm:presLayoutVars>
      </dgm:prSet>
      <dgm:spPr/>
    </dgm:pt>
    <dgm:pt modelId="{0D587C0F-90C5-47B3-9F80-932F7C323C79}" type="pres">
      <dgm:prSet presAssocID="{4B54364F-85D9-43F0-B4DC-8AAE80C32F34}" presName="sibTrans" presStyleCnt="0"/>
      <dgm:spPr/>
    </dgm:pt>
    <dgm:pt modelId="{58D396E1-DECA-4319-96C9-750296C9E22C}" type="pres">
      <dgm:prSet presAssocID="{8E75A53F-0A04-4BD1-865A-C7E0B5A8A65D}" presName="node" presStyleLbl="node1" presStyleIdx="4" presStyleCnt="10">
        <dgm:presLayoutVars>
          <dgm:bulletEnabled val="1"/>
        </dgm:presLayoutVars>
      </dgm:prSet>
      <dgm:spPr/>
    </dgm:pt>
    <dgm:pt modelId="{7F1361DC-5A4B-4BA8-B779-479A281C89E2}" type="pres">
      <dgm:prSet presAssocID="{2E909894-8EC3-4911-8B0C-3133424028D2}" presName="sibTrans" presStyleCnt="0"/>
      <dgm:spPr/>
    </dgm:pt>
    <dgm:pt modelId="{5894C9E5-4B89-49DF-8326-234366D5C0AF}" type="pres">
      <dgm:prSet presAssocID="{C2F8543D-A13A-4A4B-831B-01845FA01AE3}" presName="node" presStyleLbl="node1" presStyleIdx="5" presStyleCnt="10">
        <dgm:presLayoutVars>
          <dgm:bulletEnabled val="1"/>
        </dgm:presLayoutVars>
      </dgm:prSet>
      <dgm:spPr/>
    </dgm:pt>
    <dgm:pt modelId="{A9DCE8E0-27B3-4F70-BD6A-5F84D6219FAE}" type="pres">
      <dgm:prSet presAssocID="{F5BEF31F-E661-4A5E-8B92-9A1DD035679D}" presName="sibTrans" presStyleCnt="0"/>
      <dgm:spPr/>
    </dgm:pt>
    <dgm:pt modelId="{FC261159-297F-4A9E-8934-51BA289B81DB}" type="pres">
      <dgm:prSet presAssocID="{76936FDB-73EC-4A0A-8CFC-D830A4BC0BB0}" presName="node" presStyleLbl="node1" presStyleIdx="6" presStyleCnt="10">
        <dgm:presLayoutVars>
          <dgm:bulletEnabled val="1"/>
        </dgm:presLayoutVars>
      </dgm:prSet>
      <dgm:spPr/>
    </dgm:pt>
    <dgm:pt modelId="{6A6D3416-CA9B-4BBA-946A-A0B2C7DB8136}" type="pres">
      <dgm:prSet presAssocID="{9A9C339D-A500-4725-9787-C35D035C0949}" presName="sibTrans" presStyleCnt="0"/>
      <dgm:spPr/>
    </dgm:pt>
    <dgm:pt modelId="{7741E9E6-5582-4680-98CF-236A40673E28}" type="pres">
      <dgm:prSet presAssocID="{F2DFD4DB-B914-45D9-B34C-1CEC0CBEF465}" presName="node" presStyleLbl="node1" presStyleIdx="7" presStyleCnt="10">
        <dgm:presLayoutVars>
          <dgm:bulletEnabled val="1"/>
        </dgm:presLayoutVars>
      </dgm:prSet>
      <dgm:spPr/>
    </dgm:pt>
    <dgm:pt modelId="{4DE7BE7C-B83B-4E70-8C66-6DBC27D42771}" type="pres">
      <dgm:prSet presAssocID="{ADE9190B-4188-43C2-B2B7-7E902DF992F4}" presName="sibTrans" presStyleCnt="0"/>
      <dgm:spPr/>
    </dgm:pt>
    <dgm:pt modelId="{62F16311-6B4B-49A1-B22F-D5F8BA8677F1}" type="pres">
      <dgm:prSet presAssocID="{94504238-8437-4BF8-9C3A-41CD3CB463A5}" presName="node" presStyleLbl="node1" presStyleIdx="8" presStyleCnt="10">
        <dgm:presLayoutVars>
          <dgm:bulletEnabled val="1"/>
        </dgm:presLayoutVars>
      </dgm:prSet>
      <dgm:spPr/>
    </dgm:pt>
    <dgm:pt modelId="{E0336B2C-ABAA-4529-86B8-FCD93FAC233C}" type="pres">
      <dgm:prSet presAssocID="{87F8343B-E002-4146-801C-FD41E73301BB}" presName="sibTrans" presStyleCnt="0"/>
      <dgm:spPr/>
    </dgm:pt>
    <dgm:pt modelId="{F9AAF881-853D-40CC-A380-CAEAE105EC58}" type="pres">
      <dgm:prSet presAssocID="{986B7F70-D678-463E-9F13-20818F5260E0}" presName="node" presStyleLbl="node1" presStyleIdx="9" presStyleCnt="10">
        <dgm:presLayoutVars>
          <dgm:bulletEnabled val="1"/>
        </dgm:presLayoutVars>
      </dgm:prSet>
      <dgm:spPr/>
    </dgm:pt>
  </dgm:ptLst>
  <dgm:cxnLst>
    <dgm:cxn modelId="{C67B9C22-4245-4DCB-8510-47923FB1A5DD}" srcId="{02919131-ECFC-4BD1-B2B2-A45A8471C520}" destId="{76936FDB-73EC-4A0A-8CFC-D830A4BC0BB0}" srcOrd="6" destOrd="0" parTransId="{0EFD812A-3179-4C68-A056-65BF183E1986}" sibTransId="{9A9C339D-A500-4725-9787-C35D035C0949}"/>
    <dgm:cxn modelId="{F353C22B-2A9E-4ED1-846E-D8726D4979E7}" srcId="{02919131-ECFC-4BD1-B2B2-A45A8471C520}" destId="{C2F8543D-A13A-4A4B-831B-01845FA01AE3}" srcOrd="5" destOrd="0" parTransId="{692B0505-6502-4971-AE0C-3CDCB3EE24A0}" sibTransId="{F5BEF31F-E661-4A5E-8B92-9A1DD035679D}"/>
    <dgm:cxn modelId="{C9C6E42B-2E5E-4AAE-85F0-76C801F538B0}" srcId="{02919131-ECFC-4BD1-B2B2-A45A8471C520}" destId="{FFD048A6-124F-450F-BC70-683316D3AA5A}" srcOrd="2" destOrd="0" parTransId="{CA76F2B6-DB34-4E2A-A18F-8255F1B0F2AA}" sibTransId="{19B67B66-3E37-485E-A90B-CE4644D5623A}"/>
    <dgm:cxn modelId="{94D8182D-D133-4C14-A1AE-7E1AD107BBD4}" type="presOf" srcId="{02919131-ECFC-4BD1-B2B2-A45A8471C520}" destId="{BF490C54-F837-4D12-B8A1-9602FF8E1FDB}" srcOrd="0" destOrd="0" presId="urn:microsoft.com/office/officeart/2005/8/layout/default"/>
    <dgm:cxn modelId="{62D5B72D-9D7C-4A72-8255-53C8163C715C}" srcId="{02919131-ECFC-4BD1-B2B2-A45A8471C520}" destId="{8E75A53F-0A04-4BD1-865A-C7E0B5A8A65D}" srcOrd="4" destOrd="0" parTransId="{3622A1D6-A869-408B-8F95-53E5C3607E64}" sibTransId="{2E909894-8EC3-4911-8B0C-3133424028D2}"/>
    <dgm:cxn modelId="{3E7F622E-0335-4167-8AB5-00B0F8AF9A02}" type="presOf" srcId="{986B7F70-D678-463E-9F13-20818F5260E0}" destId="{F9AAF881-853D-40CC-A380-CAEAE105EC58}" srcOrd="0" destOrd="0" presId="urn:microsoft.com/office/officeart/2005/8/layout/default"/>
    <dgm:cxn modelId="{787DB85E-2615-44B7-9590-8C7015A74705}" srcId="{02919131-ECFC-4BD1-B2B2-A45A8471C520}" destId="{2A0DC95E-FB1D-4993-ABF2-46FE77229A46}" srcOrd="1" destOrd="0" parTransId="{A8B214AD-1E5A-41E5-B4D8-86063885D004}" sibTransId="{34B75901-ECB2-4EAB-B755-B4C508479C9F}"/>
    <dgm:cxn modelId="{1160AE61-8B49-41F5-8F06-C83B638CAC39}" type="presOf" srcId="{76936FDB-73EC-4A0A-8CFC-D830A4BC0BB0}" destId="{FC261159-297F-4A9E-8934-51BA289B81DB}" srcOrd="0" destOrd="0" presId="urn:microsoft.com/office/officeart/2005/8/layout/default"/>
    <dgm:cxn modelId="{7C71666A-94AC-4E5F-8959-3A382F709D92}" srcId="{02919131-ECFC-4BD1-B2B2-A45A8471C520}" destId="{986B7F70-D678-463E-9F13-20818F5260E0}" srcOrd="9" destOrd="0" parTransId="{F5198102-E730-42E3-B7E5-99580E8B51D3}" sibTransId="{27F89AB1-2DB2-4B29-8E62-F401B6D5A5E7}"/>
    <dgm:cxn modelId="{D8D55D6C-7860-4144-B692-71236EA7E716}" srcId="{02919131-ECFC-4BD1-B2B2-A45A8471C520}" destId="{72241CCE-222D-4DB3-A687-3CF187C0920B}" srcOrd="3" destOrd="0" parTransId="{F0673A98-8FA9-4F79-BBEF-7CBEA5016CD6}" sibTransId="{4B54364F-85D9-43F0-B4DC-8AAE80C32F34}"/>
    <dgm:cxn modelId="{1AC98055-F5E5-4FFC-B9A3-E11A229578A5}" srcId="{02919131-ECFC-4BD1-B2B2-A45A8471C520}" destId="{F2DFD4DB-B914-45D9-B34C-1CEC0CBEF465}" srcOrd="7" destOrd="0" parTransId="{9B7868EB-ED3F-473A-AFD9-EFD0271C514B}" sibTransId="{ADE9190B-4188-43C2-B2B7-7E902DF992F4}"/>
    <dgm:cxn modelId="{5D7D3357-FFB6-4C73-8AD5-06AB09702A30}" srcId="{02919131-ECFC-4BD1-B2B2-A45A8471C520}" destId="{AD9FC8BF-FD0A-4A63-B1D7-03967FD5750B}" srcOrd="0" destOrd="0" parTransId="{140C2912-80A3-45A4-889A-955EDFB33B41}" sibTransId="{24FD367B-91D7-4BD9-973B-57613157BFEE}"/>
    <dgm:cxn modelId="{FB66F786-5BB6-44BF-837A-4C8E502D0702}" type="presOf" srcId="{2A0DC95E-FB1D-4993-ABF2-46FE77229A46}" destId="{AB3F3E6F-F099-4273-8E47-641EC8A48604}" srcOrd="0" destOrd="0" presId="urn:microsoft.com/office/officeart/2005/8/layout/default"/>
    <dgm:cxn modelId="{56E2419C-1511-411E-A8CE-A4E36F63A030}" type="presOf" srcId="{AD9FC8BF-FD0A-4A63-B1D7-03967FD5750B}" destId="{57A92FA4-5781-4FBE-881A-01170B44064D}" srcOrd="0" destOrd="0" presId="urn:microsoft.com/office/officeart/2005/8/layout/default"/>
    <dgm:cxn modelId="{3B7FFCA0-4F39-4E5D-8251-407DFE207488}" type="presOf" srcId="{FFD048A6-124F-450F-BC70-683316D3AA5A}" destId="{A009E202-1442-4AD0-9EA2-CBD5B353D125}" srcOrd="0" destOrd="0" presId="urn:microsoft.com/office/officeart/2005/8/layout/default"/>
    <dgm:cxn modelId="{6422DEA1-C4EF-4A24-9443-2C3BED002EF6}" type="presOf" srcId="{8E75A53F-0A04-4BD1-865A-C7E0B5A8A65D}" destId="{58D396E1-DECA-4319-96C9-750296C9E22C}" srcOrd="0" destOrd="0" presId="urn:microsoft.com/office/officeart/2005/8/layout/default"/>
    <dgm:cxn modelId="{250465AF-6134-4902-9F61-8973398AB5F2}" srcId="{02919131-ECFC-4BD1-B2B2-A45A8471C520}" destId="{94504238-8437-4BF8-9C3A-41CD3CB463A5}" srcOrd="8" destOrd="0" parTransId="{0E7BD190-2F51-456F-BE88-3B827F88FBF6}" sibTransId="{87F8343B-E002-4146-801C-FD41E73301BB}"/>
    <dgm:cxn modelId="{509AA9B1-88C6-4F1F-9036-3FCAD5F6C91F}" type="presOf" srcId="{72241CCE-222D-4DB3-A687-3CF187C0920B}" destId="{2BFEE589-4644-4808-9CB0-8CA329255A36}" srcOrd="0" destOrd="0" presId="urn:microsoft.com/office/officeart/2005/8/layout/default"/>
    <dgm:cxn modelId="{B30C29BA-A8B2-4BCE-B4A2-437EC332BD5C}" type="presOf" srcId="{F2DFD4DB-B914-45D9-B34C-1CEC0CBEF465}" destId="{7741E9E6-5582-4680-98CF-236A40673E28}" srcOrd="0" destOrd="0" presId="urn:microsoft.com/office/officeart/2005/8/layout/default"/>
    <dgm:cxn modelId="{ED39D0C9-1826-42DE-BE07-D3B73849BE06}" type="presOf" srcId="{94504238-8437-4BF8-9C3A-41CD3CB463A5}" destId="{62F16311-6B4B-49A1-B22F-D5F8BA8677F1}" srcOrd="0" destOrd="0" presId="urn:microsoft.com/office/officeart/2005/8/layout/default"/>
    <dgm:cxn modelId="{33D7DAD0-E4CA-4C9D-B1DD-6D575A577425}" type="presOf" srcId="{C2F8543D-A13A-4A4B-831B-01845FA01AE3}" destId="{5894C9E5-4B89-49DF-8326-234366D5C0AF}" srcOrd="0" destOrd="0" presId="urn:microsoft.com/office/officeart/2005/8/layout/default"/>
    <dgm:cxn modelId="{902A9F05-6D30-4DE4-B938-718E63845202}" type="presParOf" srcId="{BF490C54-F837-4D12-B8A1-9602FF8E1FDB}" destId="{57A92FA4-5781-4FBE-881A-01170B44064D}" srcOrd="0" destOrd="0" presId="urn:microsoft.com/office/officeart/2005/8/layout/default"/>
    <dgm:cxn modelId="{1C62BB62-880B-477E-8621-056CF5DDBF52}" type="presParOf" srcId="{BF490C54-F837-4D12-B8A1-9602FF8E1FDB}" destId="{A7817389-8C3F-4C10-88F6-538FE5F7C147}" srcOrd="1" destOrd="0" presId="urn:microsoft.com/office/officeart/2005/8/layout/default"/>
    <dgm:cxn modelId="{ED0482E0-9E7C-467A-B399-360BF5CD3A30}" type="presParOf" srcId="{BF490C54-F837-4D12-B8A1-9602FF8E1FDB}" destId="{AB3F3E6F-F099-4273-8E47-641EC8A48604}" srcOrd="2" destOrd="0" presId="urn:microsoft.com/office/officeart/2005/8/layout/default"/>
    <dgm:cxn modelId="{958025CB-45E3-42A5-B609-03E6757D3953}" type="presParOf" srcId="{BF490C54-F837-4D12-B8A1-9602FF8E1FDB}" destId="{633E082C-198F-49CC-8206-C4C4CE088F4F}" srcOrd="3" destOrd="0" presId="urn:microsoft.com/office/officeart/2005/8/layout/default"/>
    <dgm:cxn modelId="{6F23FA5A-54B3-4A7C-AF92-D03F826D33CB}" type="presParOf" srcId="{BF490C54-F837-4D12-B8A1-9602FF8E1FDB}" destId="{A009E202-1442-4AD0-9EA2-CBD5B353D125}" srcOrd="4" destOrd="0" presId="urn:microsoft.com/office/officeart/2005/8/layout/default"/>
    <dgm:cxn modelId="{3740CC9E-D0F6-44DD-9F06-5DFE9D187FEE}" type="presParOf" srcId="{BF490C54-F837-4D12-B8A1-9602FF8E1FDB}" destId="{A2E12C16-D26D-4EA6-827A-A46B1375BDBB}" srcOrd="5" destOrd="0" presId="urn:microsoft.com/office/officeart/2005/8/layout/default"/>
    <dgm:cxn modelId="{6E85B4AD-44CD-4B72-B22D-9510DC949B53}" type="presParOf" srcId="{BF490C54-F837-4D12-B8A1-9602FF8E1FDB}" destId="{2BFEE589-4644-4808-9CB0-8CA329255A36}" srcOrd="6" destOrd="0" presId="urn:microsoft.com/office/officeart/2005/8/layout/default"/>
    <dgm:cxn modelId="{681BC37F-A331-48EC-82A3-9FA49841B0AA}" type="presParOf" srcId="{BF490C54-F837-4D12-B8A1-9602FF8E1FDB}" destId="{0D587C0F-90C5-47B3-9F80-932F7C323C79}" srcOrd="7" destOrd="0" presId="urn:microsoft.com/office/officeart/2005/8/layout/default"/>
    <dgm:cxn modelId="{BDF9CED0-5C1B-4598-A8F9-52B16F6DA500}" type="presParOf" srcId="{BF490C54-F837-4D12-B8A1-9602FF8E1FDB}" destId="{58D396E1-DECA-4319-96C9-750296C9E22C}" srcOrd="8" destOrd="0" presId="urn:microsoft.com/office/officeart/2005/8/layout/default"/>
    <dgm:cxn modelId="{B5ABA509-A5B0-47DD-A4C4-B02D2E24E145}" type="presParOf" srcId="{BF490C54-F837-4D12-B8A1-9602FF8E1FDB}" destId="{7F1361DC-5A4B-4BA8-B779-479A281C89E2}" srcOrd="9" destOrd="0" presId="urn:microsoft.com/office/officeart/2005/8/layout/default"/>
    <dgm:cxn modelId="{99DDDB84-0931-4EAF-B1CD-391E9275AD3E}" type="presParOf" srcId="{BF490C54-F837-4D12-B8A1-9602FF8E1FDB}" destId="{5894C9E5-4B89-49DF-8326-234366D5C0AF}" srcOrd="10" destOrd="0" presId="urn:microsoft.com/office/officeart/2005/8/layout/default"/>
    <dgm:cxn modelId="{6F58A4E9-F1FF-4F4E-BA01-C459C909DAD4}" type="presParOf" srcId="{BF490C54-F837-4D12-B8A1-9602FF8E1FDB}" destId="{A9DCE8E0-27B3-4F70-BD6A-5F84D6219FAE}" srcOrd="11" destOrd="0" presId="urn:microsoft.com/office/officeart/2005/8/layout/default"/>
    <dgm:cxn modelId="{BFBC8494-CEF9-41B5-B2CD-0596F6633521}" type="presParOf" srcId="{BF490C54-F837-4D12-B8A1-9602FF8E1FDB}" destId="{FC261159-297F-4A9E-8934-51BA289B81DB}" srcOrd="12" destOrd="0" presId="urn:microsoft.com/office/officeart/2005/8/layout/default"/>
    <dgm:cxn modelId="{88191E0B-8A3C-4FC3-87ED-3E6D604BA13E}" type="presParOf" srcId="{BF490C54-F837-4D12-B8A1-9602FF8E1FDB}" destId="{6A6D3416-CA9B-4BBA-946A-A0B2C7DB8136}" srcOrd="13" destOrd="0" presId="urn:microsoft.com/office/officeart/2005/8/layout/default"/>
    <dgm:cxn modelId="{2DF10E97-F1FE-4725-961D-4911323255A1}" type="presParOf" srcId="{BF490C54-F837-4D12-B8A1-9602FF8E1FDB}" destId="{7741E9E6-5582-4680-98CF-236A40673E28}" srcOrd="14" destOrd="0" presId="urn:microsoft.com/office/officeart/2005/8/layout/default"/>
    <dgm:cxn modelId="{B1D15B93-DF30-40CF-BA0D-85466FB43C26}" type="presParOf" srcId="{BF490C54-F837-4D12-B8A1-9602FF8E1FDB}" destId="{4DE7BE7C-B83B-4E70-8C66-6DBC27D42771}" srcOrd="15" destOrd="0" presId="urn:microsoft.com/office/officeart/2005/8/layout/default"/>
    <dgm:cxn modelId="{227531E2-7F0A-4B5E-8A48-B77671806A35}" type="presParOf" srcId="{BF490C54-F837-4D12-B8A1-9602FF8E1FDB}" destId="{62F16311-6B4B-49A1-B22F-D5F8BA8677F1}" srcOrd="16" destOrd="0" presId="urn:microsoft.com/office/officeart/2005/8/layout/default"/>
    <dgm:cxn modelId="{19BFEB04-CFE0-4190-9147-91AB0EDD94C1}" type="presParOf" srcId="{BF490C54-F837-4D12-B8A1-9602FF8E1FDB}" destId="{E0336B2C-ABAA-4529-86B8-FCD93FAC233C}" srcOrd="17" destOrd="0" presId="urn:microsoft.com/office/officeart/2005/8/layout/default"/>
    <dgm:cxn modelId="{8F8FE477-A0CF-47C4-9BDF-A4D1DBC42B22}" type="presParOf" srcId="{BF490C54-F837-4D12-B8A1-9602FF8E1FDB}" destId="{F9AAF881-853D-40CC-A380-CAEAE105EC58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DB2A40-0741-4EBD-8F1B-2CA6733182D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A5666A4-272B-4146-9996-FD784DCAA2F1}">
      <dgm:prSet/>
      <dgm:spPr/>
      <dgm:t>
        <a:bodyPr/>
        <a:lstStyle/>
        <a:p>
          <a:r>
            <a:rPr lang="en-US"/>
            <a:t>Lecturer submits claims -&gt; Program Coordinator approves/rejects -&gt; HR generates reports.</a:t>
          </a:r>
        </a:p>
      </dgm:t>
    </dgm:pt>
    <dgm:pt modelId="{75610BC5-5AA2-47EB-B948-64623B007870}" type="parTrans" cxnId="{9737D0EB-A14C-4B97-AE74-88C4F3E89485}">
      <dgm:prSet/>
      <dgm:spPr/>
      <dgm:t>
        <a:bodyPr/>
        <a:lstStyle/>
        <a:p>
          <a:endParaRPr lang="en-US"/>
        </a:p>
      </dgm:t>
    </dgm:pt>
    <dgm:pt modelId="{82AF0D5D-387D-4145-B1B9-CDD5D7EE5800}" type="sibTrans" cxnId="{9737D0EB-A14C-4B97-AE74-88C4F3E89485}">
      <dgm:prSet/>
      <dgm:spPr/>
      <dgm:t>
        <a:bodyPr/>
        <a:lstStyle/>
        <a:p>
          <a:endParaRPr lang="en-US"/>
        </a:p>
      </dgm:t>
    </dgm:pt>
    <dgm:pt modelId="{E3502959-1B37-4960-8BD3-09D5A07D2B60}">
      <dgm:prSet/>
      <dgm:spPr/>
      <dgm:t>
        <a:bodyPr/>
        <a:lstStyle/>
        <a:p>
          <a:r>
            <a:rPr lang="en-US"/>
            <a:t>The flow between users is as follows:</a:t>
          </a:r>
        </a:p>
      </dgm:t>
    </dgm:pt>
    <dgm:pt modelId="{B9B2B1E6-85C1-414C-A409-246547B242A7}" type="parTrans" cxnId="{A9BC51FA-84C8-4398-A859-EE58AA10BE49}">
      <dgm:prSet/>
      <dgm:spPr/>
      <dgm:t>
        <a:bodyPr/>
        <a:lstStyle/>
        <a:p>
          <a:endParaRPr lang="en-US"/>
        </a:p>
      </dgm:t>
    </dgm:pt>
    <dgm:pt modelId="{65D028FB-4FFF-4626-8C22-AED0F7258DA9}" type="sibTrans" cxnId="{A9BC51FA-84C8-4398-A859-EE58AA10BE49}">
      <dgm:prSet/>
      <dgm:spPr/>
      <dgm:t>
        <a:bodyPr/>
        <a:lstStyle/>
        <a:p>
          <a:endParaRPr lang="en-US"/>
        </a:p>
      </dgm:t>
    </dgm:pt>
    <dgm:pt modelId="{25687366-509B-4887-8A1D-3C489FC4433D}">
      <dgm:prSet/>
      <dgm:spPr/>
      <dgm:t>
        <a:bodyPr/>
        <a:lstStyle/>
        <a:p>
          <a:r>
            <a:rPr lang="en-US"/>
            <a:t>Lecturer -&gt; Program Coordinator -&gt; HR.</a:t>
          </a:r>
        </a:p>
      </dgm:t>
    </dgm:pt>
    <dgm:pt modelId="{03F4DB29-E427-40B9-8A4B-2D09FBEAA535}" type="parTrans" cxnId="{6C150027-3FAF-4947-A15A-7A26892AB672}">
      <dgm:prSet/>
      <dgm:spPr/>
      <dgm:t>
        <a:bodyPr/>
        <a:lstStyle/>
        <a:p>
          <a:endParaRPr lang="en-US"/>
        </a:p>
      </dgm:t>
    </dgm:pt>
    <dgm:pt modelId="{3B49ADA0-7151-4F3C-9F4D-DB4C67E898D4}" type="sibTrans" cxnId="{6C150027-3FAF-4947-A15A-7A26892AB672}">
      <dgm:prSet/>
      <dgm:spPr/>
      <dgm:t>
        <a:bodyPr/>
        <a:lstStyle/>
        <a:p>
          <a:endParaRPr lang="en-US"/>
        </a:p>
      </dgm:t>
    </dgm:pt>
    <dgm:pt modelId="{8B09D455-8F60-4DB6-B61A-AA875FE81CD7}">
      <dgm:prSet/>
      <dgm:spPr/>
      <dgm:t>
        <a:bodyPr/>
        <a:lstStyle/>
        <a:p>
          <a:r>
            <a:rPr lang="en-US"/>
            <a:t>The database stores claims and user data.</a:t>
          </a:r>
        </a:p>
      </dgm:t>
    </dgm:pt>
    <dgm:pt modelId="{89EB9978-6CF5-40AA-93FD-E190E059CE59}" type="parTrans" cxnId="{F947F316-E056-41A4-B455-4A5AC1A128D1}">
      <dgm:prSet/>
      <dgm:spPr/>
      <dgm:t>
        <a:bodyPr/>
        <a:lstStyle/>
        <a:p>
          <a:endParaRPr lang="en-US"/>
        </a:p>
      </dgm:t>
    </dgm:pt>
    <dgm:pt modelId="{84629AAC-0C5B-4815-8C94-A1AC0CA0C86F}" type="sibTrans" cxnId="{F947F316-E056-41A4-B455-4A5AC1A128D1}">
      <dgm:prSet/>
      <dgm:spPr/>
      <dgm:t>
        <a:bodyPr/>
        <a:lstStyle/>
        <a:p>
          <a:endParaRPr lang="en-US"/>
        </a:p>
      </dgm:t>
    </dgm:pt>
    <dgm:pt modelId="{398FCAB9-1DF1-40E8-88E5-3D9D562454E0}" type="pres">
      <dgm:prSet presAssocID="{2FDB2A40-0741-4EBD-8F1B-2CA6733182D0}" presName="root" presStyleCnt="0">
        <dgm:presLayoutVars>
          <dgm:dir/>
          <dgm:resizeHandles val="exact"/>
        </dgm:presLayoutVars>
      </dgm:prSet>
      <dgm:spPr/>
    </dgm:pt>
    <dgm:pt modelId="{09056639-2850-4F82-97A9-D8CE5EB1ED20}" type="pres">
      <dgm:prSet presAssocID="{2FDB2A40-0741-4EBD-8F1B-2CA6733182D0}" presName="container" presStyleCnt="0">
        <dgm:presLayoutVars>
          <dgm:dir/>
          <dgm:resizeHandles val="exact"/>
        </dgm:presLayoutVars>
      </dgm:prSet>
      <dgm:spPr/>
    </dgm:pt>
    <dgm:pt modelId="{135A5379-74C6-4ABD-A1A2-1ACD9D2F3F0C}" type="pres">
      <dgm:prSet presAssocID="{FA5666A4-272B-4146-9996-FD784DCAA2F1}" presName="compNode" presStyleCnt="0"/>
      <dgm:spPr/>
    </dgm:pt>
    <dgm:pt modelId="{8C4674ED-CB8A-4AF0-A0B0-4D5A3C096E41}" type="pres">
      <dgm:prSet presAssocID="{FA5666A4-272B-4146-9996-FD784DCAA2F1}" presName="iconBgRect" presStyleLbl="bgShp" presStyleIdx="0" presStyleCnt="4"/>
      <dgm:spPr/>
    </dgm:pt>
    <dgm:pt modelId="{261DC775-771F-462C-ACFC-3E49B3C3305B}" type="pres">
      <dgm:prSet presAssocID="{FA5666A4-272B-4146-9996-FD784DCAA2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8CA08C3-AF47-459F-A320-2115F9B5083E}" type="pres">
      <dgm:prSet presAssocID="{FA5666A4-272B-4146-9996-FD784DCAA2F1}" presName="spaceRect" presStyleCnt="0"/>
      <dgm:spPr/>
    </dgm:pt>
    <dgm:pt modelId="{6FBEAD08-A098-4BA7-8CDB-1593C305A73B}" type="pres">
      <dgm:prSet presAssocID="{FA5666A4-272B-4146-9996-FD784DCAA2F1}" presName="textRect" presStyleLbl="revTx" presStyleIdx="0" presStyleCnt="4">
        <dgm:presLayoutVars>
          <dgm:chMax val="1"/>
          <dgm:chPref val="1"/>
        </dgm:presLayoutVars>
      </dgm:prSet>
      <dgm:spPr/>
    </dgm:pt>
    <dgm:pt modelId="{D5687562-918C-46C0-8818-5B5B1132FF34}" type="pres">
      <dgm:prSet presAssocID="{82AF0D5D-387D-4145-B1B9-CDD5D7EE5800}" presName="sibTrans" presStyleLbl="sibTrans2D1" presStyleIdx="0" presStyleCnt="0"/>
      <dgm:spPr/>
    </dgm:pt>
    <dgm:pt modelId="{29B145BF-F019-422D-9CB8-AAF9FA6575D5}" type="pres">
      <dgm:prSet presAssocID="{E3502959-1B37-4960-8BD3-09D5A07D2B60}" presName="compNode" presStyleCnt="0"/>
      <dgm:spPr/>
    </dgm:pt>
    <dgm:pt modelId="{BFDE88B8-F0B9-4829-8DFE-857D47F9AC99}" type="pres">
      <dgm:prSet presAssocID="{E3502959-1B37-4960-8BD3-09D5A07D2B60}" presName="iconBgRect" presStyleLbl="bgShp" presStyleIdx="1" presStyleCnt="4"/>
      <dgm:spPr/>
    </dgm:pt>
    <dgm:pt modelId="{2CA049A7-96D7-4D2D-B669-ED3C6C7FB456}" type="pres">
      <dgm:prSet presAssocID="{E3502959-1B37-4960-8BD3-09D5A07D2B6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A028441-E9DC-4DC2-AF4E-650489231399}" type="pres">
      <dgm:prSet presAssocID="{E3502959-1B37-4960-8BD3-09D5A07D2B60}" presName="spaceRect" presStyleCnt="0"/>
      <dgm:spPr/>
    </dgm:pt>
    <dgm:pt modelId="{097B4224-79E8-41B9-A5F0-7463232A3824}" type="pres">
      <dgm:prSet presAssocID="{E3502959-1B37-4960-8BD3-09D5A07D2B60}" presName="textRect" presStyleLbl="revTx" presStyleIdx="1" presStyleCnt="4">
        <dgm:presLayoutVars>
          <dgm:chMax val="1"/>
          <dgm:chPref val="1"/>
        </dgm:presLayoutVars>
      </dgm:prSet>
      <dgm:spPr/>
    </dgm:pt>
    <dgm:pt modelId="{F29872A5-D256-42A6-8C5E-207B13D2B119}" type="pres">
      <dgm:prSet presAssocID="{65D028FB-4FFF-4626-8C22-AED0F7258DA9}" presName="sibTrans" presStyleLbl="sibTrans2D1" presStyleIdx="0" presStyleCnt="0"/>
      <dgm:spPr/>
    </dgm:pt>
    <dgm:pt modelId="{7E1121BF-8100-42EF-929D-0E745446831E}" type="pres">
      <dgm:prSet presAssocID="{25687366-509B-4887-8A1D-3C489FC4433D}" presName="compNode" presStyleCnt="0"/>
      <dgm:spPr/>
    </dgm:pt>
    <dgm:pt modelId="{17B85D76-2CFE-4A08-BA58-2E902C29E126}" type="pres">
      <dgm:prSet presAssocID="{25687366-509B-4887-8A1D-3C489FC4433D}" presName="iconBgRect" presStyleLbl="bgShp" presStyleIdx="2" presStyleCnt="4"/>
      <dgm:spPr/>
    </dgm:pt>
    <dgm:pt modelId="{F13BB96D-FE02-4099-816C-A81F50B8B564}" type="pres">
      <dgm:prSet presAssocID="{25687366-509B-4887-8A1D-3C489FC4433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A319C8CF-FEFD-44E0-9256-C03542431099}" type="pres">
      <dgm:prSet presAssocID="{25687366-509B-4887-8A1D-3C489FC4433D}" presName="spaceRect" presStyleCnt="0"/>
      <dgm:spPr/>
    </dgm:pt>
    <dgm:pt modelId="{1E7584D2-93FC-4C38-AE3A-ACB9344A4270}" type="pres">
      <dgm:prSet presAssocID="{25687366-509B-4887-8A1D-3C489FC4433D}" presName="textRect" presStyleLbl="revTx" presStyleIdx="2" presStyleCnt="4">
        <dgm:presLayoutVars>
          <dgm:chMax val="1"/>
          <dgm:chPref val="1"/>
        </dgm:presLayoutVars>
      </dgm:prSet>
      <dgm:spPr/>
    </dgm:pt>
    <dgm:pt modelId="{C8AFB5AF-B360-46DE-9E59-C07EAE1E42DF}" type="pres">
      <dgm:prSet presAssocID="{3B49ADA0-7151-4F3C-9F4D-DB4C67E898D4}" presName="sibTrans" presStyleLbl="sibTrans2D1" presStyleIdx="0" presStyleCnt="0"/>
      <dgm:spPr/>
    </dgm:pt>
    <dgm:pt modelId="{201759F4-F753-4A1B-A1AD-B6899740E198}" type="pres">
      <dgm:prSet presAssocID="{8B09D455-8F60-4DB6-B61A-AA875FE81CD7}" presName="compNode" presStyleCnt="0"/>
      <dgm:spPr/>
    </dgm:pt>
    <dgm:pt modelId="{69A191D2-5BB5-4173-BF1D-0FDEC5A640FC}" type="pres">
      <dgm:prSet presAssocID="{8B09D455-8F60-4DB6-B61A-AA875FE81CD7}" presName="iconBgRect" presStyleLbl="bgShp" presStyleIdx="3" presStyleCnt="4"/>
      <dgm:spPr/>
    </dgm:pt>
    <dgm:pt modelId="{F9113710-296E-42BA-A49A-134BAEAD6ACA}" type="pres">
      <dgm:prSet presAssocID="{8B09D455-8F60-4DB6-B61A-AA875FE81CD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EFACDDD-EC55-4C24-849B-3B167CF17F28}" type="pres">
      <dgm:prSet presAssocID="{8B09D455-8F60-4DB6-B61A-AA875FE81CD7}" presName="spaceRect" presStyleCnt="0"/>
      <dgm:spPr/>
    </dgm:pt>
    <dgm:pt modelId="{E2D0ABBC-DAE1-448D-89B3-5CC469D854EF}" type="pres">
      <dgm:prSet presAssocID="{8B09D455-8F60-4DB6-B61A-AA875FE81CD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2544600-1B72-4521-B184-E2A297A2E859}" type="presOf" srcId="{2FDB2A40-0741-4EBD-8F1B-2CA6733182D0}" destId="{398FCAB9-1DF1-40E8-88E5-3D9D562454E0}" srcOrd="0" destOrd="0" presId="urn:microsoft.com/office/officeart/2018/2/layout/IconCircleList"/>
    <dgm:cxn modelId="{F086200A-4DF5-49AE-AE7B-FB62B0F9EAC9}" type="presOf" srcId="{8B09D455-8F60-4DB6-B61A-AA875FE81CD7}" destId="{E2D0ABBC-DAE1-448D-89B3-5CC469D854EF}" srcOrd="0" destOrd="0" presId="urn:microsoft.com/office/officeart/2018/2/layout/IconCircleList"/>
    <dgm:cxn modelId="{F947F316-E056-41A4-B455-4A5AC1A128D1}" srcId="{2FDB2A40-0741-4EBD-8F1B-2CA6733182D0}" destId="{8B09D455-8F60-4DB6-B61A-AA875FE81CD7}" srcOrd="3" destOrd="0" parTransId="{89EB9978-6CF5-40AA-93FD-E190E059CE59}" sibTransId="{84629AAC-0C5B-4815-8C94-A1AC0CA0C86F}"/>
    <dgm:cxn modelId="{6C150027-3FAF-4947-A15A-7A26892AB672}" srcId="{2FDB2A40-0741-4EBD-8F1B-2CA6733182D0}" destId="{25687366-509B-4887-8A1D-3C489FC4433D}" srcOrd="2" destOrd="0" parTransId="{03F4DB29-E427-40B9-8A4B-2D09FBEAA535}" sibTransId="{3B49ADA0-7151-4F3C-9F4D-DB4C67E898D4}"/>
    <dgm:cxn modelId="{4E0E1D72-92FE-465A-AA45-4C905CDD455F}" type="presOf" srcId="{FA5666A4-272B-4146-9996-FD784DCAA2F1}" destId="{6FBEAD08-A098-4BA7-8CDB-1593C305A73B}" srcOrd="0" destOrd="0" presId="urn:microsoft.com/office/officeart/2018/2/layout/IconCircleList"/>
    <dgm:cxn modelId="{46A8C272-AE75-489E-95A0-12770228017D}" type="presOf" srcId="{25687366-509B-4887-8A1D-3C489FC4433D}" destId="{1E7584D2-93FC-4C38-AE3A-ACB9344A4270}" srcOrd="0" destOrd="0" presId="urn:microsoft.com/office/officeart/2018/2/layout/IconCircleList"/>
    <dgm:cxn modelId="{7F4C3885-572F-43EC-A1F8-B837CAD1E906}" type="presOf" srcId="{65D028FB-4FFF-4626-8C22-AED0F7258DA9}" destId="{F29872A5-D256-42A6-8C5E-207B13D2B119}" srcOrd="0" destOrd="0" presId="urn:microsoft.com/office/officeart/2018/2/layout/IconCircleList"/>
    <dgm:cxn modelId="{8791EEC8-F4C6-4286-994F-0A218024E85C}" type="presOf" srcId="{82AF0D5D-387D-4145-B1B9-CDD5D7EE5800}" destId="{D5687562-918C-46C0-8818-5B5B1132FF34}" srcOrd="0" destOrd="0" presId="urn:microsoft.com/office/officeart/2018/2/layout/IconCircleList"/>
    <dgm:cxn modelId="{C43B23CE-444E-4989-BEDB-BD2B6434482B}" type="presOf" srcId="{3B49ADA0-7151-4F3C-9F4D-DB4C67E898D4}" destId="{C8AFB5AF-B360-46DE-9E59-C07EAE1E42DF}" srcOrd="0" destOrd="0" presId="urn:microsoft.com/office/officeart/2018/2/layout/IconCircleList"/>
    <dgm:cxn modelId="{863495DA-821F-425F-8B45-BE3B0C92B417}" type="presOf" srcId="{E3502959-1B37-4960-8BD3-09D5A07D2B60}" destId="{097B4224-79E8-41B9-A5F0-7463232A3824}" srcOrd="0" destOrd="0" presId="urn:microsoft.com/office/officeart/2018/2/layout/IconCircleList"/>
    <dgm:cxn modelId="{9737D0EB-A14C-4B97-AE74-88C4F3E89485}" srcId="{2FDB2A40-0741-4EBD-8F1B-2CA6733182D0}" destId="{FA5666A4-272B-4146-9996-FD784DCAA2F1}" srcOrd="0" destOrd="0" parTransId="{75610BC5-5AA2-47EB-B948-64623B007870}" sibTransId="{82AF0D5D-387D-4145-B1B9-CDD5D7EE5800}"/>
    <dgm:cxn modelId="{A9BC51FA-84C8-4398-A859-EE58AA10BE49}" srcId="{2FDB2A40-0741-4EBD-8F1B-2CA6733182D0}" destId="{E3502959-1B37-4960-8BD3-09D5A07D2B60}" srcOrd="1" destOrd="0" parTransId="{B9B2B1E6-85C1-414C-A409-246547B242A7}" sibTransId="{65D028FB-4FFF-4626-8C22-AED0F7258DA9}"/>
    <dgm:cxn modelId="{D2593BEB-5329-4CD2-9657-D19A7A0D5872}" type="presParOf" srcId="{398FCAB9-1DF1-40E8-88E5-3D9D562454E0}" destId="{09056639-2850-4F82-97A9-D8CE5EB1ED20}" srcOrd="0" destOrd="0" presId="urn:microsoft.com/office/officeart/2018/2/layout/IconCircleList"/>
    <dgm:cxn modelId="{0F856FF3-5144-4199-A465-0E6F2C3DBA51}" type="presParOf" srcId="{09056639-2850-4F82-97A9-D8CE5EB1ED20}" destId="{135A5379-74C6-4ABD-A1A2-1ACD9D2F3F0C}" srcOrd="0" destOrd="0" presId="urn:microsoft.com/office/officeart/2018/2/layout/IconCircleList"/>
    <dgm:cxn modelId="{AD5E7100-6E03-4CB3-985C-F8C6A8402A46}" type="presParOf" srcId="{135A5379-74C6-4ABD-A1A2-1ACD9D2F3F0C}" destId="{8C4674ED-CB8A-4AF0-A0B0-4D5A3C096E41}" srcOrd="0" destOrd="0" presId="urn:microsoft.com/office/officeart/2018/2/layout/IconCircleList"/>
    <dgm:cxn modelId="{ABC9EF63-6256-4EAA-9F83-5D650A4E6EA6}" type="presParOf" srcId="{135A5379-74C6-4ABD-A1A2-1ACD9D2F3F0C}" destId="{261DC775-771F-462C-ACFC-3E49B3C3305B}" srcOrd="1" destOrd="0" presId="urn:microsoft.com/office/officeart/2018/2/layout/IconCircleList"/>
    <dgm:cxn modelId="{AA5B67BE-21A5-4A95-B696-1E6BCB9CD18A}" type="presParOf" srcId="{135A5379-74C6-4ABD-A1A2-1ACD9D2F3F0C}" destId="{58CA08C3-AF47-459F-A320-2115F9B5083E}" srcOrd="2" destOrd="0" presId="urn:microsoft.com/office/officeart/2018/2/layout/IconCircleList"/>
    <dgm:cxn modelId="{D0FE1220-FFD7-4AFD-8CD0-CDFD53AA0AFD}" type="presParOf" srcId="{135A5379-74C6-4ABD-A1A2-1ACD9D2F3F0C}" destId="{6FBEAD08-A098-4BA7-8CDB-1593C305A73B}" srcOrd="3" destOrd="0" presId="urn:microsoft.com/office/officeart/2018/2/layout/IconCircleList"/>
    <dgm:cxn modelId="{3D910921-D24A-4CBF-A24D-51C62873BC32}" type="presParOf" srcId="{09056639-2850-4F82-97A9-D8CE5EB1ED20}" destId="{D5687562-918C-46C0-8818-5B5B1132FF34}" srcOrd="1" destOrd="0" presId="urn:microsoft.com/office/officeart/2018/2/layout/IconCircleList"/>
    <dgm:cxn modelId="{1020B2AD-5568-470D-A30B-13A917164040}" type="presParOf" srcId="{09056639-2850-4F82-97A9-D8CE5EB1ED20}" destId="{29B145BF-F019-422D-9CB8-AAF9FA6575D5}" srcOrd="2" destOrd="0" presId="urn:microsoft.com/office/officeart/2018/2/layout/IconCircleList"/>
    <dgm:cxn modelId="{46AF2E24-73AB-4D42-9C71-2F593CF40E24}" type="presParOf" srcId="{29B145BF-F019-422D-9CB8-AAF9FA6575D5}" destId="{BFDE88B8-F0B9-4829-8DFE-857D47F9AC99}" srcOrd="0" destOrd="0" presId="urn:microsoft.com/office/officeart/2018/2/layout/IconCircleList"/>
    <dgm:cxn modelId="{217B058D-5B9B-4A61-9ADE-9DD0DBB5C32C}" type="presParOf" srcId="{29B145BF-F019-422D-9CB8-AAF9FA6575D5}" destId="{2CA049A7-96D7-4D2D-B669-ED3C6C7FB456}" srcOrd="1" destOrd="0" presId="urn:microsoft.com/office/officeart/2018/2/layout/IconCircleList"/>
    <dgm:cxn modelId="{ED2AEEDC-A43D-436A-8757-FF5212F60A3C}" type="presParOf" srcId="{29B145BF-F019-422D-9CB8-AAF9FA6575D5}" destId="{AA028441-E9DC-4DC2-AF4E-650489231399}" srcOrd="2" destOrd="0" presId="urn:microsoft.com/office/officeart/2018/2/layout/IconCircleList"/>
    <dgm:cxn modelId="{F168BDBE-821C-4190-999C-646FBF9A59C9}" type="presParOf" srcId="{29B145BF-F019-422D-9CB8-AAF9FA6575D5}" destId="{097B4224-79E8-41B9-A5F0-7463232A3824}" srcOrd="3" destOrd="0" presId="urn:microsoft.com/office/officeart/2018/2/layout/IconCircleList"/>
    <dgm:cxn modelId="{987BAC4E-8FEC-4562-B3EC-CD1590C9FFF4}" type="presParOf" srcId="{09056639-2850-4F82-97A9-D8CE5EB1ED20}" destId="{F29872A5-D256-42A6-8C5E-207B13D2B119}" srcOrd="3" destOrd="0" presId="urn:microsoft.com/office/officeart/2018/2/layout/IconCircleList"/>
    <dgm:cxn modelId="{D92D44A3-3634-4D7D-822D-B95926E4E66D}" type="presParOf" srcId="{09056639-2850-4F82-97A9-D8CE5EB1ED20}" destId="{7E1121BF-8100-42EF-929D-0E745446831E}" srcOrd="4" destOrd="0" presId="urn:microsoft.com/office/officeart/2018/2/layout/IconCircleList"/>
    <dgm:cxn modelId="{0F7A74EF-F083-45BC-860B-B6C25DF9842C}" type="presParOf" srcId="{7E1121BF-8100-42EF-929D-0E745446831E}" destId="{17B85D76-2CFE-4A08-BA58-2E902C29E126}" srcOrd="0" destOrd="0" presId="urn:microsoft.com/office/officeart/2018/2/layout/IconCircleList"/>
    <dgm:cxn modelId="{B3582849-5C50-4CCE-9516-7042BAB12E2E}" type="presParOf" srcId="{7E1121BF-8100-42EF-929D-0E745446831E}" destId="{F13BB96D-FE02-4099-816C-A81F50B8B564}" srcOrd="1" destOrd="0" presId="urn:microsoft.com/office/officeart/2018/2/layout/IconCircleList"/>
    <dgm:cxn modelId="{7890A2CE-6CCE-4BE8-A6B1-9B7954470CB1}" type="presParOf" srcId="{7E1121BF-8100-42EF-929D-0E745446831E}" destId="{A319C8CF-FEFD-44E0-9256-C03542431099}" srcOrd="2" destOrd="0" presId="urn:microsoft.com/office/officeart/2018/2/layout/IconCircleList"/>
    <dgm:cxn modelId="{434BBF56-658C-4B8A-B229-1DE75D6F2768}" type="presParOf" srcId="{7E1121BF-8100-42EF-929D-0E745446831E}" destId="{1E7584D2-93FC-4C38-AE3A-ACB9344A4270}" srcOrd="3" destOrd="0" presId="urn:microsoft.com/office/officeart/2018/2/layout/IconCircleList"/>
    <dgm:cxn modelId="{1FB9A34E-C244-4384-AB0A-B3E9B897BAD6}" type="presParOf" srcId="{09056639-2850-4F82-97A9-D8CE5EB1ED20}" destId="{C8AFB5AF-B360-46DE-9E59-C07EAE1E42DF}" srcOrd="5" destOrd="0" presId="urn:microsoft.com/office/officeart/2018/2/layout/IconCircleList"/>
    <dgm:cxn modelId="{CF6C79D2-EB78-41BD-BFF2-2323987B5641}" type="presParOf" srcId="{09056639-2850-4F82-97A9-D8CE5EB1ED20}" destId="{201759F4-F753-4A1B-A1AD-B6899740E198}" srcOrd="6" destOrd="0" presId="urn:microsoft.com/office/officeart/2018/2/layout/IconCircleList"/>
    <dgm:cxn modelId="{ED12E34D-36C6-4726-99F7-53F9631D283B}" type="presParOf" srcId="{201759F4-F753-4A1B-A1AD-B6899740E198}" destId="{69A191D2-5BB5-4173-BF1D-0FDEC5A640FC}" srcOrd="0" destOrd="0" presId="urn:microsoft.com/office/officeart/2018/2/layout/IconCircleList"/>
    <dgm:cxn modelId="{295BD3FC-7CA8-437F-A768-99BFE8779E2D}" type="presParOf" srcId="{201759F4-F753-4A1B-A1AD-B6899740E198}" destId="{F9113710-296E-42BA-A49A-134BAEAD6ACA}" srcOrd="1" destOrd="0" presId="urn:microsoft.com/office/officeart/2018/2/layout/IconCircleList"/>
    <dgm:cxn modelId="{4C516435-ECE4-408F-8467-A3E3AC93A699}" type="presParOf" srcId="{201759F4-F753-4A1B-A1AD-B6899740E198}" destId="{7EFACDDD-EC55-4C24-849B-3B167CF17F28}" srcOrd="2" destOrd="0" presId="urn:microsoft.com/office/officeart/2018/2/layout/IconCircleList"/>
    <dgm:cxn modelId="{D92BCB96-7092-439F-944B-A3D58414DDFD}" type="presParOf" srcId="{201759F4-F753-4A1B-A1AD-B6899740E198}" destId="{E2D0ABBC-DAE1-448D-89B3-5CC469D854E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EB26C7-32C3-4FAB-BD5A-C8F844B563F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1F2D7BE-202C-469A-8766-3270AC673901}">
      <dgm:prSet/>
      <dgm:spPr/>
      <dgm:t>
        <a:bodyPr/>
        <a:lstStyle/>
        <a:p>
          <a:pPr>
            <a:defRPr cap="all"/>
          </a:pPr>
          <a:r>
            <a:rPr lang="en-US"/>
            <a:t>Data Storage:</a:t>
          </a:r>
        </a:p>
      </dgm:t>
    </dgm:pt>
    <dgm:pt modelId="{C1415FBD-0F31-40B7-BA1A-69EC133ED259}" type="parTrans" cxnId="{545E3FB7-D4BF-42F2-8B8D-E5F392169CE2}">
      <dgm:prSet/>
      <dgm:spPr/>
      <dgm:t>
        <a:bodyPr/>
        <a:lstStyle/>
        <a:p>
          <a:endParaRPr lang="en-US"/>
        </a:p>
      </dgm:t>
    </dgm:pt>
    <dgm:pt modelId="{FD3B7AB6-966B-42D4-8F47-CCD5A418480F}" type="sibTrans" cxnId="{545E3FB7-D4BF-42F2-8B8D-E5F392169CE2}">
      <dgm:prSet/>
      <dgm:spPr/>
      <dgm:t>
        <a:bodyPr/>
        <a:lstStyle/>
        <a:p>
          <a:endParaRPr lang="en-US"/>
        </a:p>
      </dgm:t>
    </dgm:pt>
    <dgm:pt modelId="{6F9FA5E9-C632-4999-A242-894699B2008F}">
      <dgm:prSet/>
      <dgm:spPr/>
      <dgm:t>
        <a:bodyPr/>
        <a:lstStyle/>
        <a:p>
          <a:pPr>
            <a:defRPr cap="all"/>
          </a:pPr>
          <a:r>
            <a:rPr lang="en-US"/>
            <a:t>- Claims are stored in an in-memory collection (or database for production).</a:t>
          </a:r>
        </a:p>
      </dgm:t>
    </dgm:pt>
    <dgm:pt modelId="{FADC8C13-B3BC-47E2-B5E4-84E612ED1D3D}" type="parTrans" cxnId="{8BCB598E-D86C-448C-A2CD-DEA6F4268048}">
      <dgm:prSet/>
      <dgm:spPr/>
      <dgm:t>
        <a:bodyPr/>
        <a:lstStyle/>
        <a:p>
          <a:endParaRPr lang="en-US"/>
        </a:p>
      </dgm:t>
    </dgm:pt>
    <dgm:pt modelId="{1C8E0FE3-66F6-42CF-826A-D9E0FCD5CCEE}" type="sibTrans" cxnId="{8BCB598E-D86C-448C-A2CD-DEA6F4268048}">
      <dgm:prSet/>
      <dgm:spPr/>
      <dgm:t>
        <a:bodyPr/>
        <a:lstStyle/>
        <a:p>
          <a:endParaRPr lang="en-US"/>
        </a:p>
      </dgm:t>
    </dgm:pt>
    <dgm:pt modelId="{B9A80F12-1119-4333-A968-B5D270763B38}">
      <dgm:prSet/>
      <dgm:spPr/>
      <dgm:t>
        <a:bodyPr/>
        <a:lstStyle/>
        <a:p>
          <a:pPr>
            <a:defRPr cap="all"/>
          </a:pPr>
          <a:r>
            <a:rPr lang="en-US"/>
            <a:t>- Lecturer information and claim data such as Hours Worked, Hourly Rate, and Amount are stored in the MonthlyClaimModel.</a:t>
          </a:r>
        </a:p>
      </dgm:t>
    </dgm:pt>
    <dgm:pt modelId="{8EDFC4AA-BE81-41A8-AEBC-CBCC0AB92707}" type="parTrans" cxnId="{11FE602E-7393-4413-9B59-42CE16D0D7E5}">
      <dgm:prSet/>
      <dgm:spPr/>
      <dgm:t>
        <a:bodyPr/>
        <a:lstStyle/>
        <a:p>
          <a:endParaRPr lang="en-US"/>
        </a:p>
      </dgm:t>
    </dgm:pt>
    <dgm:pt modelId="{1D90C464-AAF5-4698-A75F-02F53FA80BA7}" type="sibTrans" cxnId="{11FE602E-7393-4413-9B59-42CE16D0D7E5}">
      <dgm:prSet/>
      <dgm:spPr/>
      <dgm:t>
        <a:bodyPr/>
        <a:lstStyle/>
        <a:p>
          <a:endParaRPr lang="en-US"/>
        </a:p>
      </dgm:t>
    </dgm:pt>
    <dgm:pt modelId="{186D16C2-E97C-4891-80C5-86A50EA07285}">
      <dgm:prSet/>
      <dgm:spPr/>
      <dgm:t>
        <a:bodyPr/>
        <a:lstStyle/>
        <a:p>
          <a:pPr>
            <a:defRPr cap="all"/>
          </a:pPr>
          <a:r>
            <a:rPr lang="en-US"/>
            <a:t>Tables/Models:</a:t>
          </a:r>
        </a:p>
      </dgm:t>
    </dgm:pt>
    <dgm:pt modelId="{7B96F138-326B-4472-97B3-3C137B3E238E}" type="parTrans" cxnId="{BF90A010-70F3-41FA-8D1D-F7C76BDEA436}">
      <dgm:prSet/>
      <dgm:spPr/>
      <dgm:t>
        <a:bodyPr/>
        <a:lstStyle/>
        <a:p>
          <a:endParaRPr lang="en-US"/>
        </a:p>
      </dgm:t>
    </dgm:pt>
    <dgm:pt modelId="{5D4EC852-9FF0-4A73-A631-875BC250B021}" type="sibTrans" cxnId="{BF90A010-70F3-41FA-8D1D-F7C76BDEA436}">
      <dgm:prSet/>
      <dgm:spPr/>
      <dgm:t>
        <a:bodyPr/>
        <a:lstStyle/>
        <a:p>
          <a:endParaRPr lang="en-US"/>
        </a:p>
      </dgm:t>
    </dgm:pt>
    <dgm:pt modelId="{3C779A2E-34BA-4BDE-9352-EDA3BCA1B10A}">
      <dgm:prSet/>
      <dgm:spPr/>
      <dgm:t>
        <a:bodyPr/>
        <a:lstStyle/>
        <a:p>
          <a:pPr>
            <a:defRPr cap="all"/>
          </a:pPr>
          <a:r>
            <a:rPr lang="en-US"/>
            <a:t>- Lecturer (LecturerName, Surname, etc.)</a:t>
          </a:r>
        </a:p>
      </dgm:t>
    </dgm:pt>
    <dgm:pt modelId="{42090A87-0CAB-492D-B9A1-A8C40D9F72A2}" type="parTrans" cxnId="{C92B6E64-4ADE-4960-A8F9-419F02042C54}">
      <dgm:prSet/>
      <dgm:spPr/>
      <dgm:t>
        <a:bodyPr/>
        <a:lstStyle/>
        <a:p>
          <a:endParaRPr lang="en-US"/>
        </a:p>
      </dgm:t>
    </dgm:pt>
    <dgm:pt modelId="{2BC07FC9-DE91-455B-A895-0217A606CBBF}" type="sibTrans" cxnId="{C92B6E64-4ADE-4960-A8F9-419F02042C54}">
      <dgm:prSet/>
      <dgm:spPr/>
      <dgm:t>
        <a:bodyPr/>
        <a:lstStyle/>
        <a:p>
          <a:endParaRPr lang="en-US"/>
        </a:p>
      </dgm:t>
    </dgm:pt>
    <dgm:pt modelId="{F5999184-EB41-49DF-A2C2-A31AFDBB97D0}">
      <dgm:prSet/>
      <dgm:spPr/>
      <dgm:t>
        <a:bodyPr/>
        <a:lstStyle/>
        <a:p>
          <a:pPr>
            <a:defRPr cap="all"/>
          </a:pPr>
          <a:r>
            <a:rPr lang="en-US"/>
            <a:t>- Claim (ClaimId, Description, Amount, Date, Status)</a:t>
          </a:r>
        </a:p>
      </dgm:t>
    </dgm:pt>
    <dgm:pt modelId="{A9BA00E1-C49E-49D8-9A3E-724EC0F6AD6A}" type="parTrans" cxnId="{874483CC-0883-4F8B-A912-86958864853B}">
      <dgm:prSet/>
      <dgm:spPr/>
      <dgm:t>
        <a:bodyPr/>
        <a:lstStyle/>
        <a:p>
          <a:endParaRPr lang="en-US"/>
        </a:p>
      </dgm:t>
    </dgm:pt>
    <dgm:pt modelId="{8233382C-081B-45FC-987B-98E6CC7F7081}" type="sibTrans" cxnId="{874483CC-0883-4F8B-A912-86958864853B}">
      <dgm:prSet/>
      <dgm:spPr/>
      <dgm:t>
        <a:bodyPr/>
        <a:lstStyle/>
        <a:p>
          <a:endParaRPr lang="en-US"/>
        </a:p>
      </dgm:t>
    </dgm:pt>
    <dgm:pt modelId="{1FA39E10-DDBA-4A78-9D8D-A6E4B02B24BD}">
      <dgm:prSet/>
      <dgm:spPr/>
      <dgm:t>
        <a:bodyPr/>
        <a:lstStyle/>
        <a:p>
          <a:pPr>
            <a:defRPr cap="all"/>
          </a:pPr>
          <a:r>
            <a:rPr lang="en-US"/>
            <a:t>- Program Coordinator and HR interact with the claim data.</a:t>
          </a:r>
        </a:p>
      </dgm:t>
    </dgm:pt>
    <dgm:pt modelId="{1C615AB1-7391-4ECE-86DA-F54F2F1C3AC1}" type="parTrans" cxnId="{20A26EAA-9335-483A-B946-FF318DD536C4}">
      <dgm:prSet/>
      <dgm:spPr/>
      <dgm:t>
        <a:bodyPr/>
        <a:lstStyle/>
        <a:p>
          <a:endParaRPr lang="en-US"/>
        </a:p>
      </dgm:t>
    </dgm:pt>
    <dgm:pt modelId="{8EEC7DFF-F4A5-4EB4-A011-85DF178B37F0}" type="sibTrans" cxnId="{20A26EAA-9335-483A-B946-FF318DD536C4}">
      <dgm:prSet/>
      <dgm:spPr/>
      <dgm:t>
        <a:bodyPr/>
        <a:lstStyle/>
        <a:p>
          <a:endParaRPr lang="en-US"/>
        </a:p>
      </dgm:t>
    </dgm:pt>
    <dgm:pt modelId="{330A942B-88CC-42FC-9865-1F2C130B6F76}" type="pres">
      <dgm:prSet presAssocID="{42EB26C7-32C3-4FAB-BD5A-C8F844B563F7}" presName="root" presStyleCnt="0">
        <dgm:presLayoutVars>
          <dgm:dir/>
          <dgm:resizeHandles val="exact"/>
        </dgm:presLayoutVars>
      </dgm:prSet>
      <dgm:spPr/>
    </dgm:pt>
    <dgm:pt modelId="{9AED77E7-4183-4EFC-89F9-6FAEB1F849CD}" type="pres">
      <dgm:prSet presAssocID="{71F2D7BE-202C-469A-8766-3270AC673901}" presName="compNode" presStyleCnt="0"/>
      <dgm:spPr/>
    </dgm:pt>
    <dgm:pt modelId="{FBFA6D1A-903A-4438-A67F-446CD5CEBA7A}" type="pres">
      <dgm:prSet presAssocID="{71F2D7BE-202C-469A-8766-3270AC673901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26C70DF1-9F91-4799-B4AB-FD894C1550D8}" type="pres">
      <dgm:prSet presAssocID="{71F2D7BE-202C-469A-8766-3270AC67390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1DF81FB-E1F3-4E79-B191-66770346C767}" type="pres">
      <dgm:prSet presAssocID="{71F2D7BE-202C-469A-8766-3270AC673901}" presName="spaceRect" presStyleCnt="0"/>
      <dgm:spPr/>
    </dgm:pt>
    <dgm:pt modelId="{943D8A5F-E437-4AA2-9CC8-8877447F14F9}" type="pres">
      <dgm:prSet presAssocID="{71F2D7BE-202C-469A-8766-3270AC673901}" presName="textRect" presStyleLbl="revTx" presStyleIdx="0" presStyleCnt="7">
        <dgm:presLayoutVars>
          <dgm:chMax val="1"/>
          <dgm:chPref val="1"/>
        </dgm:presLayoutVars>
      </dgm:prSet>
      <dgm:spPr/>
    </dgm:pt>
    <dgm:pt modelId="{ACC6757F-5391-4D2C-9018-FFB5A3C76A4C}" type="pres">
      <dgm:prSet presAssocID="{FD3B7AB6-966B-42D4-8F47-CCD5A418480F}" presName="sibTrans" presStyleCnt="0"/>
      <dgm:spPr/>
    </dgm:pt>
    <dgm:pt modelId="{B20C4B21-E8B3-4B0F-8F9F-4406C57C9176}" type="pres">
      <dgm:prSet presAssocID="{6F9FA5E9-C632-4999-A242-894699B2008F}" presName="compNode" presStyleCnt="0"/>
      <dgm:spPr/>
    </dgm:pt>
    <dgm:pt modelId="{8A3F2BB2-1F45-4E8E-B79A-3E9997C4EC3C}" type="pres">
      <dgm:prSet presAssocID="{6F9FA5E9-C632-4999-A242-894699B2008F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72BBF79A-F761-49E2-AF9A-AF2167FE27EA}" type="pres">
      <dgm:prSet presAssocID="{6F9FA5E9-C632-4999-A242-894699B2008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DFBC260-3F8E-4813-957E-FF21F013B824}" type="pres">
      <dgm:prSet presAssocID="{6F9FA5E9-C632-4999-A242-894699B2008F}" presName="spaceRect" presStyleCnt="0"/>
      <dgm:spPr/>
    </dgm:pt>
    <dgm:pt modelId="{5FD26964-006E-48A1-AD8E-5D8FED3FBD18}" type="pres">
      <dgm:prSet presAssocID="{6F9FA5E9-C632-4999-A242-894699B2008F}" presName="textRect" presStyleLbl="revTx" presStyleIdx="1" presStyleCnt="7">
        <dgm:presLayoutVars>
          <dgm:chMax val="1"/>
          <dgm:chPref val="1"/>
        </dgm:presLayoutVars>
      </dgm:prSet>
      <dgm:spPr/>
    </dgm:pt>
    <dgm:pt modelId="{58894D7D-89E3-492A-8D4B-D8FEED8F99A8}" type="pres">
      <dgm:prSet presAssocID="{1C8E0FE3-66F6-42CF-826A-D9E0FCD5CCEE}" presName="sibTrans" presStyleCnt="0"/>
      <dgm:spPr/>
    </dgm:pt>
    <dgm:pt modelId="{A803ADD8-3425-4B77-9D73-AAB683156A2B}" type="pres">
      <dgm:prSet presAssocID="{B9A80F12-1119-4333-A968-B5D270763B38}" presName="compNode" presStyleCnt="0"/>
      <dgm:spPr/>
    </dgm:pt>
    <dgm:pt modelId="{6F39EA49-CFEF-4443-9C21-EEE381160AB8}" type="pres">
      <dgm:prSet presAssocID="{B9A80F12-1119-4333-A968-B5D270763B38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5DC205BE-04FD-495D-9BFF-D54DD5F3CD23}" type="pres">
      <dgm:prSet presAssocID="{B9A80F12-1119-4333-A968-B5D270763B3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EBDB055-03DC-4AD7-AA5B-5C742E7BEDF2}" type="pres">
      <dgm:prSet presAssocID="{B9A80F12-1119-4333-A968-B5D270763B38}" presName="spaceRect" presStyleCnt="0"/>
      <dgm:spPr/>
    </dgm:pt>
    <dgm:pt modelId="{F404CD21-DC6F-443F-A437-87C8E08C8073}" type="pres">
      <dgm:prSet presAssocID="{B9A80F12-1119-4333-A968-B5D270763B38}" presName="textRect" presStyleLbl="revTx" presStyleIdx="2" presStyleCnt="7">
        <dgm:presLayoutVars>
          <dgm:chMax val="1"/>
          <dgm:chPref val="1"/>
        </dgm:presLayoutVars>
      </dgm:prSet>
      <dgm:spPr/>
    </dgm:pt>
    <dgm:pt modelId="{3B371568-E15A-4484-921D-42FF7ACD196A}" type="pres">
      <dgm:prSet presAssocID="{1D90C464-AAF5-4698-A75F-02F53FA80BA7}" presName="sibTrans" presStyleCnt="0"/>
      <dgm:spPr/>
    </dgm:pt>
    <dgm:pt modelId="{0F43A97F-45C9-4572-A136-0F516D834071}" type="pres">
      <dgm:prSet presAssocID="{186D16C2-E97C-4891-80C5-86A50EA07285}" presName="compNode" presStyleCnt="0"/>
      <dgm:spPr/>
    </dgm:pt>
    <dgm:pt modelId="{60E44D22-224E-4006-B796-974EBB54BE77}" type="pres">
      <dgm:prSet presAssocID="{186D16C2-E97C-4891-80C5-86A50EA07285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B100FA17-138E-4D12-BFD6-EA2D8174828D}" type="pres">
      <dgm:prSet presAssocID="{186D16C2-E97C-4891-80C5-86A50EA0728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F74CC7E-A83F-4636-8C6B-3F7E878E87D6}" type="pres">
      <dgm:prSet presAssocID="{186D16C2-E97C-4891-80C5-86A50EA07285}" presName="spaceRect" presStyleCnt="0"/>
      <dgm:spPr/>
    </dgm:pt>
    <dgm:pt modelId="{AD88EEEC-624F-4628-9AE5-9620059572E7}" type="pres">
      <dgm:prSet presAssocID="{186D16C2-E97C-4891-80C5-86A50EA07285}" presName="textRect" presStyleLbl="revTx" presStyleIdx="3" presStyleCnt="7">
        <dgm:presLayoutVars>
          <dgm:chMax val="1"/>
          <dgm:chPref val="1"/>
        </dgm:presLayoutVars>
      </dgm:prSet>
      <dgm:spPr/>
    </dgm:pt>
    <dgm:pt modelId="{9D4B5FFA-0F81-4C78-A811-D8274DA41548}" type="pres">
      <dgm:prSet presAssocID="{5D4EC852-9FF0-4A73-A631-875BC250B021}" presName="sibTrans" presStyleCnt="0"/>
      <dgm:spPr/>
    </dgm:pt>
    <dgm:pt modelId="{4DE0B4A9-48B7-4E62-A108-6C1A8BBA7D36}" type="pres">
      <dgm:prSet presAssocID="{3C779A2E-34BA-4BDE-9352-EDA3BCA1B10A}" presName="compNode" presStyleCnt="0"/>
      <dgm:spPr/>
    </dgm:pt>
    <dgm:pt modelId="{209CA662-88F9-4AC7-908D-D8731515A08A}" type="pres">
      <dgm:prSet presAssocID="{3C779A2E-34BA-4BDE-9352-EDA3BCA1B10A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14351EC6-1A0F-4644-AB41-B90C46CC0F37}" type="pres">
      <dgm:prSet presAssocID="{3C779A2E-34BA-4BDE-9352-EDA3BCA1B10A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B41D0FA-B871-4320-AA26-23E062B20953}" type="pres">
      <dgm:prSet presAssocID="{3C779A2E-34BA-4BDE-9352-EDA3BCA1B10A}" presName="spaceRect" presStyleCnt="0"/>
      <dgm:spPr/>
    </dgm:pt>
    <dgm:pt modelId="{139E90BC-5A47-42C4-B558-4936C1EC11B7}" type="pres">
      <dgm:prSet presAssocID="{3C779A2E-34BA-4BDE-9352-EDA3BCA1B10A}" presName="textRect" presStyleLbl="revTx" presStyleIdx="4" presStyleCnt="7">
        <dgm:presLayoutVars>
          <dgm:chMax val="1"/>
          <dgm:chPref val="1"/>
        </dgm:presLayoutVars>
      </dgm:prSet>
      <dgm:spPr/>
    </dgm:pt>
    <dgm:pt modelId="{C7467860-1DAA-47D1-8B69-4AC4A9E3B0AD}" type="pres">
      <dgm:prSet presAssocID="{2BC07FC9-DE91-455B-A895-0217A606CBBF}" presName="sibTrans" presStyleCnt="0"/>
      <dgm:spPr/>
    </dgm:pt>
    <dgm:pt modelId="{3DA6527B-00CF-4010-9DE6-B9143D6781C4}" type="pres">
      <dgm:prSet presAssocID="{F5999184-EB41-49DF-A2C2-A31AFDBB97D0}" presName="compNode" presStyleCnt="0"/>
      <dgm:spPr/>
    </dgm:pt>
    <dgm:pt modelId="{3C6F8137-CCBF-449D-AFAF-E492B7952E77}" type="pres">
      <dgm:prSet presAssocID="{F5999184-EB41-49DF-A2C2-A31AFDBB97D0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2D4F4FE3-DA08-4A7C-9B9B-90A5EDCEC680}" type="pres">
      <dgm:prSet presAssocID="{F5999184-EB41-49DF-A2C2-A31AFDBB97D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0A7472E6-09F0-4D66-8BD2-06F5A0952BD2}" type="pres">
      <dgm:prSet presAssocID="{F5999184-EB41-49DF-A2C2-A31AFDBB97D0}" presName="spaceRect" presStyleCnt="0"/>
      <dgm:spPr/>
    </dgm:pt>
    <dgm:pt modelId="{9B930FCD-79A5-4B31-B7E0-9CF56BE3DFDD}" type="pres">
      <dgm:prSet presAssocID="{F5999184-EB41-49DF-A2C2-A31AFDBB97D0}" presName="textRect" presStyleLbl="revTx" presStyleIdx="5" presStyleCnt="7">
        <dgm:presLayoutVars>
          <dgm:chMax val="1"/>
          <dgm:chPref val="1"/>
        </dgm:presLayoutVars>
      </dgm:prSet>
      <dgm:spPr/>
    </dgm:pt>
    <dgm:pt modelId="{A736C679-6186-485F-A805-EBCE96EEE7B3}" type="pres">
      <dgm:prSet presAssocID="{8233382C-081B-45FC-987B-98E6CC7F7081}" presName="sibTrans" presStyleCnt="0"/>
      <dgm:spPr/>
    </dgm:pt>
    <dgm:pt modelId="{298AFE2F-E6CA-457F-92C9-E66199DC00A3}" type="pres">
      <dgm:prSet presAssocID="{1FA39E10-DDBA-4A78-9D8D-A6E4B02B24BD}" presName="compNode" presStyleCnt="0"/>
      <dgm:spPr/>
    </dgm:pt>
    <dgm:pt modelId="{8775F926-068C-4291-A151-798C6A11AB7F}" type="pres">
      <dgm:prSet presAssocID="{1FA39E10-DDBA-4A78-9D8D-A6E4B02B24BD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23CE40DA-81CD-4EEE-A62E-8972F37648C0}" type="pres">
      <dgm:prSet presAssocID="{1FA39E10-DDBA-4A78-9D8D-A6E4B02B24B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8286DBF1-D519-45E0-A0E9-851366520B12}" type="pres">
      <dgm:prSet presAssocID="{1FA39E10-DDBA-4A78-9D8D-A6E4B02B24BD}" presName="spaceRect" presStyleCnt="0"/>
      <dgm:spPr/>
    </dgm:pt>
    <dgm:pt modelId="{AF397A20-A273-4AF7-A644-A2D422F75354}" type="pres">
      <dgm:prSet presAssocID="{1FA39E10-DDBA-4A78-9D8D-A6E4B02B24BD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BF90A010-70F3-41FA-8D1D-F7C76BDEA436}" srcId="{42EB26C7-32C3-4FAB-BD5A-C8F844B563F7}" destId="{186D16C2-E97C-4891-80C5-86A50EA07285}" srcOrd="3" destOrd="0" parTransId="{7B96F138-326B-4472-97B3-3C137B3E238E}" sibTransId="{5D4EC852-9FF0-4A73-A631-875BC250B021}"/>
    <dgm:cxn modelId="{11FE602E-7393-4413-9B59-42CE16D0D7E5}" srcId="{42EB26C7-32C3-4FAB-BD5A-C8F844B563F7}" destId="{B9A80F12-1119-4333-A968-B5D270763B38}" srcOrd="2" destOrd="0" parTransId="{8EDFC4AA-BE81-41A8-AEBC-CBCC0AB92707}" sibTransId="{1D90C464-AAF5-4698-A75F-02F53FA80BA7}"/>
    <dgm:cxn modelId="{B786DF42-DDF4-40E7-BA55-283206F78041}" type="presOf" srcId="{B9A80F12-1119-4333-A968-B5D270763B38}" destId="{F404CD21-DC6F-443F-A437-87C8E08C8073}" srcOrd="0" destOrd="0" presId="urn:microsoft.com/office/officeart/2018/5/layout/IconLeafLabelList"/>
    <dgm:cxn modelId="{C92B6E64-4ADE-4960-A8F9-419F02042C54}" srcId="{42EB26C7-32C3-4FAB-BD5A-C8F844B563F7}" destId="{3C779A2E-34BA-4BDE-9352-EDA3BCA1B10A}" srcOrd="4" destOrd="0" parTransId="{42090A87-0CAB-492D-B9A1-A8C40D9F72A2}" sibTransId="{2BC07FC9-DE91-455B-A895-0217A606CBBF}"/>
    <dgm:cxn modelId="{8BCB598E-D86C-448C-A2CD-DEA6F4268048}" srcId="{42EB26C7-32C3-4FAB-BD5A-C8F844B563F7}" destId="{6F9FA5E9-C632-4999-A242-894699B2008F}" srcOrd="1" destOrd="0" parTransId="{FADC8C13-B3BC-47E2-B5E4-84E612ED1D3D}" sibTransId="{1C8E0FE3-66F6-42CF-826A-D9E0FCD5CCEE}"/>
    <dgm:cxn modelId="{20A26EAA-9335-483A-B946-FF318DD536C4}" srcId="{42EB26C7-32C3-4FAB-BD5A-C8F844B563F7}" destId="{1FA39E10-DDBA-4A78-9D8D-A6E4B02B24BD}" srcOrd="6" destOrd="0" parTransId="{1C615AB1-7391-4ECE-86DA-F54F2F1C3AC1}" sibTransId="{8EEC7DFF-F4A5-4EB4-A011-85DF178B37F0}"/>
    <dgm:cxn modelId="{D9E3BDAD-3089-4F3F-865C-55844F3BC406}" type="presOf" srcId="{42EB26C7-32C3-4FAB-BD5A-C8F844B563F7}" destId="{330A942B-88CC-42FC-9865-1F2C130B6F76}" srcOrd="0" destOrd="0" presId="urn:microsoft.com/office/officeart/2018/5/layout/IconLeafLabelList"/>
    <dgm:cxn modelId="{78B29DAE-6C2A-422B-BCB5-517B38D9AC26}" type="presOf" srcId="{6F9FA5E9-C632-4999-A242-894699B2008F}" destId="{5FD26964-006E-48A1-AD8E-5D8FED3FBD18}" srcOrd="0" destOrd="0" presId="urn:microsoft.com/office/officeart/2018/5/layout/IconLeafLabelList"/>
    <dgm:cxn modelId="{545E3FB7-D4BF-42F2-8B8D-E5F392169CE2}" srcId="{42EB26C7-32C3-4FAB-BD5A-C8F844B563F7}" destId="{71F2D7BE-202C-469A-8766-3270AC673901}" srcOrd="0" destOrd="0" parTransId="{C1415FBD-0F31-40B7-BA1A-69EC133ED259}" sibTransId="{FD3B7AB6-966B-42D4-8F47-CCD5A418480F}"/>
    <dgm:cxn modelId="{F0366FBD-F795-4F66-A7AF-E9C9F94572F8}" type="presOf" srcId="{F5999184-EB41-49DF-A2C2-A31AFDBB97D0}" destId="{9B930FCD-79A5-4B31-B7E0-9CF56BE3DFDD}" srcOrd="0" destOrd="0" presId="urn:microsoft.com/office/officeart/2018/5/layout/IconLeafLabelList"/>
    <dgm:cxn modelId="{89FDEDBE-B859-4862-AD58-5CADBF8A37EF}" type="presOf" srcId="{186D16C2-E97C-4891-80C5-86A50EA07285}" destId="{AD88EEEC-624F-4628-9AE5-9620059572E7}" srcOrd="0" destOrd="0" presId="urn:microsoft.com/office/officeart/2018/5/layout/IconLeafLabelList"/>
    <dgm:cxn modelId="{874483CC-0883-4F8B-A912-86958864853B}" srcId="{42EB26C7-32C3-4FAB-BD5A-C8F844B563F7}" destId="{F5999184-EB41-49DF-A2C2-A31AFDBB97D0}" srcOrd="5" destOrd="0" parTransId="{A9BA00E1-C49E-49D8-9A3E-724EC0F6AD6A}" sibTransId="{8233382C-081B-45FC-987B-98E6CC7F7081}"/>
    <dgm:cxn modelId="{02903DCD-19C1-469C-AD07-361C8F053D1A}" type="presOf" srcId="{71F2D7BE-202C-469A-8766-3270AC673901}" destId="{943D8A5F-E437-4AA2-9CC8-8877447F14F9}" srcOrd="0" destOrd="0" presId="urn:microsoft.com/office/officeart/2018/5/layout/IconLeafLabelList"/>
    <dgm:cxn modelId="{4580B7DD-4513-42F7-B0F2-866FD6FAD644}" type="presOf" srcId="{3C779A2E-34BA-4BDE-9352-EDA3BCA1B10A}" destId="{139E90BC-5A47-42C4-B558-4936C1EC11B7}" srcOrd="0" destOrd="0" presId="urn:microsoft.com/office/officeart/2018/5/layout/IconLeafLabelList"/>
    <dgm:cxn modelId="{D8AF60FB-99D2-4FBA-8983-17D948F43560}" type="presOf" srcId="{1FA39E10-DDBA-4A78-9D8D-A6E4B02B24BD}" destId="{AF397A20-A273-4AF7-A644-A2D422F75354}" srcOrd="0" destOrd="0" presId="urn:microsoft.com/office/officeart/2018/5/layout/IconLeafLabelList"/>
    <dgm:cxn modelId="{383BAD0C-A534-4FB6-916D-0568240ADD1F}" type="presParOf" srcId="{330A942B-88CC-42FC-9865-1F2C130B6F76}" destId="{9AED77E7-4183-4EFC-89F9-6FAEB1F849CD}" srcOrd="0" destOrd="0" presId="urn:microsoft.com/office/officeart/2018/5/layout/IconLeafLabelList"/>
    <dgm:cxn modelId="{5FFA01F5-7B99-4142-A6DF-872250508CCF}" type="presParOf" srcId="{9AED77E7-4183-4EFC-89F9-6FAEB1F849CD}" destId="{FBFA6D1A-903A-4438-A67F-446CD5CEBA7A}" srcOrd="0" destOrd="0" presId="urn:microsoft.com/office/officeart/2018/5/layout/IconLeafLabelList"/>
    <dgm:cxn modelId="{68C44CE1-009A-4A26-9018-DFBB63407C6D}" type="presParOf" srcId="{9AED77E7-4183-4EFC-89F9-6FAEB1F849CD}" destId="{26C70DF1-9F91-4799-B4AB-FD894C1550D8}" srcOrd="1" destOrd="0" presId="urn:microsoft.com/office/officeart/2018/5/layout/IconLeafLabelList"/>
    <dgm:cxn modelId="{9492A63E-D26D-401C-875F-DF33C806BCB1}" type="presParOf" srcId="{9AED77E7-4183-4EFC-89F9-6FAEB1F849CD}" destId="{61DF81FB-E1F3-4E79-B191-66770346C767}" srcOrd="2" destOrd="0" presId="urn:microsoft.com/office/officeart/2018/5/layout/IconLeafLabelList"/>
    <dgm:cxn modelId="{11992C5C-3B20-45FF-AB5D-32D49ECD40BC}" type="presParOf" srcId="{9AED77E7-4183-4EFC-89F9-6FAEB1F849CD}" destId="{943D8A5F-E437-4AA2-9CC8-8877447F14F9}" srcOrd="3" destOrd="0" presId="urn:microsoft.com/office/officeart/2018/5/layout/IconLeafLabelList"/>
    <dgm:cxn modelId="{57BE9183-A23D-421F-8658-21A74C170FD9}" type="presParOf" srcId="{330A942B-88CC-42FC-9865-1F2C130B6F76}" destId="{ACC6757F-5391-4D2C-9018-FFB5A3C76A4C}" srcOrd="1" destOrd="0" presId="urn:microsoft.com/office/officeart/2018/5/layout/IconLeafLabelList"/>
    <dgm:cxn modelId="{672A9950-5DB2-4E07-AADF-E5A44FCB28D2}" type="presParOf" srcId="{330A942B-88CC-42FC-9865-1F2C130B6F76}" destId="{B20C4B21-E8B3-4B0F-8F9F-4406C57C9176}" srcOrd="2" destOrd="0" presId="urn:microsoft.com/office/officeart/2018/5/layout/IconLeafLabelList"/>
    <dgm:cxn modelId="{4D943B35-8EE5-42B9-AE18-170B3E9633F6}" type="presParOf" srcId="{B20C4B21-E8B3-4B0F-8F9F-4406C57C9176}" destId="{8A3F2BB2-1F45-4E8E-B79A-3E9997C4EC3C}" srcOrd="0" destOrd="0" presId="urn:microsoft.com/office/officeart/2018/5/layout/IconLeafLabelList"/>
    <dgm:cxn modelId="{CAC1CA3B-3F0A-4F6A-A1C5-243064E56912}" type="presParOf" srcId="{B20C4B21-E8B3-4B0F-8F9F-4406C57C9176}" destId="{72BBF79A-F761-49E2-AF9A-AF2167FE27EA}" srcOrd="1" destOrd="0" presId="urn:microsoft.com/office/officeart/2018/5/layout/IconLeafLabelList"/>
    <dgm:cxn modelId="{4BD2D903-49D2-419B-B62E-5DE2B2A4D5F0}" type="presParOf" srcId="{B20C4B21-E8B3-4B0F-8F9F-4406C57C9176}" destId="{DDFBC260-3F8E-4813-957E-FF21F013B824}" srcOrd="2" destOrd="0" presId="urn:microsoft.com/office/officeart/2018/5/layout/IconLeafLabelList"/>
    <dgm:cxn modelId="{F87599B1-62FC-4A00-B54F-6BC3BCDBD803}" type="presParOf" srcId="{B20C4B21-E8B3-4B0F-8F9F-4406C57C9176}" destId="{5FD26964-006E-48A1-AD8E-5D8FED3FBD18}" srcOrd="3" destOrd="0" presId="urn:microsoft.com/office/officeart/2018/5/layout/IconLeafLabelList"/>
    <dgm:cxn modelId="{9E9C3250-558F-40F9-B87A-A87B03658E87}" type="presParOf" srcId="{330A942B-88CC-42FC-9865-1F2C130B6F76}" destId="{58894D7D-89E3-492A-8D4B-D8FEED8F99A8}" srcOrd="3" destOrd="0" presId="urn:microsoft.com/office/officeart/2018/5/layout/IconLeafLabelList"/>
    <dgm:cxn modelId="{6351EDED-C6D1-4907-B972-DD3F9044D826}" type="presParOf" srcId="{330A942B-88CC-42FC-9865-1F2C130B6F76}" destId="{A803ADD8-3425-4B77-9D73-AAB683156A2B}" srcOrd="4" destOrd="0" presId="urn:microsoft.com/office/officeart/2018/5/layout/IconLeafLabelList"/>
    <dgm:cxn modelId="{AB806581-B346-48F1-8118-56BADCBB6E22}" type="presParOf" srcId="{A803ADD8-3425-4B77-9D73-AAB683156A2B}" destId="{6F39EA49-CFEF-4443-9C21-EEE381160AB8}" srcOrd="0" destOrd="0" presId="urn:microsoft.com/office/officeart/2018/5/layout/IconLeafLabelList"/>
    <dgm:cxn modelId="{EFC3A556-60CC-4165-8476-C4301BD04736}" type="presParOf" srcId="{A803ADD8-3425-4B77-9D73-AAB683156A2B}" destId="{5DC205BE-04FD-495D-9BFF-D54DD5F3CD23}" srcOrd="1" destOrd="0" presId="urn:microsoft.com/office/officeart/2018/5/layout/IconLeafLabelList"/>
    <dgm:cxn modelId="{FE2A8D36-7858-4E0F-A9A0-F9E0AC145C63}" type="presParOf" srcId="{A803ADD8-3425-4B77-9D73-AAB683156A2B}" destId="{7EBDB055-03DC-4AD7-AA5B-5C742E7BEDF2}" srcOrd="2" destOrd="0" presId="urn:microsoft.com/office/officeart/2018/5/layout/IconLeafLabelList"/>
    <dgm:cxn modelId="{68DC2326-68DE-4490-998D-114AD7C2EF41}" type="presParOf" srcId="{A803ADD8-3425-4B77-9D73-AAB683156A2B}" destId="{F404CD21-DC6F-443F-A437-87C8E08C8073}" srcOrd="3" destOrd="0" presId="urn:microsoft.com/office/officeart/2018/5/layout/IconLeafLabelList"/>
    <dgm:cxn modelId="{2C5C2BAA-0AC3-46E6-8A47-107BE9F069A2}" type="presParOf" srcId="{330A942B-88CC-42FC-9865-1F2C130B6F76}" destId="{3B371568-E15A-4484-921D-42FF7ACD196A}" srcOrd="5" destOrd="0" presId="urn:microsoft.com/office/officeart/2018/5/layout/IconLeafLabelList"/>
    <dgm:cxn modelId="{CF222C7F-CB7F-443D-9016-A191ADA3672C}" type="presParOf" srcId="{330A942B-88CC-42FC-9865-1F2C130B6F76}" destId="{0F43A97F-45C9-4572-A136-0F516D834071}" srcOrd="6" destOrd="0" presId="urn:microsoft.com/office/officeart/2018/5/layout/IconLeafLabelList"/>
    <dgm:cxn modelId="{A29D58E9-F918-4E78-9A4C-F234872AACEA}" type="presParOf" srcId="{0F43A97F-45C9-4572-A136-0F516D834071}" destId="{60E44D22-224E-4006-B796-974EBB54BE77}" srcOrd="0" destOrd="0" presId="urn:microsoft.com/office/officeart/2018/5/layout/IconLeafLabelList"/>
    <dgm:cxn modelId="{4DE5BA8B-4496-4B6A-9F72-E82FC667E3E0}" type="presParOf" srcId="{0F43A97F-45C9-4572-A136-0F516D834071}" destId="{B100FA17-138E-4D12-BFD6-EA2D8174828D}" srcOrd="1" destOrd="0" presId="urn:microsoft.com/office/officeart/2018/5/layout/IconLeafLabelList"/>
    <dgm:cxn modelId="{920FD205-9330-4C72-8A6F-6A0BA97DFC22}" type="presParOf" srcId="{0F43A97F-45C9-4572-A136-0F516D834071}" destId="{7F74CC7E-A83F-4636-8C6B-3F7E878E87D6}" srcOrd="2" destOrd="0" presId="urn:microsoft.com/office/officeart/2018/5/layout/IconLeafLabelList"/>
    <dgm:cxn modelId="{4D85692C-8FFE-41F2-9AE0-4DA25B508760}" type="presParOf" srcId="{0F43A97F-45C9-4572-A136-0F516D834071}" destId="{AD88EEEC-624F-4628-9AE5-9620059572E7}" srcOrd="3" destOrd="0" presId="urn:microsoft.com/office/officeart/2018/5/layout/IconLeafLabelList"/>
    <dgm:cxn modelId="{C234CB49-D39A-4D16-BA8C-F2276EF45F8B}" type="presParOf" srcId="{330A942B-88CC-42FC-9865-1F2C130B6F76}" destId="{9D4B5FFA-0F81-4C78-A811-D8274DA41548}" srcOrd="7" destOrd="0" presId="urn:microsoft.com/office/officeart/2018/5/layout/IconLeafLabelList"/>
    <dgm:cxn modelId="{AD15E555-93B4-4E06-97F4-C1D56C73C8D7}" type="presParOf" srcId="{330A942B-88CC-42FC-9865-1F2C130B6F76}" destId="{4DE0B4A9-48B7-4E62-A108-6C1A8BBA7D36}" srcOrd="8" destOrd="0" presId="urn:microsoft.com/office/officeart/2018/5/layout/IconLeafLabelList"/>
    <dgm:cxn modelId="{CAAA6EB4-EB43-485F-9EF2-A6D729744068}" type="presParOf" srcId="{4DE0B4A9-48B7-4E62-A108-6C1A8BBA7D36}" destId="{209CA662-88F9-4AC7-908D-D8731515A08A}" srcOrd="0" destOrd="0" presId="urn:microsoft.com/office/officeart/2018/5/layout/IconLeafLabelList"/>
    <dgm:cxn modelId="{0BD4C33A-06CE-4632-8CFC-4A1A2B188277}" type="presParOf" srcId="{4DE0B4A9-48B7-4E62-A108-6C1A8BBA7D36}" destId="{14351EC6-1A0F-4644-AB41-B90C46CC0F37}" srcOrd="1" destOrd="0" presId="urn:microsoft.com/office/officeart/2018/5/layout/IconLeafLabelList"/>
    <dgm:cxn modelId="{A422C280-4BF3-4852-8009-559AD4E6FEC5}" type="presParOf" srcId="{4DE0B4A9-48B7-4E62-A108-6C1A8BBA7D36}" destId="{EB41D0FA-B871-4320-AA26-23E062B20953}" srcOrd="2" destOrd="0" presId="urn:microsoft.com/office/officeart/2018/5/layout/IconLeafLabelList"/>
    <dgm:cxn modelId="{6B74E4A6-8CB9-4987-9777-DCA4519D6AAB}" type="presParOf" srcId="{4DE0B4A9-48B7-4E62-A108-6C1A8BBA7D36}" destId="{139E90BC-5A47-42C4-B558-4936C1EC11B7}" srcOrd="3" destOrd="0" presId="urn:microsoft.com/office/officeart/2018/5/layout/IconLeafLabelList"/>
    <dgm:cxn modelId="{1F3AF015-A809-4024-91F1-B98C8D1E1EF2}" type="presParOf" srcId="{330A942B-88CC-42FC-9865-1F2C130B6F76}" destId="{C7467860-1DAA-47D1-8B69-4AC4A9E3B0AD}" srcOrd="9" destOrd="0" presId="urn:microsoft.com/office/officeart/2018/5/layout/IconLeafLabelList"/>
    <dgm:cxn modelId="{A8FDBA1B-52DF-42D9-8991-F6412E1409FD}" type="presParOf" srcId="{330A942B-88CC-42FC-9865-1F2C130B6F76}" destId="{3DA6527B-00CF-4010-9DE6-B9143D6781C4}" srcOrd="10" destOrd="0" presId="urn:microsoft.com/office/officeart/2018/5/layout/IconLeafLabelList"/>
    <dgm:cxn modelId="{64A46B00-B9C9-40B1-B23C-BEB68732D214}" type="presParOf" srcId="{3DA6527B-00CF-4010-9DE6-B9143D6781C4}" destId="{3C6F8137-CCBF-449D-AFAF-E492B7952E77}" srcOrd="0" destOrd="0" presId="urn:microsoft.com/office/officeart/2018/5/layout/IconLeafLabelList"/>
    <dgm:cxn modelId="{EB2419C6-2D7B-4CBD-BA2F-27586AD60F42}" type="presParOf" srcId="{3DA6527B-00CF-4010-9DE6-B9143D6781C4}" destId="{2D4F4FE3-DA08-4A7C-9B9B-90A5EDCEC680}" srcOrd="1" destOrd="0" presId="urn:microsoft.com/office/officeart/2018/5/layout/IconLeafLabelList"/>
    <dgm:cxn modelId="{B806D164-C610-438A-84BF-D97AACEA22E2}" type="presParOf" srcId="{3DA6527B-00CF-4010-9DE6-B9143D6781C4}" destId="{0A7472E6-09F0-4D66-8BD2-06F5A0952BD2}" srcOrd="2" destOrd="0" presId="urn:microsoft.com/office/officeart/2018/5/layout/IconLeafLabelList"/>
    <dgm:cxn modelId="{459B557B-A26A-452B-8D94-CE283E2C5339}" type="presParOf" srcId="{3DA6527B-00CF-4010-9DE6-B9143D6781C4}" destId="{9B930FCD-79A5-4B31-B7E0-9CF56BE3DFDD}" srcOrd="3" destOrd="0" presId="urn:microsoft.com/office/officeart/2018/5/layout/IconLeafLabelList"/>
    <dgm:cxn modelId="{0A17C369-0349-4636-86D2-7D857F5C1632}" type="presParOf" srcId="{330A942B-88CC-42FC-9865-1F2C130B6F76}" destId="{A736C679-6186-485F-A805-EBCE96EEE7B3}" srcOrd="11" destOrd="0" presId="urn:microsoft.com/office/officeart/2018/5/layout/IconLeafLabelList"/>
    <dgm:cxn modelId="{A0EE822F-6E58-45BC-B0F4-A15D5B699C7C}" type="presParOf" srcId="{330A942B-88CC-42FC-9865-1F2C130B6F76}" destId="{298AFE2F-E6CA-457F-92C9-E66199DC00A3}" srcOrd="12" destOrd="0" presId="urn:microsoft.com/office/officeart/2018/5/layout/IconLeafLabelList"/>
    <dgm:cxn modelId="{2EE4E1A3-D5A8-4FBB-8B4B-9818177DCC88}" type="presParOf" srcId="{298AFE2F-E6CA-457F-92C9-E66199DC00A3}" destId="{8775F926-068C-4291-A151-798C6A11AB7F}" srcOrd="0" destOrd="0" presId="urn:microsoft.com/office/officeart/2018/5/layout/IconLeafLabelList"/>
    <dgm:cxn modelId="{07E54341-45B2-404F-B806-296CDFE6DD1E}" type="presParOf" srcId="{298AFE2F-E6CA-457F-92C9-E66199DC00A3}" destId="{23CE40DA-81CD-4EEE-A62E-8972F37648C0}" srcOrd="1" destOrd="0" presId="urn:microsoft.com/office/officeart/2018/5/layout/IconLeafLabelList"/>
    <dgm:cxn modelId="{E728C06A-6822-49D6-9950-DB4248E7D092}" type="presParOf" srcId="{298AFE2F-E6CA-457F-92C9-E66199DC00A3}" destId="{8286DBF1-D519-45E0-A0E9-851366520B12}" srcOrd="2" destOrd="0" presId="urn:microsoft.com/office/officeart/2018/5/layout/IconLeafLabelList"/>
    <dgm:cxn modelId="{BAFB1228-C712-48F8-8326-ECA2E6879F16}" type="presParOf" srcId="{298AFE2F-E6CA-457F-92C9-E66199DC00A3}" destId="{AF397A20-A273-4AF7-A644-A2D422F7535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23636D-BE52-4466-88DD-1105736835C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762B81B-266E-443D-A77D-C5A558F42EBC}">
      <dgm:prSet/>
      <dgm:spPr/>
      <dgm:t>
        <a:bodyPr/>
        <a:lstStyle/>
        <a:p>
          <a:pPr>
            <a:defRPr cap="all"/>
          </a:pPr>
          <a:r>
            <a:rPr lang="en-US"/>
            <a:t>Screenshots:</a:t>
          </a:r>
        </a:p>
      </dgm:t>
    </dgm:pt>
    <dgm:pt modelId="{EEAA0993-F0ED-49CA-9DBE-ABD0A3F1BAF9}" type="parTrans" cxnId="{EE668709-0135-403C-B62A-21AA3B2048A8}">
      <dgm:prSet/>
      <dgm:spPr/>
      <dgm:t>
        <a:bodyPr/>
        <a:lstStyle/>
        <a:p>
          <a:endParaRPr lang="en-US"/>
        </a:p>
      </dgm:t>
    </dgm:pt>
    <dgm:pt modelId="{CA821327-175F-4910-8C40-04B490786AC0}" type="sibTrans" cxnId="{EE668709-0135-403C-B62A-21AA3B2048A8}">
      <dgm:prSet/>
      <dgm:spPr/>
      <dgm:t>
        <a:bodyPr/>
        <a:lstStyle/>
        <a:p>
          <a:endParaRPr lang="en-US"/>
        </a:p>
      </dgm:t>
    </dgm:pt>
    <dgm:pt modelId="{149744F4-B3F3-4782-B060-FBD35464EE18}">
      <dgm:prSet/>
      <dgm:spPr/>
      <dgm:t>
        <a:bodyPr/>
        <a:lstStyle/>
        <a:p>
          <a:pPr>
            <a:defRPr cap="all"/>
          </a:pPr>
          <a:r>
            <a:rPr lang="en-US"/>
            <a:t>- Lecturer Dashboard: Show the buttons for submitting claims, viewing monthly claims.</a:t>
          </a:r>
        </a:p>
      </dgm:t>
    </dgm:pt>
    <dgm:pt modelId="{A0B63FC9-666E-4F02-9B3D-D209FAF8BE29}" type="parTrans" cxnId="{24213B64-9FC6-493F-B76E-F2E349F5777E}">
      <dgm:prSet/>
      <dgm:spPr/>
      <dgm:t>
        <a:bodyPr/>
        <a:lstStyle/>
        <a:p>
          <a:endParaRPr lang="en-US"/>
        </a:p>
      </dgm:t>
    </dgm:pt>
    <dgm:pt modelId="{B3DD8EF8-12D9-4258-B1CC-2952ED9FDE2D}" type="sibTrans" cxnId="{24213B64-9FC6-493F-B76E-F2E349F5777E}">
      <dgm:prSet/>
      <dgm:spPr/>
      <dgm:t>
        <a:bodyPr/>
        <a:lstStyle/>
        <a:p>
          <a:endParaRPr lang="en-US"/>
        </a:p>
      </dgm:t>
    </dgm:pt>
    <dgm:pt modelId="{1CA0DAE1-3F74-481C-9056-EA2942AAE40B}">
      <dgm:prSet/>
      <dgm:spPr/>
      <dgm:t>
        <a:bodyPr/>
        <a:lstStyle/>
        <a:p>
          <a:pPr>
            <a:defRPr cap="all"/>
          </a:pPr>
          <a:r>
            <a:rPr lang="en-US"/>
            <a:t>- Program Coordinator Page: Show a table with options to approve or reject claims.</a:t>
          </a:r>
        </a:p>
      </dgm:t>
    </dgm:pt>
    <dgm:pt modelId="{1DC5BD0C-6BEB-4D96-93CA-97C9455BF0DA}" type="parTrans" cxnId="{ED89655E-B86B-4CB5-BE7B-F0A92561CF8A}">
      <dgm:prSet/>
      <dgm:spPr/>
      <dgm:t>
        <a:bodyPr/>
        <a:lstStyle/>
        <a:p>
          <a:endParaRPr lang="en-US"/>
        </a:p>
      </dgm:t>
    </dgm:pt>
    <dgm:pt modelId="{23B1EF4B-3DD8-4E14-973A-A8D3BD272BB8}" type="sibTrans" cxnId="{ED89655E-B86B-4CB5-BE7B-F0A92561CF8A}">
      <dgm:prSet/>
      <dgm:spPr/>
      <dgm:t>
        <a:bodyPr/>
        <a:lstStyle/>
        <a:p>
          <a:endParaRPr lang="en-US"/>
        </a:p>
      </dgm:t>
    </dgm:pt>
    <dgm:pt modelId="{C8F51805-3A88-4485-891C-235CE4ADBA98}">
      <dgm:prSet/>
      <dgm:spPr/>
      <dgm:t>
        <a:bodyPr/>
        <a:lstStyle/>
        <a:p>
          <a:pPr>
            <a:defRPr cap="all"/>
          </a:pPr>
          <a:r>
            <a:rPr lang="en-US"/>
            <a:t>- HR Report Page: Show the report generation interface or display.</a:t>
          </a:r>
        </a:p>
      </dgm:t>
    </dgm:pt>
    <dgm:pt modelId="{82968ACE-B8A6-489E-95FC-1824F2E9616B}" type="parTrans" cxnId="{B54628F6-8598-47F9-8636-924E2CBE82D9}">
      <dgm:prSet/>
      <dgm:spPr/>
      <dgm:t>
        <a:bodyPr/>
        <a:lstStyle/>
        <a:p>
          <a:endParaRPr lang="en-US"/>
        </a:p>
      </dgm:t>
    </dgm:pt>
    <dgm:pt modelId="{8A1A426F-6CCF-44B9-811B-743839596598}" type="sibTrans" cxnId="{B54628F6-8598-47F9-8636-924E2CBE82D9}">
      <dgm:prSet/>
      <dgm:spPr/>
      <dgm:t>
        <a:bodyPr/>
        <a:lstStyle/>
        <a:p>
          <a:endParaRPr lang="en-US"/>
        </a:p>
      </dgm:t>
    </dgm:pt>
    <dgm:pt modelId="{D4525D21-F5D8-4D2B-BFF4-E1B781F903ED}" type="pres">
      <dgm:prSet presAssocID="{A323636D-BE52-4466-88DD-1105736835CE}" presName="root" presStyleCnt="0">
        <dgm:presLayoutVars>
          <dgm:dir/>
          <dgm:resizeHandles val="exact"/>
        </dgm:presLayoutVars>
      </dgm:prSet>
      <dgm:spPr/>
    </dgm:pt>
    <dgm:pt modelId="{F0490079-6E43-40AD-B5DE-2B942AC77FFE}" type="pres">
      <dgm:prSet presAssocID="{F762B81B-266E-443D-A77D-C5A558F42EBC}" presName="compNode" presStyleCnt="0"/>
      <dgm:spPr/>
    </dgm:pt>
    <dgm:pt modelId="{8FFA453F-1FFD-4665-8648-1F6A67F397B6}" type="pres">
      <dgm:prSet presAssocID="{F762B81B-266E-443D-A77D-C5A558F42EB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A2A07C0-7328-40F2-91D9-36B91E2EFFE4}" type="pres">
      <dgm:prSet presAssocID="{F762B81B-266E-443D-A77D-C5A558F42EB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D1D9F0AB-44DF-49E3-88E8-2D72D8633760}" type="pres">
      <dgm:prSet presAssocID="{F762B81B-266E-443D-A77D-C5A558F42EBC}" presName="spaceRect" presStyleCnt="0"/>
      <dgm:spPr/>
    </dgm:pt>
    <dgm:pt modelId="{10F78636-53FF-4EA2-A36A-CB0CAA58EB5B}" type="pres">
      <dgm:prSet presAssocID="{F762B81B-266E-443D-A77D-C5A558F42EBC}" presName="textRect" presStyleLbl="revTx" presStyleIdx="0" presStyleCnt="4">
        <dgm:presLayoutVars>
          <dgm:chMax val="1"/>
          <dgm:chPref val="1"/>
        </dgm:presLayoutVars>
      </dgm:prSet>
      <dgm:spPr/>
    </dgm:pt>
    <dgm:pt modelId="{FD7E617A-FACB-4B10-A7FE-88C73F85DD36}" type="pres">
      <dgm:prSet presAssocID="{CA821327-175F-4910-8C40-04B490786AC0}" presName="sibTrans" presStyleCnt="0"/>
      <dgm:spPr/>
    </dgm:pt>
    <dgm:pt modelId="{8F5CDD29-E7F1-428F-8E95-5EF1C54286B7}" type="pres">
      <dgm:prSet presAssocID="{149744F4-B3F3-4782-B060-FBD35464EE18}" presName="compNode" presStyleCnt="0"/>
      <dgm:spPr/>
    </dgm:pt>
    <dgm:pt modelId="{2882EE8B-04F0-4798-8D1B-659F741CFC17}" type="pres">
      <dgm:prSet presAssocID="{149744F4-B3F3-4782-B060-FBD35464EE18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3808D52-DC03-4204-838B-817D042363C9}" type="pres">
      <dgm:prSet presAssocID="{149744F4-B3F3-4782-B060-FBD35464EE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26593E7-DA21-4CE7-A581-CF5963E37C57}" type="pres">
      <dgm:prSet presAssocID="{149744F4-B3F3-4782-B060-FBD35464EE18}" presName="spaceRect" presStyleCnt="0"/>
      <dgm:spPr/>
    </dgm:pt>
    <dgm:pt modelId="{88E0FE8F-B6DC-420D-927C-24C79B5DDC55}" type="pres">
      <dgm:prSet presAssocID="{149744F4-B3F3-4782-B060-FBD35464EE18}" presName="textRect" presStyleLbl="revTx" presStyleIdx="1" presStyleCnt="4">
        <dgm:presLayoutVars>
          <dgm:chMax val="1"/>
          <dgm:chPref val="1"/>
        </dgm:presLayoutVars>
      </dgm:prSet>
      <dgm:spPr/>
    </dgm:pt>
    <dgm:pt modelId="{BE030AE3-213D-4C82-8864-FBBC70A12335}" type="pres">
      <dgm:prSet presAssocID="{B3DD8EF8-12D9-4258-B1CC-2952ED9FDE2D}" presName="sibTrans" presStyleCnt="0"/>
      <dgm:spPr/>
    </dgm:pt>
    <dgm:pt modelId="{FE5FE56F-4953-4362-A0A1-1304275B1EC3}" type="pres">
      <dgm:prSet presAssocID="{1CA0DAE1-3F74-481C-9056-EA2942AAE40B}" presName="compNode" presStyleCnt="0"/>
      <dgm:spPr/>
    </dgm:pt>
    <dgm:pt modelId="{EFBC295E-FC68-4C56-8A6B-BFE98E8C8BED}" type="pres">
      <dgm:prSet presAssocID="{1CA0DAE1-3F74-481C-9056-EA2942AAE40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EC19D26-BFA7-462E-90DB-3BD4FE043CDB}" type="pres">
      <dgm:prSet presAssocID="{1CA0DAE1-3F74-481C-9056-EA2942AAE40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2D0B236-C32D-42EB-A167-F084363277E3}" type="pres">
      <dgm:prSet presAssocID="{1CA0DAE1-3F74-481C-9056-EA2942AAE40B}" presName="spaceRect" presStyleCnt="0"/>
      <dgm:spPr/>
    </dgm:pt>
    <dgm:pt modelId="{81A2FB58-78B7-4F72-BC9B-2AFB2544B6FB}" type="pres">
      <dgm:prSet presAssocID="{1CA0DAE1-3F74-481C-9056-EA2942AAE40B}" presName="textRect" presStyleLbl="revTx" presStyleIdx="2" presStyleCnt="4">
        <dgm:presLayoutVars>
          <dgm:chMax val="1"/>
          <dgm:chPref val="1"/>
        </dgm:presLayoutVars>
      </dgm:prSet>
      <dgm:spPr/>
    </dgm:pt>
    <dgm:pt modelId="{C10D4A50-464C-4604-BD52-C64E1A9F0BA4}" type="pres">
      <dgm:prSet presAssocID="{23B1EF4B-3DD8-4E14-973A-A8D3BD272BB8}" presName="sibTrans" presStyleCnt="0"/>
      <dgm:spPr/>
    </dgm:pt>
    <dgm:pt modelId="{7D7B4DA1-215D-45D5-8BDA-B8F312ABB39D}" type="pres">
      <dgm:prSet presAssocID="{C8F51805-3A88-4485-891C-235CE4ADBA98}" presName="compNode" presStyleCnt="0"/>
      <dgm:spPr/>
    </dgm:pt>
    <dgm:pt modelId="{293462F9-7C96-4C6A-A5E2-16720808CEB9}" type="pres">
      <dgm:prSet presAssocID="{C8F51805-3A88-4485-891C-235CE4ADBA9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C802DF3-AD94-4FCF-AA3C-26B31D64CA61}" type="pres">
      <dgm:prSet presAssocID="{C8F51805-3A88-4485-891C-235CE4ADBA9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FF2323F0-8E4F-4A6F-8B1F-24E9AC9B0702}" type="pres">
      <dgm:prSet presAssocID="{C8F51805-3A88-4485-891C-235CE4ADBA98}" presName="spaceRect" presStyleCnt="0"/>
      <dgm:spPr/>
    </dgm:pt>
    <dgm:pt modelId="{4638D27C-2B02-4575-B9E5-1598A92AB023}" type="pres">
      <dgm:prSet presAssocID="{C8F51805-3A88-4485-891C-235CE4ADBA9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E668709-0135-403C-B62A-21AA3B2048A8}" srcId="{A323636D-BE52-4466-88DD-1105736835CE}" destId="{F762B81B-266E-443D-A77D-C5A558F42EBC}" srcOrd="0" destOrd="0" parTransId="{EEAA0993-F0ED-49CA-9DBE-ABD0A3F1BAF9}" sibTransId="{CA821327-175F-4910-8C40-04B490786AC0}"/>
    <dgm:cxn modelId="{10A00829-9929-4EE9-B598-2A34E2A79D09}" type="presOf" srcId="{A323636D-BE52-4466-88DD-1105736835CE}" destId="{D4525D21-F5D8-4D2B-BFF4-E1B781F903ED}" srcOrd="0" destOrd="0" presId="urn:microsoft.com/office/officeart/2018/5/layout/IconLeafLabelList"/>
    <dgm:cxn modelId="{ED89655E-B86B-4CB5-BE7B-F0A92561CF8A}" srcId="{A323636D-BE52-4466-88DD-1105736835CE}" destId="{1CA0DAE1-3F74-481C-9056-EA2942AAE40B}" srcOrd="2" destOrd="0" parTransId="{1DC5BD0C-6BEB-4D96-93CA-97C9455BF0DA}" sibTransId="{23B1EF4B-3DD8-4E14-973A-A8D3BD272BB8}"/>
    <dgm:cxn modelId="{24213B64-9FC6-493F-B76E-F2E349F5777E}" srcId="{A323636D-BE52-4466-88DD-1105736835CE}" destId="{149744F4-B3F3-4782-B060-FBD35464EE18}" srcOrd="1" destOrd="0" parTransId="{A0B63FC9-666E-4F02-9B3D-D209FAF8BE29}" sibTransId="{B3DD8EF8-12D9-4258-B1CC-2952ED9FDE2D}"/>
    <dgm:cxn modelId="{EB9D5691-E200-4B49-8131-BCA4C98EEA93}" type="presOf" srcId="{1CA0DAE1-3F74-481C-9056-EA2942AAE40B}" destId="{81A2FB58-78B7-4F72-BC9B-2AFB2544B6FB}" srcOrd="0" destOrd="0" presId="urn:microsoft.com/office/officeart/2018/5/layout/IconLeafLabelList"/>
    <dgm:cxn modelId="{ED4DAFA7-B827-434B-9663-7239BE675D35}" type="presOf" srcId="{149744F4-B3F3-4782-B060-FBD35464EE18}" destId="{88E0FE8F-B6DC-420D-927C-24C79B5DDC55}" srcOrd="0" destOrd="0" presId="urn:microsoft.com/office/officeart/2018/5/layout/IconLeafLabelList"/>
    <dgm:cxn modelId="{6BD818D9-9CB0-4C70-87CB-F24C49D02F34}" type="presOf" srcId="{C8F51805-3A88-4485-891C-235CE4ADBA98}" destId="{4638D27C-2B02-4575-B9E5-1598A92AB023}" srcOrd="0" destOrd="0" presId="urn:microsoft.com/office/officeart/2018/5/layout/IconLeafLabelList"/>
    <dgm:cxn modelId="{7A05C7E5-D590-47C0-B28A-0AF1D8DBB3EA}" type="presOf" srcId="{F762B81B-266E-443D-A77D-C5A558F42EBC}" destId="{10F78636-53FF-4EA2-A36A-CB0CAA58EB5B}" srcOrd="0" destOrd="0" presId="urn:microsoft.com/office/officeart/2018/5/layout/IconLeafLabelList"/>
    <dgm:cxn modelId="{B54628F6-8598-47F9-8636-924E2CBE82D9}" srcId="{A323636D-BE52-4466-88DD-1105736835CE}" destId="{C8F51805-3A88-4485-891C-235CE4ADBA98}" srcOrd="3" destOrd="0" parTransId="{82968ACE-B8A6-489E-95FC-1824F2E9616B}" sibTransId="{8A1A426F-6CCF-44B9-811B-743839596598}"/>
    <dgm:cxn modelId="{A8EE2636-0750-44EB-B358-ADFB74A4256F}" type="presParOf" srcId="{D4525D21-F5D8-4D2B-BFF4-E1B781F903ED}" destId="{F0490079-6E43-40AD-B5DE-2B942AC77FFE}" srcOrd="0" destOrd="0" presId="urn:microsoft.com/office/officeart/2018/5/layout/IconLeafLabelList"/>
    <dgm:cxn modelId="{D9A64B5B-EC4C-42EC-AF6F-B10F9A733DAB}" type="presParOf" srcId="{F0490079-6E43-40AD-B5DE-2B942AC77FFE}" destId="{8FFA453F-1FFD-4665-8648-1F6A67F397B6}" srcOrd="0" destOrd="0" presId="urn:microsoft.com/office/officeart/2018/5/layout/IconLeafLabelList"/>
    <dgm:cxn modelId="{17B0B2FE-96D2-4270-8FD7-9DF09A97FEA4}" type="presParOf" srcId="{F0490079-6E43-40AD-B5DE-2B942AC77FFE}" destId="{4A2A07C0-7328-40F2-91D9-36B91E2EFFE4}" srcOrd="1" destOrd="0" presId="urn:microsoft.com/office/officeart/2018/5/layout/IconLeafLabelList"/>
    <dgm:cxn modelId="{5A4AA8B4-3A94-48DB-9AF4-C89B5B848585}" type="presParOf" srcId="{F0490079-6E43-40AD-B5DE-2B942AC77FFE}" destId="{D1D9F0AB-44DF-49E3-88E8-2D72D8633760}" srcOrd="2" destOrd="0" presId="urn:microsoft.com/office/officeart/2018/5/layout/IconLeafLabelList"/>
    <dgm:cxn modelId="{1EB371A8-DFD8-4F1F-805B-3570F56F2677}" type="presParOf" srcId="{F0490079-6E43-40AD-B5DE-2B942AC77FFE}" destId="{10F78636-53FF-4EA2-A36A-CB0CAA58EB5B}" srcOrd="3" destOrd="0" presId="urn:microsoft.com/office/officeart/2018/5/layout/IconLeafLabelList"/>
    <dgm:cxn modelId="{3152A7EC-7FB7-44E0-A18A-01622221ACD0}" type="presParOf" srcId="{D4525D21-F5D8-4D2B-BFF4-E1B781F903ED}" destId="{FD7E617A-FACB-4B10-A7FE-88C73F85DD36}" srcOrd="1" destOrd="0" presId="urn:microsoft.com/office/officeart/2018/5/layout/IconLeafLabelList"/>
    <dgm:cxn modelId="{C3891D3A-2335-46EE-A3C7-1AA2170629AF}" type="presParOf" srcId="{D4525D21-F5D8-4D2B-BFF4-E1B781F903ED}" destId="{8F5CDD29-E7F1-428F-8E95-5EF1C54286B7}" srcOrd="2" destOrd="0" presId="urn:microsoft.com/office/officeart/2018/5/layout/IconLeafLabelList"/>
    <dgm:cxn modelId="{635242CA-7247-43F7-AB40-AA2067BBF0A5}" type="presParOf" srcId="{8F5CDD29-E7F1-428F-8E95-5EF1C54286B7}" destId="{2882EE8B-04F0-4798-8D1B-659F741CFC17}" srcOrd="0" destOrd="0" presId="urn:microsoft.com/office/officeart/2018/5/layout/IconLeafLabelList"/>
    <dgm:cxn modelId="{570A53A6-B062-4BF1-9D12-DE948CEDECB3}" type="presParOf" srcId="{8F5CDD29-E7F1-428F-8E95-5EF1C54286B7}" destId="{E3808D52-DC03-4204-838B-817D042363C9}" srcOrd="1" destOrd="0" presId="urn:microsoft.com/office/officeart/2018/5/layout/IconLeafLabelList"/>
    <dgm:cxn modelId="{A3650ACB-1A94-478E-BD98-3903A7A54453}" type="presParOf" srcId="{8F5CDD29-E7F1-428F-8E95-5EF1C54286B7}" destId="{426593E7-DA21-4CE7-A581-CF5963E37C57}" srcOrd="2" destOrd="0" presId="urn:microsoft.com/office/officeart/2018/5/layout/IconLeafLabelList"/>
    <dgm:cxn modelId="{FA6638AA-32E4-404C-853D-89776780D4A9}" type="presParOf" srcId="{8F5CDD29-E7F1-428F-8E95-5EF1C54286B7}" destId="{88E0FE8F-B6DC-420D-927C-24C79B5DDC55}" srcOrd="3" destOrd="0" presId="urn:microsoft.com/office/officeart/2018/5/layout/IconLeafLabelList"/>
    <dgm:cxn modelId="{1E438280-25BA-44DF-A3F1-B4C22FE85101}" type="presParOf" srcId="{D4525D21-F5D8-4D2B-BFF4-E1B781F903ED}" destId="{BE030AE3-213D-4C82-8864-FBBC70A12335}" srcOrd="3" destOrd="0" presId="urn:microsoft.com/office/officeart/2018/5/layout/IconLeafLabelList"/>
    <dgm:cxn modelId="{807BD53D-3860-40CA-A35C-48E17E2154C8}" type="presParOf" srcId="{D4525D21-F5D8-4D2B-BFF4-E1B781F903ED}" destId="{FE5FE56F-4953-4362-A0A1-1304275B1EC3}" srcOrd="4" destOrd="0" presId="urn:microsoft.com/office/officeart/2018/5/layout/IconLeafLabelList"/>
    <dgm:cxn modelId="{EBF46091-5BA7-4881-8DCE-7C056D9B0E2A}" type="presParOf" srcId="{FE5FE56F-4953-4362-A0A1-1304275B1EC3}" destId="{EFBC295E-FC68-4C56-8A6B-BFE98E8C8BED}" srcOrd="0" destOrd="0" presId="urn:microsoft.com/office/officeart/2018/5/layout/IconLeafLabelList"/>
    <dgm:cxn modelId="{9C2468AE-E830-478C-B132-C41B7B096838}" type="presParOf" srcId="{FE5FE56F-4953-4362-A0A1-1304275B1EC3}" destId="{9EC19D26-BFA7-462E-90DB-3BD4FE043CDB}" srcOrd="1" destOrd="0" presId="urn:microsoft.com/office/officeart/2018/5/layout/IconLeafLabelList"/>
    <dgm:cxn modelId="{B3C4F16C-DEFD-451A-90B4-240C879FCAD2}" type="presParOf" srcId="{FE5FE56F-4953-4362-A0A1-1304275B1EC3}" destId="{52D0B236-C32D-42EB-A167-F084363277E3}" srcOrd="2" destOrd="0" presId="urn:microsoft.com/office/officeart/2018/5/layout/IconLeafLabelList"/>
    <dgm:cxn modelId="{3D5319FE-6AF2-4A6F-8899-6C874FBE439C}" type="presParOf" srcId="{FE5FE56F-4953-4362-A0A1-1304275B1EC3}" destId="{81A2FB58-78B7-4F72-BC9B-2AFB2544B6FB}" srcOrd="3" destOrd="0" presId="urn:microsoft.com/office/officeart/2018/5/layout/IconLeafLabelList"/>
    <dgm:cxn modelId="{DD15C2CF-F039-4B0F-A7C7-42B0C21962EF}" type="presParOf" srcId="{D4525D21-F5D8-4D2B-BFF4-E1B781F903ED}" destId="{C10D4A50-464C-4604-BD52-C64E1A9F0BA4}" srcOrd="5" destOrd="0" presId="urn:microsoft.com/office/officeart/2018/5/layout/IconLeafLabelList"/>
    <dgm:cxn modelId="{5D4E9001-1D52-4283-A406-011B54B1EB35}" type="presParOf" srcId="{D4525D21-F5D8-4D2B-BFF4-E1B781F903ED}" destId="{7D7B4DA1-215D-45D5-8BDA-B8F312ABB39D}" srcOrd="6" destOrd="0" presId="urn:microsoft.com/office/officeart/2018/5/layout/IconLeafLabelList"/>
    <dgm:cxn modelId="{556564BA-6573-4DEE-BDF8-39BD68F18C56}" type="presParOf" srcId="{7D7B4DA1-215D-45D5-8BDA-B8F312ABB39D}" destId="{293462F9-7C96-4C6A-A5E2-16720808CEB9}" srcOrd="0" destOrd="0" presId="urn:microsoft.com/office/officeart/2018/5/layout/IconLeafLabelList"/>
    <dgm:cxn modelId="{C7FF3DA2-546C-4CA6-9277-67A6BD2459E2}" type="presParOf" srcId="{7D7B4DA1-215D-45D5-8BDA-B8F312ABB39D}" destId="{4C802DF3-AD94-4FCF-AA3C-26B31D64CA61}" srcOrd="1" destOrd="0" presId="urn:microsoft.com/office/officeart/2018/5/layout/IconLeafLabelList"/>
    <dgm:cxn modelId="{05AE6EFF-079F-4898-B5A9-1F20A5D1DDBD}" type="presParOf" srcId="{7D7B4DA1-215D-45D5-8BDA-B8F312ABB39D}" destId="{FF2323F0-8E4F-4A6F-8B1F-24E9AC9B0702}" srcOrd="2" destOrd="0" presId="urn:microsoft.com/office/officeart/2018/5/layout/IconLeafLabelList"/>
    <dgm:cxn modelId="{FA372056-4CEE-4B1E-87A5-916911148121}" type="presParOf" srcId="{7D7B4DA1-215D-45D5-8BDA-B8F312ABB39D}" destId="{4638D27C-2B02-4575-B9E5-1598A92AB02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A359F4-1184-42A1-957E-EC1EF846BF7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1C4FC47-DF5C-4A0C-8CA4-60D55B7EBE17}">
      <dgm:prSet/>
      <dgm:spPr/>
      <dgm:t>
        <a:bodyPr/>
        <a:lstStyle/>
        <a:p>
          <a:r>
            <a:rPr lang="en-US"/>
            <a:t>Challenge 1: Handling auto-calculation of claim amounts.</a:t>
          </a:r>
        </a:p>
      </dgm:t>
    </dgm:pt>
    <dgm:pt modelId="{A741B96C-2C9D-4AF2-B814-9003C74B7689}" type="parTrans" cxnId="{CA389119-D969-4A40-BAE8-85DA3453482F}">
      <dgm:prSet/>
      <dgm:spPr/>
      <dgm:t>
        <a:bodyPr/>
        <a:lstStyle/>
        <a:p>
          <a:endParaRPr lang="en-US"/>
        </a:p>
      </dgm:t>
    </dgm:pt>
    <dgm:pt modelId="{5E4AC9B8-235B-41FD-8CB6-F93A00A1F5BC}" type="sibTrans" cxnId="{CA389119-D969-4A40-BAE8-85DA3453482F}">
      <dgm:prSet/>
      <dgm:spPr/>
      <dgm:t>
        <a:bodyPr/>
        <a:lstStyle/>
        <a:p>
          <a:endParaRPr lang="en-US"/>
        </a:p>
      </dgm:t>
    </dgm:pt>
    <dgm:pt modelId="{CBEB550D-5939-4203-943E-F613BD4DE294}">
      <dgm:prSet/>
      <dgm:spPr/>
      <dgm:t>
        <a:bodyPr/>
        <a:lstStyle/>
        <a:p>
          <a:r>
            <a:rPr lang="en-US"/>
            <a:t>Solution: Implemented jQuery on the client-side to auto-calculate the amount based on Hours Worked and Hourly Rate.</a:t>
          </a:r>
        </a:p>
      </dgm:t>
    </dgm:pt>
    <dgm:pt modelId="{9FA7A34E-C763-40F1-B5B0-47CE9C814CD1}" type="parTrans" cxnId="{C198C296-F5EE-4606-9174-CDD976D08239}">
      <dgm:prSet/>
      <dgm:spPr/>
      <dgm:t>
        <a:bodyPr/>
        <a:lstStyle/>
        <a:p>
          <a:endParaRPr lang="en-US"/>
        </a:p>
      </dgm:t>
    </dgm:pt>
    <dgm:pt modelId="{A8C4FF47-2869-411E-B870-E70BD776A9AB}" type="sibTrans" cxnId="{C198C296-F5EE-4606-9174-CDD976D08239}">
      <dgm:prSet/>
      <dgm:spPr/>
      <dgm:t>
        <a:bodyPr/>
        <a:lstStyle/>
        <a:p>
          <a:endParaRPr lang="en-US"/>
        </a:p>
      </dgm:t>
    </dgm:pt>
    <dgm:pt modelId="{69509715-9633-458B-A4ED-5A27E40E5B2C}">
      <dgm:prSet/>
      <dgm:spPr/>
      <dgm:t>
        <a:bodyPr/>
        <a:lstStyle/>
        <a:p>
          <a:r>
            <a:rPr lang="en-US"/>
            <a:t>Challenge 2: Ensuring correct data validation for claim submission.</a:t>
          </a:r>
        </a:p>
      </dgm:t>
    </dgm:pt>
    <dgm:pt modelId="{05D9FEFE-2867-4A35-9FCD-3B30A1AC4C99}" type="parTrans" cxnId="{B861A36A-19F0-4A50-9670-7F503367919D}">
      <dgm:prSet/>
      <dgm:spPr/>
      <dgm:t>
        <a:bodyPr/>
        <a:lstStyle/>
        <a:p>
          <a:endParaRPr lang="en-US"/>
        </a:p>
      </dgm:t>
    </dgm:pt>
    <dgm:pt modelId="{36AD9A5E-9B53-4B26-A95A-F4D0A67C6B13}" type="sibTrans" cxnId="{B861A36A-19F0-4A50-9670-7F503367919D}">
      <dgm:prSet/>
      <dgm:spPr/>
      <dgm:t>
        <a:bodyPr/>
        <a:lstStyle/>
        <a:p>
          <a:endParaRPr lang="en-US"/>
        </a:p>
      </dgm:t>
    </dgm:pt>
    <dgm:pt modelId="{0E92AD37-CF2E-4855-A21B-08700B9B6FD5}">
      <dgm:prSet/>
      <dgm:spPr/>
      <dgm:t>
        <a:bodyPr/>
        <a:lstStyle/>
        <a:p>
          <a:r>
            <a:rPr lang="en-US"/>
            <a:t>Solution: Used ModelState and data annotations to validate the claim data before submitting.</a:t>
          </a:r>
        </a:p>
      </dgm:t>
    </dgm:pt>
    <dgm:pt modelId="{E331BD48-8119-4A8F-A822-0F08345D94DE}" type="parTrans" cxnId="{E6CA939A-D68E-4D67-8597-0863DF425B04}">
      <dgm:prSet/>
      <dgm:spPr/>
      <dgm:t>
        <a:bodyPr/>
        <a:lstStyle/>
        <a:p>
          <a:endParaRPr lang="en-US"/>
        </a:p>
      </dgm:t>
    </dgm:pt>
    <dgm:pt modelId="{FC3AD3C8-A258-4696-AA15-E15242A19DAA}" type="sibTrans" cxnId="{E6CA939A-D68E-4D67-8597-0863DF425B04}">
      <dgm:prSet/>
      <dgm:spPr/>
      <dgm:t>
        <a:bodyPr/>
        <a:lstStyle/>
        <a:p>
          <a:endParaRPr lang="en-US"/>
        </a:p>
      </dgm:t>
    </dgm:pt>
    <dgm:pt modelId="{DCD3A137-C5C2-4A1A-A1FF-326AC953625C}">
      <dgm:prSet/>
      <dgm:spPr/>
      <dgm:t>
        <a:bodyPr/>
        <a:lstStyle/>
        <a:p>
          <a:r>
            <a:rPr lang="en-US"/>
            <a:t>Challenge 3: Managing claims approval workflows.</a:t>
          </a:r>
        </a:p>
      </dgm:t>
    </dgm:pt>
    <dgm:pt modelId="{ACD60102-F0A0-48E8-9F8D-07F77E49B8B6}" type="parTrans" cxnId="{12515FAC-57DF-46E7-93EC-298222DE5558}">
      <dgm:prSet/>
      <dgm:spPr/>
      <dgm:t>
        <a:bodyPr/>
        <a:lstStyle/>
        <a:p>
          <a:endParaRPr lang="en-US"/>
        </a:p>
      </dgm:t>
    </dgm:pt>
    <dgm:pt modelId="{88FCEBF9-B078-4A15-A4DA-1D8ABDF10732}" type="sibTrans" cxnId="{12515FAC-57DF-46E7-93EC-298222DE5558}">
      <dgm:prSet/>
      <dgm:spPr/>
      <dgm:t>
        <a:bodyPr/>
        <a:lstStyle/>
        <a:p>
          <a:endParaRPr lang="en-US"/>
        </a:p>
      </dgm:t>
    </dgm:pt>
    <dgm:pt modelId="{D8D42197-0346-4B31-81AB-18D092D30792}">
      <dgm:prSet/>
      <dgm:spPr/>
      <dgm:t>
        <a:bodyPr/>
        <a:lstStyle/>
        <a:p>
          <a:r>
            <a:rPr lang="en-US"/>
            <a:t>Solution: Used simple status fields to manage the approval/rejection process for claims.</a:t>
          </a:r>
        </a:p>
      </dgm:t>
    </dgm:pt>
    <dgm:pt modelId="{D06D3198-110F-4ECD-86D3-7C3A42C71C1A}" type="parTrans" cxnId="{93D06168-3950-452B-BFA1-07C925AD3B77}">
      <dgm:prSet/>
      <dgm:spPr/>
      <dgm:t>
        <a:bodyPr/>
        <a:lstStyle/>
        <a:p>
          <a:endParaRPr lang="en-US"/>
        </a:p>
      </dgm:t>
    </dgm:pt>
    <dgm:pt modelId="{B2A81672-008D-4631-93BE-104B4F30F7E4}" type="sibTrans" cxnId="{93D06168-3950-452B-BFA1-07C925AD3B77}">
      <dgm:prSet/>
      <dgm:spPr/>
      <dgm:t>
        <a:bodyPr/>
        <a:lstStyle/>
        <a:p>
          <a:endParaRPr lang="en-US"/>
        </a:p>
      </dgm:t>
    </dgm:pt>
    <dgm:pt modelId="{8E0D920A-AE04-4456-8D03-6BEC3FF7B9A1}" type="pres">
      <dgm:prSet presAssocID="{6BA359F4-1184-42A1-957E-EC1EF846BF7B}" presName="root" presStyleCnt="0">
        <dgm:presLayoutVars>
          <dgm:dir/>
          <dgm:resizeHandles val="exact"/>
        </dgm:presLayoutVars>
      </dgm:prSet>
      <dgm:spPr/>
    </dgm:pt>
    <dgm:pt modelId="{405DDE94-7D69-4B97-9DF6-21254C9E0DFC}" type="pres">
      <dgm:prSet presAssocID="{6BA359F4-1184-42A1-957E-EC1EF846BF7B}" presName="container" presStyleCnt="0">
        <dgm:presLayoutVars>
          <dgm:dir/>
          <dgm:resizeHandles val="exact"/>
        </dgm:presLayoutVars>
      </dgm:prSet>
      <dgm:spPr/>
    </dgm:pt>
    <dgm:pt modelId="{EFE092B9-4698-49CF-98CF-945AAA0BBC3D}" type="pres">
      <dgm:prSet presAssocID="{81C4FC47-DF5C-4A0C-8CA4-60D55B7EBE17}" presName="compNode" presStyleCnt="0"/>
      <dgm:spPr/>
    </dgm:pt>
    <dgm:pt modelId="{189C5EF5-346F-4F17-BE07-04DCCA0D9861}" type="pres">
      <dgm:prSet presAssocID="{81C4FC47-DF5C-4A0C-8CA4-60D55B7EBE17}" presName="iconBgRect" presStyleLbl="bgShp" presStyleIdx="0" presStyleCnt="6"/>
      <dgm:spPr/>
    </dgm:pt>
    <dgm:pt modelId="{13068CA9-F7B1-4BEE-89B2-E294EE282F4E}" type="pres">
      <dgm:prSet presAssocID="{81C4FC47-DF5C-4A0C-8CA4-60D55B7EBE1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AC4EEF9F-FF22-47A2-8C9D-9513B9F10A51}" type="pres">
      <dgm:prSet presAssocID="{81C4FC47-DF5C-4A0C-8CA4-60D55B7EBE17}" presName="spaceRect" presStyleCnt="0"/>
      <dgm:spPr/>
    </dgm:pt>
    <dgm:pt modelId="{EB59AE81-C712-4B43-86DB-F27A07A030B8}" type="pres">
      <dgm:prSet presAssocID="{81C4FC47-DF5C-4A0C-8CA4-60D55B7EBE17}" presName="textRect" presStyleLbl="revTx" presStyleIdx="0" presStyleCnt="6">
        <dgm:presLayoutVars>
          <dgm:chMax val="1"/>
          <dgm:chPref val="1"/>
        </dgm:presLayoutVars>
      </dgm:prSet>
      <dgm:spPr/>
    </dgm:pt>
    <dgm:pt modelId="{79FBB769-50AA-4F9B-96A4-6C214E7BAD29}" type="pres">
      <dgm:prSet presAssocID="{5E4AC9B8-235B-41FD-8CB6-F93A00A1F5BC}" presName="sibTrans" presStyleLbl="sibTrans2D1" presStyleIdx="0" presStyleCnt="0"/>
      <dgm:spPr/>
    </dgm:pt>
    <dgm:pt modelId="{4E89AEC8-93C7-4603-A7F5-122F7E36EE12}" type="pres">
      <dgm:prSet presAssocID="{CBEB550D-5939-4203-943E-F613BD4DE294}" presName="compNode" presStyleCnt="0"/>
      <dgm:spPr/>
    </dgm:pt>
    <dgm:pt modelId="{1297D85F-E7C7-40A8-8472-E2383F84A8AE}" type="pres">
      <dgm:prSet presAssocID="{CBEB550D-5939-4203-943E-F613BD4DE294}" presName="iconBgRect" presStyleLbl="bgShp" presStyleIdx="1" presStyleCnt="6"/>
      <dgm:spPr/>
    </dgm:pt>
    <dgm:pt modelId="{33EBA63F-7E69-4F6C-8701-0C2E8C251CAE}" type="pres">
      <dgm:prSet presAssocID="{CBEB550D-5939-4203-943E-F613BD4DE29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A6168C55-A22C-4565-88FE-B7E501A4742B}" type="pres">
      <dgm:prSet presAssocID="{CBEB550D-5939-4203-943E-F613BD4DE294}" presName="spaceRect" presStyleCnt="0"/>
      <dgm:spPr/>
    </dgm:pt>
    <dgm:pt modelId="{D7784BFD-E581-4A77-88B7-34DDE39E0138}" type="pres">
      <dgm:prSet presAssocID="{CBEB550D-5939-4203-943E-F613BD4DE294}" presName="textRect" presStyleLbl="revTx" presStyleIdx="1" presStyleCnt="6">
        <dgm:presLayoutVars>
          <dgm:chMax val="1"/>
          <dgm:chPref val="1"/>
        </dgm:presLayoutVars>
      </dgm:prSet>
      <dgm:spPr/>
    </dgm:pt>
    <dgm:pt modelId="{11898025-5534-4B30-A769-7B8931D28C4A}" type="pres">
      <dgm:prSet presAssocID="{A8C4FF47-2869-411E-B870-E70BD776A9AB}" presName="sibTrans" presStyleLbl="sibTrans2D1" presStyleIdx="0" presStyleCnt="0"/>
      <dgm:spPr/>
    </dgm:pt>
    <dgm:pt modelId="{E5360F51-A572-48C1-AE4F-6E655B06CE5A}" type="pres">
      <dgm:prSet presAssocID="{69509715-9633-458B-A4ED-5A27E40E5B2C}" presName="compNode" presStyleCnt="0"/>
      <dgm:spPr/>
    </dgm:pt>
    <dgm:pt modelId="{AF90B9C8-A86D-4383-BA8B-78184E338261}" type="pres">
      <dgm:prSet presAssocID="{69509715-9633-458B-A4ED-5A27E40E5B2C}" presName="iconBgRect" presStyleLbl="bgShp" presStyleIdx="2" presStyleCnt="6"/>
      <dgm:spPr/>
    </dgm:pt>
    <dgm:pt modelId="{85ED42EE-EB3D-4D48-9C14-E8B20A52D77E}" type="pres">
      <dgm:prSet presAssocID="{69509715-9633-458B-A4ED-5A27E40E5B2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98F8336D-B7FE-41C9-B23F-0B57554A2776}" type="pres">
      <dgm:prSet presAssocID="{69509715-9633-458B-A4ED-5A27E40E5B2C}" presName="spaceRect" presStyleCnt="0"/>
      <dgm:spPr/>
    </dgm:pt>
    <dgm:pt modelId="{5EA2F8B6-9397-4693-B5C9-96944E5C9460}" type="pres">
      <dgm:prSet presAssocID="{69509715-9633-458B-A4ED-5A27E40E5B2C}" presName="textRect" presStyleLbl="revTx" presStyleIdx="2" presStyleCnt="6">
        <dgm:presLayoutVars>
          <dgm:chMax val="1"/>
          <dgm:chPref val="1"/>
        </dgm:presLayoutVars>
      </dgm:prSet>
      <dgm:spPr/>
    </dgm:pt>
    <dgm:pt modelId="{EA58481D-880F-4E01-AF6C-7698D96B4441}" type="pres">
      <dgm:prSet presAssocID="{36AD9A5E-9B53-4B26-A95A-F4D0A67C6B13}" presName="sibTrans" presStyleLbl="sibTrans2D1" presStyleIdx="0" presStyleCnt="0"/>
      <dgm:spPr/>
    </dgm:pt>
    <dgm:pt modelId="{95AA7CB0-DE1D-43C1-B529-3D9470D8A061}" type="pres">
      <dgm:prSet presAssocID="{0E92AD37-CF2E-4855-A21B-08700B9B6FD5}" presName="compNode" presStyleCnt="0"/>
      <dgm:spPr/>
    </dgm:pt>
    <dgm:pt modelId="{1E12C08A-53AE-4194-841D-60E504E1E689}" type="pres">
      <dgm:prSet presAssocID="{0E92AD37-CF2E-4855-A21B-08700B9B6FD5}" presName="iconBgRect" presStyleLbl="bgShp" presStyleIdx="3" presStyleCnt="6"/>
      <dgm:spPr/>
    </dgm:pt>
    <dgm:pt modelId="{E5D12C00-A96C-43EB-9A0A-345B93C2726B}" type="pres">
      <dgm:prSet presAssocID="{0E92AD37-CF2E-4855-A21B-08700B9B6FD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5A9C767-54E1-4B14-9B3F-C79E2470FB84}" type="pres">
      <dgm:prSet presAssocID="{0E92AD37-CF2E-4855-A21B-08700B9B6FD5}" presName="spaceRect" presStyleCnt="0"/>
      <dgm:spPr/>
    </dgm:pt>
    <dgm:pt modelId="{EEFE392E-6CDE-4189-ABAE-F0A7BD0FDA80}" type="pres">
      <dgm:prSet presAssocID="{0E92AD37-CF2E-4855-A21B-08700B9B6FD5}" presName="textRect" presStyleLbl="revTx" presStyleIdx="3" presStyleCnt="6">
        <dgm:presLayoutVars>
          <dgm:chMax val="1"/>
          <dgm:chPref val="1"/>
        </dgm:presLayoutVars>
      </dgm:prSet>
      <dgm:spPr/>
    </dgm:pt>
    <dgm:pt modelId="{9C463CBA-C7C2-407D-97C1-A36EE73A4DA1}" type="pres">
      <dgm:prSet presAssocID="{FC3AD3C8-A258-4696-AA15-E15242A19DAA}" presName="sibTrans" presStyleLbl="sibTrans2D1" presStyleIdx="0" presStyleCnt="0"/>
      <dgm:spPr/>
    </dgm:pt>
    <dgm:pt modelId="{0C356A5B-C4FF-4FCC-B6CF-4B1888EA931B}" type="pres">
      <dgm:prSet presAssocID="{DCD3A137-C5C2-4A1A-A1FF-326AC953625C}" presName="compNode" presStyleCnt="0"/>
      <dgm:spPr/>
    </dgm:pt>
    <dgm:pt modelId="{8E454168-E7DE-487A-88EE-9585BA007907}" type="pres">
      <dgm:prSet presAssocID="{DCD3A137-C5C2-4A1A-A1FF-326AC953625C}" presName="iconBgRect" presStyleLbl="bgShp" presStyleIdx="4" presStyleCnt="6"/>
      <dgm:spPr/>
    </dgm:pt>
    <dgm:pt modelId="{C9DA3F09-E5A6-4EB2-91E5-2B61FFE2970A}" type="pres">
      <dgm:prSet presAssocID="{DCD3A137-C5C2-4A1A-A1FF-326AC953625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4296738-C209-4D2F-9365-7E1007DBA359}" type="pres">
      <dgm:prSet presAssocID="{DCD3A137-C5C2-4A1A-A1FF-326AC953625C}" presName="spaceRect" presStyleCnt="0"/>
      <dgm:spPr/>
    </dgm:pt>
    <dgm:pt modelId="{B5E409A6-4CE7-49E7-A658-786E46706BC5}" type="pres">
      <dgm:prSet presAssocID="{DCD3A137-C5C2-4A1A-A1FF-326AC953625C}" presName="textRect" presStyleLbl="revTx" presStyleIdx="4" presStyleCnt="6">
        <dgm:presLayoutVars>
          <dgm:chMax val="1"/>
          <dgm:chPref val="1"/>
        </dgm:presLayoutVars>
      </dgm:prSet>
      <dgm:spPr/>
    </dgm:pt>
    <dgm:pt modelId="{EFF6F8F1-4E69-467C-ADC6-195587E22BBA}" type="pres">
      <dgm:prSet presAssocID="{88FCEBF9-B078-4A15-A4DA-1D8ABDF10732}" presName="sibTrans" presStyleLbl="sibTrans2D1" presStyleIdx="0" presStyleCnt="0"/>
      <dgm:spPr/>
    </dgm:pt>
    <dgm:pt modelId="{49222E66-2424-407E-B9F8-ABDEC7351162}" type="pres">
      <dgm:prSet presAssocID="{D8D42197-0346-4B31-81AB-18D092D30792}" presName="compNode" presStyleCnt="0"/>
      <dgm:spPr/>
    </dgm:pt>
    <dgm:pt modelId="{1AEC21BE-65F9-4254-AEC2-89E5CB840B0B}" type="pres">
      <dgm:prSet presAssocID="{D8D42197-0346-4B31-81AB-18D092D30792}" presName="iconBgRect" presStyleLbl="bgShp" presStyleIdx="5" presStyleCnt="6"/>
      <dgm:spPr/>
    </dgm:pt>
    <dgm:pt modelId="{E5BA1175-D076-4680-A85A-DB684D6A7ECC}" type="pres">
      <dgm:prSet presAssocID="{D8D42197-0346-4B31-81AB-18D092D3079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49970203-481D-4F36-ABAB-0907FDAF6CEB}" type="pres">
      <dgm:prSet presAssocID="{D8D42197-0346-4B31-81AB-18D092D30792}" presName="spaceRect" presStyleCnt="0"/>
      <dgm:spPr/>
    </dgm:pt>
    <dgm:pt modelId="{0E806FFC-57AC-4079-BF17-ABF6C408BF64}" type="pres">
      <dgm:prSet presAssocID="{D8D42197-0346-4B31-81AB-18D092D3079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50A0011-DD68-4938-869D-F43E52DA796F}" type="presOf" srcId="{81C4FC47-DF5C-4A0C-8CA4-60D55B7EBE17}" destId="{EB59AE81-C712-4B43-86DB-F27A07A030B8}" srcOrd="0" destOrd="0" presId="urn:microsoft.com/office/officeart/2018/2/layout/IconCircleList"/>
    <dgm:cxn modelId="{65040612-EF18-4478-B827-E68EC3023413}" type="presOf" srcId="{36AD9A5E-9B53-4B26-A95A-F4D0A67C6B13}" destId="{EA58481D-880F-4E01-AF6C-7698D96B4441}" srcOrd="0" destOrd="0" presId="urn:microsoft.com/office/officeart/2018/2/layout/IconCircleList"/>
    <dgm:cxn modelId="{CA389119-D969-4A40-BAE8-85DA3453482F}" srcId="{6BA359F4-1184-42A1-957E-EC1EF846BF7B}" destId="{81C4FC47-DF5C-4A0C-8CA4-60D55B7EBE17}" srcOrd="0" destOrd="0" parTransId="{A741B96C-2C9D-4AF2-B814-9003C74B7689}" sibTransId="{5E4AC9B8-235B-41FD-8CB6-F93A00A1F5BC}"/>
    <dgm:cxn modelId="{5BAF1E2D-34C7-4112-B9A0-316FC47083DD}" type="presOf" srcId="{D8D42197-0346-4B31-81AB-18D092D30792}" destId="{0E806FFC-57AC-4079-BF17-ABF6C408BF64}" srcOrd="0" destOrd="0" presId="urn:microsoft.com/office/officeart/2018/2/layout/IconCircleList"/>
    <dgm:cxn modelId="{7AB8C240-D7D6-42AC-83F5-2D43FBD820F5}" type="presOf" srcId="{FC3AD3C8-A258-4696-AA15-E15242A19DAA}" destId="{9C463CBA-C7C2-407D-97C1-A36EE73A4DA1}" srcOrd="0" destOrd="0" presId="urn:microsoft.com/office/officeart/2018/2/layout/IconCircleList"/>
    <dgm:cxn modelId="{1F34A345-46DD-4A26-BEBF-B33D548DD374}" type="presOf" srcId="{5E4AC9B8-235B-41FD-8CB6-F93A00A1F5BC}" destId="{79FBB769-50AA-4F9B-96A4-6C214E7BAD29}" srcOrd="0" destOrd="0" presId="urn:microsoft.com/office/officeart/2018/2/layout/IconCircleList"/>
    <dgm:cxn modelId="{93D06168-3950-452B-BFA1-07C925AD3B77}" srcId="{6BA359F4-1184-42A1-957E-EC1EF846BF7B}" destId="{D8D42197-0346-4B31-81AB-18D092D30792}" srcOrd="5" destOrd="0" parTransId="{D06D3198-110F-4ECD-86D3-7C3A42C71C1A}" sibTransId="{B2A81672-008D-4631-93BE-104B4F30F7E4}"/>
    <dgm:cxn modelId="{B861A36A-19F0-4A50-9670-7F503367919D}" srcId="{6BA359F4-1184-42A1-957E-EC1EF846BF7B}" destId="{69509715-9633-458B-A4ED-5A27E40E5B2C}" srcOrd="2" destOrd="0" parTransId="{05D9FEFE-2867-4A35-9FCD-3B30A1AC4C99}" sibTransId="{36AD9A5E-9B53-4B26-A95A-F4D0A67C6B13}"/>
    <dgm:cxn modelId="{5EA14F71-0693-4739-BD6F-BF26D29DCE83}" type="presOf" srcId="{88FCEBF9-B078-4A15-A4DA-1D8ABDF10732}" destId="{EFF6F8F1-4E69-467C-ADC6-195587E22BBA}" srcOrd="0" destOrd="0" presId="urn:microsoft.com/office/officeart/2018/2/layout/IconCircleList"/>
    <dgm:cxn modelId="{7AFE8876-3AF9-4948-A2B7-ECC83BB7002F}" type="presOf" srcId="{A8C4FF47-2869-411E-B870-E70BD776A9AB}" destId="{11898025-5534-4B30-A769-7B8931D28C4A}" srcOrd="0" destOrd="0" presId="urn:microsoft.com/office/officeart/2018/2/layout/IconCircleList"/>
    <dgm:cxn modelId="{1EF79E85-0E67-4EFA-911C-7693ABFC8773}" type="presOf" srcId="{69509715-9633-458B-A4ED-5A27E40E5B2C}" destId="{5EA2F8B6-9397-4693-B5C9-96944E5C9460}" srcOrd="0" destOrd="0" presId="urn:microsoft.com/office/officeart/2018/2/layout/IconCircleList"/>
    <dgm:cxn modelId="{1C821F86-BB2A-42BA-8387-08FC0F5EEF25}" type="presOf" srcId="{DCD3A137-C5C2-4A1A-A1FF-326AC953625C}" destId="{B5E409A6-4CE7-49E7-A658-786E46706BC5}" srcOrd="0" destOrd="0" presId="urn:microsoft.com/office/officeart/2018/2/layout/IconCircleList"/>
    <dgm:cxn modelId="{1A871C92-7EE9-4FB8-A86C-A7F409C5DC33}" type="presOf" srcId="{6BA359F4-1184-42A1-957E-EC1EF846BF7B}" destId="{8E0D920A-AE04-4456-8D03-6BEC3FF7B9A1}" srcOrd="0" destOrd="0" presId="urn:microsoft.com/office/officeart/2018/2/layout/IconCircleList"/>
    <dgm:cxn modelId="{C198C296-F5EE-4606-9174-CDD976D08239}" srcId="{6BA359F4-1184-42A1-957E-EC1EF846BF7B}" destId="{CBEB550D-5939-4203-943E-F613BD4DE294}" srcOrd="1" destOrd="0" parTransId="{9FA7A34E-C763-40F1-B5B0-47CE9C814CD1}" sibTransId="{A8C4FF47-2869-411E-B870-E70BD776A9AB}"/>
    <dgm:cxn modelId="{B1B70E98-BEFE-4B85-B4B7-23A6D6E00E10}" type="presOf" srcId="{0E92AD37-CF2E-4855-A21B-08700B9B6FD5}" destId="{EEFE392E-6CDE-4189-ABAE-F0A7BD0FDA80}" srcOrd="0" destOrd="0" presId="urn:microsoft.com/office/officeart/2018/2/layout/IconCircleList"/>
    <dgm:cxn modelId="{E6CA939A-D68E-4D67-8597-0863DF425B04}" srcId="{6BA359F4-1184-42A1-957E-EC1EF846BF7B}" destId="{0E92AD37-CF2E-4855-A21B-08700B9B6FD5}" srcOrd="3" destOrd="0" parTransId="{E331BD48-8119-4A8F-A822-0F08345D94DE}" sibTransId="{FC3AD3C8-A258-4696-AA15-E15242A19DAA}"/>
    <dgm:cxn modelId="{12515FAC-57DF-46E7-93EC-298222DE5558}" srcId="{6BA359F4-1184-42A1-957E-EC1EF846BF7B}" destId="{DCD3A137-C5C2-4A1A-A1FF-326AC953625C}" srcOrd="4" destOrd="0" parTransId="{ACD60102-F0A0-48E8-9F8D-07F77E49B8B6}" sibTransId="{88FCEBF9-B078-4A15-A4DA-1D8ABDF10732}"/>
    <dgm:cxn modelId="{551B9EC0-2B66-49E6-BC23-5F8849ACB887}" type="presOf" srcId="{CBEB550D-5939-4203-943E-F613BD4DE294}" destId="{D7784BFD-E581-4A77-88B7-34DDE39E0138}" srcOrd="0" destOrd="0" presId="urn:microsoft.com/office/officeart/2018/2/layout/IconCircleList"/>
    <dgm:cxn modelId="{6595C07D-E8B7-420D-82B8-ECE33C68D0EC}" type="presParOf" srcId="{8E0D920A-AE04-4456-8D03-6BEC3FF7B9A1}" destId="{405DDE94-7D69-4B97-9DF6-21254C9E0DFC}" srcOrd="0" destOrd="0" presId="urn:microsoft.com/office/officeart/2018/2/layout/IconCircleList"/>
    <dgm:cxn modelId="{61FA67BF-C1F0-4DF7-954F-214505179692}" type="presParOf" srcId="{405DDE94-7D69-4B97-9DF6-21254C9E0DFC}" destId="{EFE092B9-4698-49CF-98CF-945AAA0BBC3D}" srcOrd="0" destOrd="0" presId="urn:microsoft.com/office/officeart/2018/2/layout/IconCircleList"/>
    <dgm:cxn modelId="{927AE08C-F1D7-49C3-945E-DDF43D2D3C64}" type="presParOf" srcId="{EFE092B9-4698-49CF-98CF-945AAA0BBC3D}" destId="{189C5EF5-346F-4F17-BE07-04DCCA0D9861}" srcOrd="0" destOrd="0" presId="urn:microsoft.com/office/officeart/2018/2/layout/IconCircleList"/>
    <dgm:cxn modelId="{BC4A2C2E-853E-4DAA-9DB4-9740D4F6AE69}" type="presParOf" srcId="{EFE092B9-4698-49CF-98CF-945AAA0BBC3D}" destId="{13068CA9-F7B1-4BEE-89B2-E294EE282F4E}" srcOrd="1" destOrd="0" presId="urn:microsoft.com/office/officeart/2018/2/layout/IconCircleList"/>
    <dgm:cxn modelId="{BFBAE2FE-15FE-4D5F-B4FC-601EE05CFF3B}" type="presParOf" srcId="{EFE092B9-4698-49CF-98CF-945AAA0BBC3D}" destId="{AC4EEF9F-FF22-47A2-8C9D-9513B9F10A51}" srcOrd="2" destOrd="0" presId="urn:microsoft.com/office/officeart/2018/2/layout/IconCircleList"/>
    <dgm:cxn modelId="{0342ECC5-EC29-43CD-9093-990213A80906}" type="presParOf" srcId="{EFE092B9-4698-49CF-98CF-945AAA0BBC3D}" destId="{EB59AE81-C712-4B43-86DB-F27A07A030B8}" srcOrd="3" destOrd="0" presId="urn:microsoft.com/office/officeart/2018/2/layout/IconCircleList"/>
    <dgm:cxn modelId="{2756F4D3-E246-4F23-A90D-95512BF68F37}" type="presParOf" srcId="{405DDE94-7D69-4B97-9DF6-21254C9E0DFC}" destId="{79FBB769-50AA-4F9B-96A4-6C214E7BAD29}" srcOrd="1" destOrd="0" presId="urn:microsoft.com/office/officeart/2018/2/layout/IconCircleList"/>
    <dgm:cxn modelId="{EF3EE26B-4DBD-4AC7-A860-885379DB8603}" type="presParOf" srcId="{405DDE94-7D69-4B97-9DF6-21254C9E0DFC}" destId="{4E89AEC8-93C7-4603-A7F5-122F7E36EE12}" srcOrd="2" destOrd="0" presId="urn:microsoft.com/office/officeart/2018/2/layout/IconCircleList"/>
    <dgm:cxn modelId="{51232BB2-43F3-415C-897C-CD41474C7EEB}" type="presParOf" srcId="{4E89AEC8-93C7-4603-A7F5-122F7E36EE12}" destId="{1297D85F-E7C7-40A8-8472-E2383F84A8AE}" srcOrd="0" destOrd="0" presId="urn:microsoft.com/office/officeart/2018/2/layout/IconCircleList"/>
    <dgm:cxn modelId="{D9804306-1462-4E81-B5CF-BF1E4ECE8EB3}" type="presParOf" srcId="{4E89AEC8-93C7-4603-A7F5-122F7E36EE12}" destId="{33EBA63F-7E69-4F6C-8701-0C2E8C251CAE}" srcOrd="1" destOrd="0" presId="urn:microsoft.com/office/officeart/2018/2/layout/IconCircleList"/>
    <dgm:cxn modelId="{CC5669F4-903E-434A-944F-110BA7CAC304}" type="presParOf" srcId="{4E89AEC8-93C7-4603-A7F5-122F7E36EE12}" destId="{A6168C55-A22C-4565-88FE-B7E501A4742B}" srcOrd="2" destOrd="0" presId="urn:microsoft.com/office/officeart/2018/2/layout/IconCircleList"/>
    <dgm:cxn modelId="{1EA0EC41-F2DE-40F7-9B49-A97645F572D9}" type="presParOf" srcId="{4E89AEC8-93C7-4603-A7F5-122F7E36EE12}" destId="{D7784BFD-E581-4A77-88B7-34DDE39E0138}" srcOrd="3" destOrd="0" presId="urn:microsoft.com/office/officeart/2018/2/layout/IconCircleList"/>
    <dgm:cxn modelId="{5D0733BF-44D2-44BC-B8DC-0D6DC516458C}" type="presParOf" srcId="{405DDE94-7D69-4B97-9DF6-21254C9E0DFC}" destId="{11898025-5534-4B30-A769-7B8931D28C4A}" srcOrd="3" destOrd="0" presId="urn:microsoft.com/office/officeart/2018/2/layout/IconCircleList"/>
    <dgm:cxn modelId="{FE88E209-CB21-460E-938F-AD908CF37920}" type="presParOf" srcId="{405DDE94-7D69-4B97-9DF6-21254C9E0DFC}" destId="{E5360F51-A572-48C1-AE4F-6E655B06CE5A}" srcOrd="4" destOrd="0" presId="urn:microsoft.com/office/officeart/2018/2/layout/IconCircleList"/>
    <dgm:cxn modelId="{2C634377-A4A4-4288-BB29-3E4CA57B5C0C}" type="presParOf" srcId="{E5360F51-A572-48C1-AE4F-6E655B06CE5A}" destId="{AF90B9C8-A86D-4383-BA8B-78184E338261}" srcOrd="0" destOrd="0" presId="urn:microsoft.com/office/officeart/2018/2/layout/IconCircleList"/>
    <dgm:cxn modelId="{BEF65C9E-19E9-4716-B572-28F2D8320B25}" type="presParOf" srcId="{E5360F51-A572-48C1-AE4F-6E655B06CE5A}" destId="{85ED42EE-EB3D-4D48-9C14-E8B20A52D77E}" srcOrd="1" destOrd="0" presId="urn:microsoft.com/office/officeart/2018/2/layout/IconCircleList"/>
    <dgm:cxn modelId="{937CADB1-4503-4BC8-AD69-CB36DA2E5CC7}" type="presParOf" srcId="{E5360F51-A572-48C1-AE4F-6E655B06CE5A}" destId="{98F8336D-B7FE-41C9-B23F-0B57554A2776}" srcOrd="2" destOrd="0" presId="urn:microsoft.com/office/officeart/2018/2/layout/IconCircleList"/>
    <dgm:cxn modelId="{B487CD62-991E-431A-A933-82E8DF30F518}" type="presParOf" srcId="{E5360F51-A572-48C1-AE4F-6E655B06CE5A}" destId="{5EA2F8B6-9397-4693-B5C9-96944E5C9460}" srcOrd="3" destOrd="0" presId="urn:microsoft.com/office/officeart/2018/2/layout/IconCircleList"/>
    <dgm:cxn modelId="{7DF9BF88-5D9D-46B7-9981-FE3E49CD2429}" type="presParOf" srcId="{405DDE94-7D69-4B97-9DF6-21254C9E0DFC}" destId="{EA58481D-880F-4E01-AF6C-7698D96B4441}" srcOrd="5" destOrd="0" presId="urn:microsoft.com/office/officeart/2018/2/layout/IconCircleList"/>
    <dgm:cxn modelId="{938A3AC8-1B0C-4E8C-8FF6-5233AC22F703}" type="presParOf" srcId="{405DDE94-7D69-4B97-9DF6-21254C9E0DFC}" destId="{95AA7CB0-DE1D-43C1-B529-3D9470D8A061}" srcOrd="6" destOrd="0" presId="urn:microsoft.com/office/officeart/2018/2/layout/IconCircleList"/>
    <dgm:cxn modelId="{46AE17B1-BECB-47EC-8D6F-EDDE7BD0E063}" type="presParOf" srcId="{95AA7CB0-DE1D-43C1-B529-3D9470D8A061}" destId="{1E12C08A-53AE-4194-841D-60E504E1E689}" srcOrd="0" destOrd="0" presId="urn:microsoft.com/office/officeart/2018/2/layout/IconCircleList"/>
    <dgm:cxn modelId="{F6F26A08-2CF1-4648-A9C0-849FC589387E}" type="presParOf" srcId="{95AA7CB0-DE1D-43C1-B529-3D9470D8A061}" destId="{E5D12C00-A96C-43EB-9A0A-345B93C2726B}" srcOrd="1" destOrd="0" presId="urn:microsoft.com/office/officeart/2018/2/layout/IconCircleList"/>
    <dgm:cxn modelId="{8DB8304C-F257-48EA-AD68-5F9D14B614E7}" type="presParOf" srcId="{95AA7CB0-DE1D-43C1-B529-3D9470D8A061}" destId="{B5A9C767-54E1-4B14-9B3F-C79E2470FB84}" srcOrd="2" destOrd="0" presId="urn:microsoft.com/office/officeart/2018/2/layout/IconCircleList"/>
    <dgm:cxn modelId="{1462B96E-600D-4B74-A365-B46C57FA0D44}" type="presParOf" srcId="{95AA7CB0-DE1D-43C1-B529-3D9470D8A061}" destId="{EEFE392E-6CDE-4189-ABAE-F0A7BD0FDA80}" srcOrd="3" destOrd="0" presId="urn:microsoft.com/office/officeart/2018/2/layout/IconCircleList"/>
    <dgm:cxn modelId="{28D292CB-BB90-4D02-A502-EAAE5ABB74CD}" type="presParOf" srcId="{405DDE94-7D69-4B97-9DF6-21254C9E0DFC}" destId="{9C463CBA-C7C2-407D-97C1-A36EE73A4DA1}" srcOrd="7" destOrd="0" presId="urn:microsoft.com/office/officeart/2018/2/layout/IconCircleList"/>
    <dgm:cxn modelId="{494A7A84-45AE-43BC-858F-0887DC707C81}" type="presParOf" srcId="{405DDE94-7D69-4B97-9DF6-21254C9E0DFC}" destId="{0C356A5B-C4FF-4FCC-B6CF-4B1888EA931B}" srcOrd="8" destOrd="0" presId="urn:microsoft.com/office/officeart/2018/2/layout/IconCircleList"/>
    <dgm:cxn modelId="{F71BA3BF-96AB-4D78-AF99-33C933DADBE1}" type="presParOf" srcId="{0C356A5B-C4FF-4FCC-B6CF-4B1888EA931B}" destId="{8E454168-E7DE-487A-88EE-9585BA007907}" srcOrd="0" destOrd="0" presId="urn:microsoft.com/office/officeart/2018/2/layout/IconCircleList"/>
    <dgm:cxn modelId="{2C7F8665-9349-4BAD-9095-94B1CB691440}" type="presParOf" srcId="{0C356A5B-C4FF-4FCC-B6CF-4B1888EA931B}" destId="{C9DA3F09-E5A6-4EB2-91E5-2B61FFE2970A}" srcOrd="1" destOrd="0" presId="urn:microsoft.com/office/officeart/2018/2/layout/IconCircleList"/>
    <dgm:cxn modelId="{19200A23-C015-4841-8EEC-E3F184F69063}" type="presParOf" srcId="{0C356A5B-C4FF-4FCC-B6CF-4B1888EA931B}" destId="{54296738-C209-4D2F-9365-7E1007DBA359}" srcOrd="2" destOrd="0" presId="urn:microsoft.com/office/officeart/2018/2/layout/IconCircleList"/>
    <dgm:cxn modelId="{EE4FBF23-D7E9-482D-9CA1-3A88D9E4566C}" type="presParOf" srcId="{0C356A5B-C4FF-4FCC-B6CF-4B1888EA931B}" destId="{B5E409A6-4CE7-49E7-A658-786E46706BC5}" srcOrd="3" destOrd="0" presId="urn:microsoft.com/office/officeart/2018/2/layout/IconCircleList"/>
    <dgm:cxn modelId="{2D411085-36DE-4743-A886-CB5D6A91852B}" type="presParOf" srcId="{405DDE94-7D69-4B97-9DF6-21254C9E0DFC}" destId="{EFF6F8F1-4E69-467C-ADC6-195587E22BBA}" srcOrd="9" destOrd="0" presId="urn:microsoft.com/office/officeart/2018/2/layout/IconCircleList"/>
    <dgm:cxn modelId="{DFA6F1C4-AB41-490B-9883-51F351CFA57D}" type="presParOf" srcId="{405DDE94-7D69-4B97-9DF6-21254C9E0DFC}" destId="{49222E66-2424-407E-B9F8-ABDEC7351162}" srcOrd="10" destOrd="0" presId="urn:microsoft.com/office/officeart/2018/2/layout/IconCircleList"/>
    <dgm:cxn modelId="{7D01F544-2BD8-4406-8D87-0A26A86BAAF3}" type="presParOf" srcId="{49222E66-2424-407E-B9F8-ABDEC7351162}" destId="{1AEC21BE-65F9-4254-AEC2-89E5CB840B0B}" srcOrd="0" destOrd="0" presId="urn:microsoft.com/office/officeart/2018/2/layout/IconCircleList"/>
    <dgm:cxn modelId="{1EE053ED-1528-486D-A61F-943574EFC677}" type="presParOf" srcId="{49222E66-2424-407E-B9F8-ABDEC7351162}" destId="{E5BA1175-D076-4680-A85A-DB684D6A7ECC}" srcOrd="1" destOrd="0" presId="urn:microsoft.com/office/officeart/2018/2/layout/IconCircleList"/>
    <dgm:cxn modelId="{9DAE0E22-B576-4606-A338-4C1941D25AC9}" type="presParOf" srcId="{49222E66-2424-407E-B9F8-ABDEC7351162}" destId="{49970203-481D-4F36-ABAB-0907FDAF6CEB}" srcOrd="2" destOrd="0" presId="urn:microsoft.com/office/officeart/2018/2/layout/IconCircleList"/>
    <dgm:cxn modelId="{16A768F1-96B5-4C90-9C1C-8D40B60F693F}" type="presParOf" srcId="{49222E66-2424-407E-B9F8-ABDEC7351162}" destId="{0E806FFC-57AC-4079-BF17-ABF6C408BF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A734126-1E55-467E-8063-34B6A7653DD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D16D9FA-A8A9-4E0F-8A46-E59F9C2E44C9}">
      <dgm:prSet/>
      <dgm:spPr/>
      <dgm:t>
        <a:bodyPr/>
        <a:lstStyle/>
        <a:p>
          <a:r>
            <a:rPr lang="en-US"/>
            <a:t>Summary:</a:t>
          </a:r>
        </a:p>
      </dgm:t>
    </dgm:pt>
    <dgm:pt modelId="{D6A6CD8D-37BC-40B0-9501-3CDE845BDAF3}" type="parTrans" cxnId="{0462E764-9C06-4A2E-847B-57070C158BE5}">
      <dgm:prSet/>
      <dgm:spPr/>
      <dgm:t>
        <a:bodyPr/>
        <a:lstStyle/>
        <a:p>
          <a:endParaRPr lang="en-US"/>
        </a:p>
      </dgm:t>
    </dgm:pt>
    <dgm:pt modelId="{51608243-FB50-4538-B02B-ED5044C32649}" type="sibTrans" cxnId="{0462E764-9C06-4A2E-847B-57070C158BE5}">
      <dgm:prSet/>
      <dgm:spPr/>
      <dgm:t>
        <a:bodyPr/>
        <a:lstStyle/>
        <a:p>
          <a:endParaRPr lang="en-US"/>
        </a:p>
      </dgm:t>
    </dgm:pt>
    <dgm:pt modelId="{7A40AA8C-C58C-4757-B131-A5115D8E8B07}">
      <dgm:prSet/>
      <dgm:spPr/>
      <dgm:t>
        <a:bodyPr/>
        <a:lstStyle/>
        <a:p>
          <a:r>
            <a:rPr lang="en-US"/>
            <a:t>The Contract Monthly Claim System streamlines the submission, approval, and reporting of claims. It enhances the efficiency of handling claims by automating processes and improving user interaction.</a:t>
          </a:r>
        </a:p>
      </dgm:t>
    </dgm:pt>
    <dgm:pt modelId="{713C11B3-5EEB-4EEF-81D4-2FE38E64C724}" type="parTrans" cxnId="{01275F26-CAAA-4E47-9C17-A63CB63D6331}">
      <dgm:prSet/>
      <dgm:spPr/>
      <dgm:t>
        <a:bodyPr/>
        <a:lstStyle/>
        <a:p>
          <a:endParaRPr lang="en-US"/>
        </a:p>
      </dgm:t>
    </dgm:pt>
    <dgm:pt modelId="{0B713FF3-1F83-4D5C-ADAA-41E86A0BE493}" type="sibTrans" cxnId="{01275F26-CAAA-4E47-9C17-A63CB63D6331}">
      <dgm:prSet/>
      <dgm:spPr/>
      <dgm:t>
        <a:bodyPr/>
        <a:lstStyle/>
        <a:p>
          <a:endParaRPr lang="en-US"/>
        </a:p>
      </dgm:t>
    </dgm:pt>
    <dgm:pt modelId="{0252BFAD-F7C6-43D6-93DB-707586F6D0BA}">
      <dgm:prSet/>
      <dgm:spPr/>
      <dgm:t>
        <a:bodyPr/>
        <a:lstStyle/>
        <a:p>
          <a:r>
            <a:rPr lang="en-US"/>
            <a:t>Results:</a:t>
          </a:r>
        </a:p>
      </dgm:t>
    </dgm:pt>
    <dgm:pt modelId="{7D6E3962-707F-4353-B3B8-580333643830}" type="parTrans" cxnId="{61A2AA44-CD0A-4E00-8EC1-B8D6694EB226}">
      <dgm:prSet/>
      <dgm:spPr/>
      <dgm:t>
        <a:bodyPr/>
        <a:lstStyle/>
        <a:p>
          <a:endParaRPr lang="en-US"/>
        </a:p>
      </dgm:t>
    </dgm:pt>
    <dgm:pt modelId="{348E4A1B-1922-4001-8F01-D08FF34EFC23}" type="sibTrans" cxnId="{61A2AA44-CD0A-4E00-8EC1-B8D6694EB226}">
      <dgm:prSet/>
      <dgm:spPr/>
      <dgm:t>
        <a:bodyPr/>
        <a:lstStyle/>
        <a:p>
          <a:endParaRPr lang="en-US"/>
        </a:p>
      </dgm:t>
    </dgm:pt>
    <dgm:pt modelId="{6C87EF91-5C59-44C2-A17E-4713DF775BB3}">
      <dgm:prSet/>
      <dgm:spPr/>
      <dgm:t>
        <a:bodyPr/>
        <a:lstStyle/>
        <a:p>
          <a:r>
            <a:rPr lang="en-US"/>
            <a:t>- Reduced manual effort in claim processing and reporting.</a:t>
          </a:r>
        </a:p>
      </dgm:t>
    </dgm:pt>
    <dgm:pt modelId="{182462D7-E425-43F1-9204-83A96658BC5E}" type="parTrans" cxnId="{A46D2DB4-203B-4D5E-A4A1-761F90E3C41B}">
      <dgm:prSet/>
      <dgm:spPr/>
      <dgm:t>
        <a:bodyPr/>
        <a:lstStyle/>
        <a:p>
          <a:endParaRPr lang="en-US"/>
        </a:p>
      </dgm:t>
    </dgm:pt>
    <dgm:pt modelId="{CD238BB5-BA07-4CF6-901B-B13A65F014F0}" type="sibTrans" cxnId="{A46D2DB4-203B-4D5E-A4A1-761F90E3C41B}">
      <dgm:prSet/>
      <dgm:spPr/>
      <dgm:t>
        <a:bodyPr/>
        <a:lstStyle/>
        <a:p>
          <a:endParaRPr lang="en-US"/>
        </a:p>
      </dgm:t>
    </dgm:pt>
    <dgm:pt modelId="{F2A64CF6-C8BE-4805-B3A9-B60D94DE6B68}">
      <dgm:prSet/>
      <dgm:spPr/>
      <dgm:t>
        <a:bodyPr/>
        <a:lstStyle/>
        <a:p>
          <a:r>
            <a:rPr lang="en-US"/>
            <a:t>- Simplified the approval process for Program Coordinators.</a:t>
          </a:r>
        </a:p>
      </dgm:t>
    </dgm:pt>
    <dgm:pt modelId="{9005FBB2-07F6-4C7F-83C0-F7699B32CDDA}" type="parTrans" cxnId="{2DB3F237-C56B-40F1-A3E4-FF4EC4466FFC}">
      <dgm:prSet/>
      <dgm:spPr/>
      <dgm:t>
        <a:bodyPr/>
        <a:lstStyle/>
        <a:p>
          <a:endParaRPr lang="en-US"/>
        </a:p>
      </dgm:t>
    </dgm:pt>
    <dgm:pt modelId="{40E6A664-1D8F-43CA-818A-D80D5991AA06}" type="sibTrans" cxnId="{2DB3F237-C56B-40F1-A3E4-FF4EC4466FFC}">
      <dgm:prSet/>
      <dgm:spPr/>
      <dgm:t>
        <a:bodyPr/>
        <a:lstStyle/>
        <a:p>
          <a:endParaRPr lang="en-US"/>
        </a:p>
      </dgm:t>
    </dgm:pt>
    <dgm:pt modelId="{D27C9B6E-D944-4D5E-A71B-087F5F416973}">
      <dgm:prSet/>
      <dgm:spPr/>
      <dgm:t>
        <a:bodyPr/>
        <a:lstStyle/>
        <a:p>
          <a:r>
            <a:rPr lang="en-US"/>
            <a:t>- Enabled HR to generate reports automatically.</a:t>
          </a:r>
        </a:p>
      </dgm:t>
    </dgm:pt>
    <dgm:pt modelId="{5556FE1F-E309-4C58-8D77-5F3EFA0857B7}" type="parTrans" cxnId="{63ACA917-7409-4219-B7C1-25D3EF1130A0}">
      <dgm:prSet/>
      <dgm:spPr/>
      <dgm:t>
        <a:bodyPr/>
        <a:lstStyle/>
        <a:p>
          <a:endParaRPr lang="en-US"/>
        </a:p>
      </dgm:t>
    </dgm:pt>
    <dgm:pt modelId="{24318419-1C08-4C27-91A1-7BFD0C8970BE}" type="sibTrans" cxnId="{63ACA917-7409-4219-B7C1-25D3EF1130A0}">
      <dgm:prSet/>
      <dgm:spPr/>
      <dgm:t>
        <a:bodyPr/>
        <a:lstStyle/>
        <a:p>
          <a:endParaRPr lang="en-US"/>
        </a:p>
      </dgm:t>
    </dgm:pt>
    <dgm:pt modelId="{A08B0B7F-5B12-4181-B9A3-172EAC1F6A8C}" type="pres">
      <dgm:prSet presAssocID="{CA734126-1E55-467E-8063-34B6A7653DD5}" presName="root" presStyleCnt="0">
        <dgm:presLayoutVars>
          <dgm:dir/>
          <dgm:resizeHandles val="exact"/>
        </dgm:presLayoutVars>
      </dgm:prSet>
      <dgm:spPr/>
    </dgm:pt>
    <dgm:pt modelId="{A47DB92F-5946-4F34-A8A5-3E5F3ADEAEF5}" type="pres">
      <dgm:prSet presAssocID="{CA734126-1E55-467E-8063-34B6A7653DD5}" presName="container" presStyleCnt="0">
        <dgm:presLayoutVars>
          <dgm:dir/>
          <dgm:resizeHandles val="exact"/>
        </dgm:presLayoutVars>
      </dgm:prSet>
      <dgm:spPr/>
    </dgm:pt>
    <dgm:pt modelId="{BE81AE97-0CC5-40D8-85DD-CE8949E4C357}" type="pres">
      <dgm:prSet presAssocID="{FD16D9FA-A8A9-4E0F-8A46-E59F9C2E44C9}" presName="compNode" presStyleCnt="0"/>
      <dgm:spPr/>
    </dgm:pt>
    <dgm:pt modelId="{E76D365D-F192-46A8-87C6-2D78F21153FC}" type="pres">
      <dgm:prSet presAssocID="{FD16D9FA-A8A9-4E0F-8A46-E59F9C2E44C9}" presName="iconBgRect" presStyleLbl="bgShp" presStyleIdx="0" presStyleCnt="6"/>
      <dgm:spPr/>
    </dgm:pt>
    <dgm:pt modelId="{0497914F-EAC1-4BDD-8964-BC739DFCF327}" type="pres">
      <dgm:prSet presAssocID="{FD16D9FA-A8A9-4E0F-8A46-E59F9C2E44C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ECFA3AB1-2866-45F9-9DDA-0147D9944EA3}" type="pres">
      <dgm:prSet presAssocID="{FD16D9FA-A8A9-4E0F-8A46-E59F9C2E44C9}" presName="spaceRect" presStyleCnt="0"/>
      <dgm:spPr/>
    </dgm:pt>
    <dgm:pt modelId="{6DFE9FF0-07D0-4AB8-9ECA-FD459651D9D7}" type="pres">
      <dgm:prSet presAssocID="{FD16D9FA-A8A9-4E0F-8A46-E59F9C2E44C9}" presName="textRect" presStyleLbl="revTx" presStyleIdx="0" presStyleCnt="6">
        <dgm:presLayoutVars>
          <dgm:chMax val="1"/>
          <dgm:chPref val="1"/>
        </dgm:presLayoutVars>
      </dgm:prSet>
      <dgm:spPr/>
    </dgm:pt>
    <dgm:pt modelId="{183AE3DF-ED08-4522-9ADD-59A239296E94}" type="pres">
      <dgm:prSet presAssocID="{51608243-FB50-4538-B02B-ED5044C32649}" presName="sibTrans" presStyleLbl="sibTrans2D1" presStyleIdx="0" presStyleCnt="0"/>
      <dgm:spPr/>
    </dgm:pt>
    <dgm:pt modelId="{909710B7-0E6C-4F36-9EC7-978DC979686E}" type="pres">
      <dgm:prSet presAssocID="{7A40AA8C-C58C-4757-B131-A5115D8E8B07}" presName="compNode" presStyleCnt="0"/>
      <dgm:spPr/>
    </dgm:pt>
    <dgm:pt modelId="{32044B4A-7976-4E5E-A17B-F8A8273497BA}" type="pres">
      <dgm:prSet presAssocID="{7A40AA8C-C58C-4757-B131-A5115D8E8B07}" presName="iconBgRect" presStyleLbl="bgShp" presStyleIdx="1" presStyleCnt="6"/>
      <dgm:spPr/>
    </dgm:pt>
    <dgm:pt modelId="{0C7D4F55-24CE-4F00-89C0-0715A6028E45}" type="pres">
      <dgm:prSet presAssocID="{7A40AA8C-C58C-4757-B131-A5115D8E8B0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DB6D1BD-8BB9-4AF5-A3F9-E633C85ECCA4}" type="pres">
      <dgm:prSet presAssocID="{7A40AA8C-C58C-4757-B131-A5115D8E8B07}" presName="spaceRect" presStyleCnt="0"/>
      <dgm:spPr/>
    </dgm:pt>
    <dgm:pt modelId="{31D20593-079B-402A-AB32-C4D0070E85CB}" type="pres">
      <dgm:prSet presAssocID="{7A40AA8C-C58C-4757-B131-A5115D8E8B07}" presName="textRect" presStyleLbl="revTx" presStyleIdx="1" presStyleCnt="6">
        <dgm:presLayoutVars>
          <dgm:chMax val="1"/>
          <dgm:chPref val="1"/>
        </dgm:presLayoutVars>
      </dgm:prSet>
      <dgm:spPr/>
    </dgm:pt>
    <dgm:pt modelId="{00F51513-14B6-4E38-92AF-4CAA9D5CFA10}" type="pres">
      <dgm:prSet presAssocID="{0B713FF3-1F83-4D5C-ADAA-41E86A0BE493}" presName="sibTrans" presStyleLbl="sibTrans2D1" presStyleIdx="0" presStyleCnt="0"/>
      <dgm:spPr/>
    </dgm:pt>
    <dgm:pt modelId="{F78C7720-27FD-441F-AB71-006244C0E20E}" type="pres">
      <dgm:prSet presAssocID="{0252BFAD-F7C6-43D6-93DB-707586F6D0BA}" presName="compNode" presStyleCnt="0"/>
      <dgm:spPr/>
    </dgm:pt>
    <dgm:pt modelId="{81A63555-8E6B-4149-8F11-6D4B01EB5A0E}" type="pres">
      <dgm:prSet presAssocID="{0252BFAD-F7C6-43D6-93DB-707586F6D0BA}" presName="iconBgRect" presStyleLbl="bgShp" presStyleIdx="2" presStyleCnt="6"/>
      <dgm:spPr/>
    </dgm:pt>
    <dgm:pt modelId="{C1B420BB-21B3-48F8-AEFF-A810C3063A5F}" type="pres">
      <dgm:prSet presAssocID="{0252BFAD-F7C6-43D6-93DB-707586F6D0B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E393CD3-77A2-4828-B296-9906B21CFB2E}" type="pres">
      <dgm:prSet presAssocID="{0252BFAD-F7C6-43D6-93DB-707586F6D0BA}" presName="spaceRect" presStyleCnt="0"/>
      <dgm:spPr/>
    </dgm:pt>
    <dgm:pt modelId="{BF33366B-2A1F-44F8-A643-B60C11A04564}" type="pres">
      <dgm:prSet presAssocID="{0252BFAD-F7C6-43D6-93DB-707586F6D0BA}" presName="textRect" presStyleLbl="revTx" presStyleIdx="2" presStyleCnt="6">
        <dgm:presLayoutVars>
          <dgm:chMax val="1"/>
          <dgm:chPref val="1"/>
        </dgm:presLayoutVars>
      </dgm:prSet>
      <dgm:spPr/>
    </dgm:pt>
    <dgm:pt modelId="{95CFD9D7-6604-4420-992C-EC7E2EB0D36E}" type="pres">
      <dgm:prSet presAssocID="{348E4A1B-1922-4001-8F01-D08FF34EFC23}" presName="sibTrans" presStyleLbl="sibTrans2D1" presStyleIdx="0" presStyleCnt="0"/>
      <dgm:spPr/>
    </dgm:pt>
    <dgm:pt modelId="{636C01D7-3DE1-4529-B844-6B567ECAD14E}" type="pres">
      <dgm:prSet presAssocID="{6C87EF91-5C59-44C2-A17E-4713DF775BB3}" presName="compNode" presStyleCnt="0"/>
      <dgm:spPr/>
    </dgm:pt>
    <dgm:pt modelId="{8B6BC305-F044-495D-83F3-30C9CBB70BEC}" type="pres">
      <dgm:prSet presAssocID="{6C87EF91-5C59-44C2-A17E-4713DF775BB3}" presName="iconBgRect" presStyleLbl="bgShp" presStyleIdx="3" presStyleCnt="6"/>
      <dgm:spPr/>
    </dgm:pt>
    <dgm:pt modelId="{2EBD73EB-87B8-4621-8134-1414B03500E3}" type="pres">
      <dgm:prSet presAssocID="{6C87EF91-5C59-44C2-A17E-4713DF775BB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B1BC9C6-6184-4102-9533-6B5BD587602D}" type="pres">
      <dgm:prSet presAssocID="{6C87EF91-5C59-44C2-A17E-4713DF775BB3}" presName="spaceRect" presStyleCnt="0"/>
      <dgm:spPr/>
    </dgm:pt>
    <dgm:pt modelId="{BA9E1C89-B66E-4D5A-A3F5-FAFDF83CCD84}" type="pres">
      <dgm:prSet presAssocID="{6C87EF91-5C59-44C2-A17E-4713DF775BB3}" presName="textRect" presStyleLbl="revTx" presStyleIdx="3" presStyleCnt="6">
        <dgm:presLayoutVars>
          <dgm:chMax val="1"/>
          <dgm:chPref val="1"/>
        </dgm:presLayoutVars>
      </dgm:prSet>
      <dgm:spPr/>
    </dgm:pt>
    <dgm:pt modelId="{CC6842C5-4031-45B4-9E53-D7A414175012}" type="pres">
      <dgm:prSet presAssocID="{CD238BB5-BA07-4CF6-901B-B13A65F014F0}" presName="sibTrans" presStyleLbl="sibTrans2D1" presStyleIdx="0" presStyleCnt="0"/>
      <dgm:spPr/>
    </dgm:pt>
    <dgm:pt modelId="{2EE0ECC4-D6B5-46FF-BAFC-A7A382074E78}" type="pres">
      <dgm:prSet presAssocID="{F2A64CF6-C8BE-4805-B3A9-B60D94DE6B68}" presName="compNode" presStyleCnt="0"/>
      <dgm:spPr/>
    </dgm:pt>
    <dgm:pt modelId="{9518E7A4-943E-4667-BD72-580D9E3DB0B7}" type="pres">
      <dgm:prSet presAssocID="{F2A64CF6-C8BE-4805-B3A9-B60D94DE6B68}" presName="iconBgRect" presStyleLbl="bgShp" presStyleIdx="4" presStyleCnt="6"/>
      <dgm:spPr/>
    </dgm:pt>
    <dgm:pt modelId="{67E7D81F-B681-4B57-9E9B-3BCD93C8F679}" type="pres">
      <dgm:prSet presAssocID="{F2A64CF6-C8BE-4805-B3A9-B60D94DE6B6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F37FED5E-D47D-4AC7-9AFF-A001EA693297}" type="pres">
      <dgm:prSet presAssocID="{F2A64CF6-C8BE-4805-B3A9-B60D94DE6B68}" presName="spaceRect" presStyleCnt="0"/>
      <dgm:spPr/>
    </dgm:pt>
    <dgm:pt modelId="{D9ED68C8-E230-448A-A237-601195FE6843}" type="pres">
      <dgm:prSet presAssocID="{F2A64CF6-C8BE-4805-B3A9-B60D94DE6B68}" presName="textRect" presStyleLbl="revTx" presStyleIdx="4" presStyleCnt="6">
        <dgm:presLayoutVars>
          <dgm:chMax val="1"/>
          <dgm:chPref val="1"/>
        </dgm:presLayoutVars>
      </dgm:prSet>
      <dgm:spPr/>
    </dgm:pt>
    <dgm:pt modelId="{3541D7A3-9995-4DFB-BAD3-E3C84D505A8D}" type="pres">
      <dgm:prSet presAssocID="{40E6A664-1D8F-43CA-818A-D80D5991AA06}" presName="sibTrans" presStyleLbl="sibTrans2D1" presStyleIdx="0" presStyleCnt="0"/>
      <dgm:spPr/>
    </dgm:pt>
    <dgm:pt modelId="{6D892FBD-C4D0-42B8-B9E1-24F2DBDD94A7}" type="pres">
      <dgm:prSet presAssocID="{D27C9B6E-D944-4D5E-A71B-087F5F416973}" presName="compNode" presStyleCnt="0"/>
      <dgm:spPr/>
    </dgm:pt>
    <dgm:pt modelId="{05DB71CD-535A-48A4-A101-0811A712BE31}" type="pres">
      <dgm:prSet presAssocID="{D27C9B6E-D944-4D5E-A71B-087F5F416973}" presName="iconBgRect" presStyleLbl="bgShp" presStyleIdx="5" presStyleCnt="6"/>
      <dgm:spPr/>
    </dgm:pt>
    <dgm:pt modelId="{EE3002B1-E3DC-4C50-ACAD-A8C3299EB7D7}" type="pres">
      <dgm:prSet presAssocID="{D27C9B6E-D944-4D5E-A71B-087F5F41697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2E1C16A7-6DE9-4469-B676-2DD975A4BACF}" type="pres">
      <dgm:prSet presAssocID="{D27C9B6E-D944-4D5E-A71B-087F5F416973}" presName="spaceRect" presStyleCnt="0"/>
      <dgm:spPr/>
    </dgm:pt>
    <dgm:pt modelId="{FEA0D103-25E6-4F28-92D6-FE3BB010FAA4}" type="pres">
      <dgm:prSet presAssocID="{D27C9B6E-D944-4D5E-A71B-087F5F41697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20D7A07-727C-4FD6-AFB1-F7D8C31406F1}" type="presOf" srcId="{6C87EF91-5C59-44C2-A17E-4713DF775BB3}" destId="{BA9E1C89-B66E-4D5A-A3F5-FAFDF83CCD84}" srcOrd="0" destOrd="0" presId="urn:microsoft.com/office/officeart/2018/2/layout/IconCircleList"/>
    <dgm:cxn modelId="{DDC4650E-1BA7-4194-BD40-BA0BE62312C0}" type="presOf" srcId="{7A40AA8C-C58C-4757-B131-A5115D8E8B07}" destId="{31D20593-079B-402A-AB32-C4D0070E85CB}" srcOrd="0" destOrd="0" presId="urn:microsoft.com/office/officeart/2018/2/layout/IconCircleList"/>
    <dgm:cxn modelId="{63ACA917-7409-4219-B7C1-25D3EF1130A0}" srcId="{CA734126-1E55-467E-8063-34B6A7653DD5}" destId="{D27C9B6E-D944-4D5E-A71B-087F5F416973}" srcOrd="5" destOrd="0" parTransId="{5556FE1F-E309-4C58-8D77-5F3EFA0857B7}" sibTransId="{24318419-1C08-4C27-91A1-7BFD0C8970BE}"/>
    <dgm:cxn modelId="{A7B45E1C-270E-434E-A00B-3FB9991E1B93}" type="presOf" srcId="{CA734126-1E55-467E-8063-34B6A7653DD5}" destId="{A08B0B7F-5B12-4181-B9A3-172EAC1F6A8C}" srcOrd="0" destOrd="0" presId="urn:microsoft.com/office/officeart/2018/2/layout/IconCircleList"/>
    <dgm:cxn modelId="{01275F26-CAAA-4E47-9C17-A63CB63D6331}" srcId="{CA734126-1E55-467E-8063-34B6A7653DD5}" destId="{7A40AA8C-C58C-4757-B131-A5115D8E8B07}" srcOrd="1" destOrd="0" parTransId="{713C11B3-5EEB-4EEF-81D4-2FE38E64C724}" sibTransId="{0B713FF3-1F83-4D5C-ADAA-41E86A0BE493}"/>
    <dgm:cxn modelId="{2DB3F237-C56B-40F1-A3E4-FF4EC4466FFC}" srcId="{CA734126-1E55-467E-8063-34B6A7653DD5}" destId="{F2A64CF6-C8BE-4805-B3A9-B60D94DE6B68}" srcOrd="4" destOrd="0" parTransId="{9005FBB2-07F6-4C7F-83C0-F7699B32CDDA}" sibTransId="{40E6A664-1D8F-43CA-818A-D80D5991AA06}"/>
    <dgm:cxn modelId="{81F19A39-E371-468E-9249-64B2F511FB03}" type="presOf" srcId="{51608243-FB50-4538-B02B-ED5044C32649}" destId="{183AE3DF-ED08-4522-9ADD-59A239296E94}" srcOrd="0" destOrd="0" presId="urn:microsoft.com/office/officeart/2018/2/layout/IconCircleList"/>
    <dgm:cxn modelId="{61A2AA44-CD0A-4E00-8EC1-B8D6694EB226}" srcId="{CA734126-1E55-467E-8063-34B6A7653DD5}" destId="{0252BFAD-F7C6-43D6-93DB-707586F6D0BA}" srcOrd="2" destOrd="0" parTransId="{7D6E3962-707F-4353-B3B8-580333643830}" sibTransId="{348E4A1B-1922-4001-8F01-D08FF34EFC23}"/>
    <dgm:cxn modelId="{0462E764-9C06-4A2E-847B-57070C158BE5}" srcId="{CA734126-1E55-467E-8063-34B6A7653DD5}" destId="{FD16D9FA-A8A9-4E0F-8A46-E59F9C2E44C9}" srcOrd="0" destOrd="0" parTransId="{D6A6CD8D-37BC-40B0-9501-3CDE845BDAF3}" sibTransId="{51608243-FB50-4538-B02B-ED5044C32649}"/>
    <dgm:cxn modelId="{DCF11B6D-4148-49A1-86B8-D9709AF63E01}" type="presOf" srcId="{FD16D9FA-A8A9-4E0F-8A46-E59F9C2E44C9}" destId="{6DFE9FF0-07D0-4AB8-9ECA-FD459651D9D7}" srcOrd="0" destOrd="0" presId="urn:microsoft.com/office/officeart/2018/2/layout/IconCircleList"/>
    <dgm:cxn modelId="{0D2FD970-DF15-41EA-A93A-B9D3208F6E89}" type="presOf" srcId="{348E4A1B-1922-4001-8F01-D08FF34EFC23}" destId="{95CFD9D7-6604-4420-992C-EC7E2EB0D36E}" srcOrd="0" destOrd="0" presId="urn:microsoft.com/office/officeart/2018/2/layout/IconCircleList"/>
    <dgm:cxn modelId="{ECA88179-EE2D-45CC-B5B2-BC932613432A}" type="presOf" srcId="{40E6A664-1D8F-43CA-818A-D80D5991AA06}" destId="{3541D7A3-9995-4DFB-BAD3-E3C84D505A8D}" srcOrd="0" destOrd="0" presId="urn:microsoft.com/office/officeart/2018/2/layout/IconCircleList"/>
    <dgm:cxn modelId="{FD9F6A83-AB6E-4775-91D8-9E44E9FFB657}" type="presOf" srcId="{0252BFAD-F7C6-43D6-93DB-707586F6D0BA}" destId="{BF33366B-2A1F-44F8-A643-B60C11A04564}" srcOrd="0" destOrd="0" presId="urn:microsoft.com/office/officeart/2018/2/layout/IconCircleList"/>
    <dgm:cxn modelId="{4EC5DC96-EDB4-4AE6-BCC6-5856B43780A4}" type="presOf" srcId="{0B713FF3-1F83-4D5C-ADAA-41E86A0BE493}" destId="{00F51513-14B6-4E38-92AF-4CAA9D5CFA10}" srcOrd="0" destOrd="0" presId="urn:microsoft.com/office/officeart/2018/2/layout/IconCircleList"/>
    <dgm:cxn modelId="{A46D2DB4-203B-4D5E-A4A1-761F90E3C41B}" srcId="{CA734126-1E55-467E-8063-34B6A7653DD5}" destId="{6C87EF91-5C59-44C2-A17E-4713DF775BB3}" srcOrd="3" destOrd="0" parTransId="{182462D7-E425-43F1-9204-83A96658BC5E}" sibTransId="{CD238BB5-BA07-4CF6-901B-B13A65F014F0}"/>
    <dgm:cxn modelId="{0E67ECC0-ED96-456F-9E05-5F9ACB246088}" type="presOf" srcId="{F2A64CF6-C8BE-4805-B3A9-B60D94DE6B68}" destId="{D9ED68C8-E230-448A-A237-601195FE6843}" srcOrd="0" destOrd="0" presId="urn:microsoft.com/office/officeart/2018/2/layout/IconCircleList"/>
    <dgm:cxn modelId="{F0172BC9-4339-4C24-A758-8E4FFCCB2F40}" type="presOf" srcId="{D27C9B6E-D944-4D5E-A71B-087F5F416973}" destId="{FEA0D103-25E6-4F28-92D6-FE3BB010FAA4}" srcOrd="0" destOrd="0" presId="urn:microsoft.com/office/officeart/2018/2/layout/IconCircleList"/>
    <dgm:cxn modelId="{B0227AE2-8A03-4391-8B74-F4686058CC42}" type="presOf" srcId="{CD238BB5-BA07-4CF6-901B-B13A65F014F0}" destId="{CC6842C5-4031-45B4-9E53-D7A414175012}" srcOrd="0" destOrd="0" presId="urn:microsoft.com/office/officeart/2018/2/layout/IconCircleList"/>
    <dgm:cxn modelId="{907A514F-5F5C-4980-9374-C22DC5D3BAE4}" type="presParOf" srcId="{A08B0B7F-5B12-4181-B9A3-172EAC1F6A8C}" destId="{A47DB92F-5946-4F34-A8A5-3E5F3ADEAEF5}" srcOrd="0" destOrd="0" presId="urn:microsoft.com/office/officeart/2018/2/layout/IconCircleList"/>
    <dgm:cxn modelId="{C685C2AD-A454-43F9-85B9-2B9FF8F7DEED}" type="presParOf" srcId="{A47DB92F-5946-4F34-A8A5-3E5F3ADEAEF5}" destId="{BE81AE97-0CC5-40D8-85DD-CE8949E4C357}" srcOrd="0" destOrd="0" presId="urn:microsoft.com/office/officeart/2018/2/layout/IconCircleList"/>
    <dgm:cxn modelId="{3F21E76B-8346-48BE-A4CA-B486285295D0}" type="presParOf" srcId="{BE81AE97-0CC5-40D8-85DD-CE8949E4C357}" destId="{E76D365D-F192-46A8-87C6-2D78F21153FC}" srcOrd="0" destOrd="0" presId="urn:microsoft.com/office/officeart/2018/2/layout/IconCircleList"/>
    <dgm:cxn modelId="{30F8FC27-3C5B-440B-AC5B-17C11889BE8F}" type="presParOf" srcId="{BE81AE97-0CC5-40D8-85DD-CE8949E4C357}" destId="{0497914F-EAC1-4BDD-8964-BC739DFCF327}" srcOrd="1" destOrd="0" presId="urn:microsoft.com/office/officeart/2018/2/layout/IconCircleList"/>
    <dgm:cxn modelId="{75887512-2D66-46F2-8C6C-93553882F30B}" type="presParOf" srcId="{BE81AE97-0CC5-40D8-85DD-CE8949E4C357}" destId="{ECFA3AB1-2866-45F9-9DDA-0147D9944EA3}" srcOrd="2" destOrd="0" presId="urn:microsoft.com/office/officeart/2018/2/layout/IconCircleList"/>
    <dgm:cxn modelId="{5DDC10AC-1C2D-405F-AFFE-6618946E888F}" type="presParOf" srcId="{BE81AE97-0CC5-40D8-85DD-CE8949E4C357}" destId="{6DFE9FF0-07D0-4AB8-9ECA-FD459651D9D7}" srcOrd="3" destOrd="0" presId="urn:microsoft.com/office/officeart/2018/2/layout/IconCircleList"/>
    <dgm:cxn modelId="{922098AD-7CEE-4B72-92E8-6A7A45E6D7E1}" type="presParOf" srcId="{A47DB92F-5946-4F34-A8A5-3E5F3ADEAEF5}" destId="{183AE3DF-ED08-4522-9ADD-59A239296E94}" srcOrd="1" destOrd="0" presId="urn:microsoft.com/office/officeart/2018/2/layout/IconCircleList"/>
    <dgm:cxn modelId="{2975203E-2FAC-460C-95AA-94A544C2CD19}" type="presParOf" srcId="{A47DB92F-5946-4F34-A8A5-3E5F3ADEAEF5}" destId="{909710B7-0E6C-4F36-9EC7-978DC979686E}" srcOrd="2" destOrd="0" presId="urn:microsoft.com/office/officeart/2018/2/layout/IconCircleList"/>
    <dgm:cxn modelId="{B68CAAFA-8132-43B8-BFF2-6BF4E8704A39}" type="presParOf" srcId="{909710B7-0E6C-4F36-9EC7-978DC979686E}" destId="{32044B4A-7976-4E5E-A17B-F8A8273497BA}" srcOrd="0" destOrd="0" presId="urn:microsoft.com/office/officeart/2018/2/layout/IconCircleList"/>
    <dgm:cxn modelId="{4CF631CF-2220-40BD-88F8-A36E87C5DF06}" type="presParOf" srcId="{909710B7-0E6C-4F36-9EC7-978DC979686E}" destId="{0C7D4F55-24CE-4F00-89C0-0715A6028E45}" srcOrd="1" destOrd="0" presId="urn:microsoft.com/office/officeart/2018/2/layout/IconCircleList"/>
    <dgm:cxn modelId="{1E925E71-630B-4073-BBAF-0E6B13F49E10}" type="presParOf" srcId="{909710B7-0E6C-4F36-9EC7-978DC979686E}" destId="{CDB6D1BD-8BB9-4AF5-A3F9-E633C85ECCA4}" srcOrd="2" destOrd="0" presId="urn:microsoft.com/office/officeart/2018/2/layout/IconCircleList"/>
    <dgm:cxn modelId="{E1B7953F-510E-4EDA-8BFD-6C87C44BA2EA}" type="presParOf" srcId="{909710B7-0E6C-4F36-9EC7-978DC979686E}" destId="{31D20593-079B-402A-AB32-C4D0070E85CB}" srcOrd="3" destOrd="0" presId="urn:microsoft.com/office/officeart/2018/2/layout/IconCircleList"/>
    <dgm:cxn modelId="{5A4A32D4-F16A-46DE-9DC4-B821C1B2F70C}" type="presParOf" srcId="{A47DB92F-5946-4F34-A8A5-3E5F3ADEAEF5}" destId="{00F51513-14B6-4E38-92AF-4CAA9D5CFA10}" srcOrd="3" destOrd="0" presId="urn:microsoft.com/office/officeart/2018/2/layout/IconCircleList"/>
    <dgm:cxn modelId="{ABC7DE7C-D5D0-496D-AD86-97D4557B78AF}" type="presParOf" srcId="{A47DB92F-5946-4F34-A8A5-3E5F3ADEAEF5}" destId="{F78C7720-27FD-441F-AB71-006244C0E20E}" srcOrd="4" destOrd="0" presId="urn:microsoft.com/office/officeart/2018/2/layout/IconCircleList"/>
    <dgm:cxn modelId="{04CFAEAA-1C1B-462A-ACF3-D4F99E03BBD8}" type="presParOf" srcId="{F78C7720-27FD-441F-AB71-006244C0E20E}" destId="{81A63555-8E6B-4149-8F11-6D4B01EB5A0E}" srcOrd="0" destOrd="0" presId="urn:microsoft.com/office/officeart/2018/2/layout/IconCircleList"/>
    <dgm:cxn modelId="{99F2E882-F169-47CD-A437-66156F7915D4}" type="presParOf" srcId="{F78C7720-27FD-441F-AB71-006244C0E20E}" destId="{C1B420BB-21B3-48F8-AEFF-A810C3063A5F}" srcOrd="1" destOrd="0" presId="urn:microsoft.com/office/officeart/2018/2/layout/IconCircleList"/>
    <dgm:cxn modelId="{EEF0EBF4-5823-4D2B-9E05-6A79BB9D122B}" type="presParOf" srcId="{F78C7720-27FD-441F-AB71-006244C0E20E}" destId="{EE393CD3-77A2-4828-B296-9906B21CFB2E}" srcOrd="2" destOrd="0" presId="urn:microsoft.com/office/officeart/2018/2/layout/IconCircleList"/>
    <dgm:cxn modelId="{54DF714E-4EC7-4BCA-B0A5-BB26BA904ABC}" type="presParOf" srcId="{F78C7720-27FD-441F-AB71-006244C0E20E}" destId="{BF33366B-2A1F-44F8-A643-B60C11A04564}" srcOrd="3" destOrd="0" presId="urn:microsoft.com/office/officeart/2018/2/layout/IconCircleList"/>
    <dgm:cxn modelId="{162EC556-3B6B-42F3-84D0-DF308A180316}" type="presParOf" srcId="{A47DB92F-5946-4F34-A8A5-3E5F3ADEAEF5}" destId="{95CFD9D7-6604-4420-992C-EC7E2EB0D36E}" srcOrd="5" destOrd="0" presId="urn:microsoft.com/office/officeart/2018/2/layout/IconCircleList"/>
    <dgm:cxn modelId="{2E4ED053-4C9C-4EEB-BBC2-6C63211A52CB}" type="presParOf" srcId="{A47DB92F-5946-4F34-A8A5-3E5F3ADEAEF5}" destId="{636C01D7-3DE1-4529-B844-6B567ECAD14E}" srcOrd="6" destOrd="0" presId="urn:microsoft.com/office/officeart/2018/2/layout/IconCircleList"/>
    <dgm:cxn modelId="{7E2A76B0-2C3C-43CC-A54F-5FB7DBA8F54F}" type="presParOf" srcId="{636C01D7-3DE1-4529-B844-6B567ECAD14E}" destId="{8B6BC305-F044-495D-83F3-30C9CBB70BEC}" srcOrd="0" destOrd="0" presId="urn:microsoft.com/office/officeart/2018/2/layout/IconCircleList"/>
    <dgm:cxn modelId="{C731DE80-8BCC-44E4-BA89-B3FE6151C999}" type="presParOf" srcId="{636C01D7-3DE1-4529-B844-6B567ECAD14E}" destId="{2EBD73EB-87B8-4621-8134-1414B03500E3}" srcOrd="1" destOrd="0" presId="urn:microsoft.com/office/officeart/2018/2/layout/IconCircleList"/>
    <dgm:cxn modelId="{C51E2B8E-8ED8-46DF-B08A-FD54FE0D73CC}" type="presParOf" srcId="{636C01D7-3DE1-4529-B844-6B567ECAD14E}" destId="{DB1BC9C6-6184-4102-9533-6B5BD587602D}" srcOrd="2" destOrd="0" presId="urn:microsoft.com/office/officeart/2018/2/layout/IconCircleList"/>
    <dgm:cxn modelId="{48CA068B-40BC-4B59-8298-FB1555117BD6}" type="presParOf" srcId="{636C01D7-3DE1-4529-B844-6B567ECAD14E}" destId="{BA9E1C89-B66E-4D5A-A3F5-FAFDF83CCD84}" srcOrd="3" destOrd="0" presId="urn:microsoft.com/office/officeart/2018/2/layout/IconCircleList"/>
    <dgm:cxn modelId="{2AF3757D-B957-4A45-91A3-E73285CFCD5C}" type="presParOf" srcId="{A47DB92F-5946-4F34-A8A5-3E5F3ADEAEF5}" destId="{CC6842C5-4031-45B4-9E53-D7A414175012}" srcOrd="7" destOrd="0" presId="urn:microsoft.com/office/officeart/2018/2/layout/IconCircleList"/>
    <dgm:cxn modelId="{BFBA0ECF-B986-4DA1-87CE-7CF68B308AD7}" type="presParOf" srcId="{A47DB92F-5946-4F34-A8A5-3E5F3ADEAEF5}" destId="{2EE0ECC4-D6B5-46FF-BAFC-A7A382074E78}" srcOrd="8" destOrd="0" presId="urn:microsoft.com/office/officeart/2018/2/layout/IconCircleList"/>
    <dgm:cxn modelId="{1EC5F8AC-9B36-4315-B9B2-EB579D0A0161}" type="presParOf" srcId="{2EE0ECC4-D6B5-46FF-BAFC-A7A382074E78}" destId="{9518E7A4-943E-4667-BD72-580D9E3DB0B7}" srcOrd="0" destOrd="0" presId="urn:microsoft.com/office/officeart/2018/2/layout/IconCircleList"/>
    <dgm:cxn modelId="{B62673CE-4173-4BEE-A340-7492F8A80CA3}" type="presParOf" srcId="{2EE0ECC4-D6B5-46FF-BAFC-A7A382074E78}" destId="{67E7D81F-B681-4B57-9E9B-3BCD93C8F679}" srcOrd="1" destOrd="0" presId="urn:microsoft.com/office/officeart/2018/2/layout/IconCircleList"/>
    <dgm:cxn modelId="{37C6F704-CD5D-4C32-9592-9232D4D78FF6}" type="presParOf" srcId="{2EE0ECC4-D6B5-46FF-BAFC-A7A382074E78}" destId="{F37FED5E-D47D-4AC7-9AFF-A001EA693297}" srcOrd="2" destOrd="0" presId="urn:microsoft.com/office/officeart/2018/2/layout/IconCircleList"/>
    <dgm:cxn modelId="{7C9CA74C-57DC-4935-ACB8-47D5E8298552}" type="presParOf" srcId="{2EE0ECC4-D6B5-46FF-BAFC-A7A382074E78}" destId="{D9ED68C8-E230-448A-A237-601195FE6843}" srcOrd="3" destOrd="0" presId="urn:microsoft.com/office/officeart/2018/2/layout/IconCircleList"/>
    <dgm:cxn modelId="{EFF0A43F-0E63-4EFB-8A72-B44B6D660CBB}" type="presParOf" srcId="{A47DB92F-5946-4F34-A8A5-3E5F3ADEAEF5}" destId="{3541D7A3-9995-4DFB-BAD3-E3C84D505A8D}" srcOrd="9" destOrd="0" presId="urn:microsoft.com/office/officeart/2018/2/layout/IconCircleList"/>
    <dgm:cxn modelId="{7D19D1BD-344B-4AEB-9EAE-5B20CEAC947C}" type="presParOf" srcId="{A47DB92F-5946-4F34-A8A5-3E5F3ADEAEF5}" destId="{6D892FBD-C4D0-42B8-B9E1-24F2DBDD94A7}" srcOrd="10" destOrd="0" presId="urn:microsoft.com/office/officeart/2018/2/layout/IconCircleList"/>
    <dgm:cxn modelId="{C876B7DA-5EC8-41A2-A4B7-52989CDE338D}" type="presParOf" srcId="{6D892FBD-C4D0-42B8-B9E1-24F2DBDD94A7}" destId="{05DB71CD-535A-48A4-A101-0811A712BE31}" srcOrd="0" destOrd="0" presId="urn:microsoft.com/office/officeart/2018/2/layout/IconCircleList"/>
    <dgm:cxn modelId="{75ACA187-611E-4FDC-8F27-E08EDF79F54F}" type="presParOf" srcId="{6D892FBD-C4D0-42B8-B9E1-24F2DBDD94A7}" destId="{EE3002B1-E3DC-4C50-ACAD-A8C3299EB7D7}" srcOrd="1" destOrd="0" presId="urn:microsoft.com/office/officeart/2018/2/layout/IconCircleList"/>
    <dgm:cxn modelId="{5C57C985-67A4-4035-9662-863052A03FB1}" type="presParOf" srcId="{6D892FBD-C4D0-42B8-B9E1-24F2DBDD94A7}" destId="{2E1C16A7-6DE9-4469-B676-2DD975A4BACF}" srcOrd="2" destOrd="0" presId="urn:microsoft.com/office/officeart/2018/2/layout/IconCircleList"/>
    <dgm:cxn modelId="{80BA9571-9067-49AD-B6FB-28D480167C41}" type="presParOf" srcId="{6D892FBD-C4D0-42B8-B9E1-24F2DBDD94A7}" destId="{FEA0D103-25E6-4F28-92D6-FE3BB010FAA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B661E-C0C5-4CCF-B24A-D7443991ADBB}">
      <dsp:nvSpPr>
        <dsp:cNvPr id="0" name=""/>
        <dsp:cNvSpPr/>
      </dsp:nvSpPr>
      <dsp:spPr>
        <a:xfrm>
          <a:off x="625977" y="252747"/>
          <a:ext cx="488847" cy="4888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1D64F-8142-443D-B05E-8DB6A962043F}">
      <dsp:nvSpPr>
        <dsp:cNvPr id="0" name=""/>
        <dsp:cNvSpPr/>
      </dsp:nvSpPr>
      <dsp:spPr>
        <a:xfrm>
          <a:off x="327237" y="957527"/>
          <a:ext cx="1086328" cy="706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Contract Monthly Claim System is a web-based platform designed to automate the submission, approval, and management of claims for lecturers, program coordinators, and HR personnel.</a:t>
          </a:r>
        </a:p>
      </dsp:txBody>
      <dsp:txXfrm>
        <a:off x="327237" y="957527"/>
        <a:ext cx="1086328" cy="706113"/>
      </dsp:txXfrm>
    </dsp:sp>
    <dsp:sp modelId="{09A60A58-A4C0-4755-BE1E-6E4C4089B656}">
      <dsp:nvSpPr>
        <dsp:cNvPr id="0" name=""/>
        <dsp:cNvSpPr/>
      </dsp:nvSpPr>
      <dsp:spPr>
        <a:xfrm>
          <a:off x="1902413" y="252747"/>
          <a:ext cx="488847" cy="4888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81C07-FBF9-471D-A461-D0093E5417A2}">
      <dsp:nvSpPr>
        <dsp:cNvPr id="0" name=""/>
        <dsp:cNvSpPr/>
      </dsp:nvSpPr>
      <dsp:spPr>
        <a:xfrm>
          <a:off x="1603673" y="957527"/>
          <a:ext cx="1086328" cy="706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system provides a user-friendly interface for lecturers to submit claims, allows program coordinators to approve or reject claims, and enables HR to generate reports.</a:t>
          </a:r>
        </a:p>
      </dsp:txBody>
      <dsp:txXfrm>
        <a:off x="1603673" y="957527"/>
        <a:ext cx="1086328" cy="706113"/>
      </dsp:txXfrm>
    </dsp:sp>
    <dsp:sp modelId="{D71BC439-1EC8-4929-8785-EE51BB48FFE3}">
      <dsp:nvSpPr>
        <dsp:cNvPr id="0" name=""/>
        <dsp:cNvSpPr/>
      </dsp:nvSpPr>
      <dsp:spPr>
        <a:xfrm>
          <a:off x="3178848" y="252747"/>
          <a:ext cx="488847" cy="4888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A5CFA-A354-43FB-AF33-675C8A6AB260}">
      <dsp:nvSpPr>
        <dsp:cNvPr id="0" name=""/>
        <dsp:cNvSpPr/>
      </dsp:nvSpPr>
      <dsp:spPr>
        <a:xfrm>
          <a:off x="2880108" y="957527"/>
          <a:ext cx="1086328" cy="706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Technologies Used:</a:t>
          </a:r>
        </a:p>
      </dsp:txBody>
      <dsp:txXfrm>
        <a:off x="2880108" y="957527"/>
        <a:ext cx="1086328" cy="706113"/>
      </dsp:txXfrm>
    </dsp:sp>
    <dsp:sp modelId="{28E91C05-AFC4-4702-8305-C291D583BFA6}">
      <dsp:nvSpPr>
        <dsp:cNvPr id="0" name=""/>
        <dsp:cNvSpPr/>
      </dsp:nvSpPr>
      <dsp:spPr>
        <a:xfrm>
          <a:off x="4455284" y="252747"/>
          <a:ext cx="488847" cy="4888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6072B-D0EB-4940-A60E-F360D3C69AEF}">
      <dsp:nvSpPr>
        <dsp:cNvPr id="0" name=""/>
        <dsp:cNvSpPr/>
      </dsp:nvSpPr>
      <dsp:spPr>
        <a:xfrm>
          <a:off x="4156544" y="957527"/>
          <a:ext cx="1086328" cy="706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ASP.NET MVC: Framework used for building the application.</a:t>
          </a:r>
        </a:p>
      </dsp:txBody>
      <dsp:txXfrm>
        <a:off x="4156544" y="957527"/>
        <a:ext cx="1086328" cy="706113"/>
      </dsp:txXfrm>
    </dsp:sp>
    <dsp:sp modelId="{9D02A895-CD96-4AE7-9B20-CDFF9677128B}">
      <dsp:nvSpPr>
        <dsp:cNvPr id="0" name=""/>
        <dsp:cNvSpPr/>
      </dsp:nvSpPr>
      <dsp:spPr>
        <a:xfrm>
          <a:off x="5731719" y="252747"/>
          <a:ext cx="488847" cy="4888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74A29-2DEE-4B6E-859A-41FDBD4EC1E5}">
      <dsp:nvSpPr>
        <dsp:cNvPr id="0" name=""/>
        <dsp:cNvSpPr/>
      </dsp:nvSpPr>
      <dsp:spPr>
        <a:xfrm>
          <a:off x="5432979" y="957527"/>
          <a:ext cx="1086328" cy="706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Entity Framework: ORM for interacting with the database.</a:t>
          </a:r>
        </a:p>
      </dsp:txBody>
      <dsp:txXfrm>
        <a:off x="5432979" y="957527"/>
        <a:ext cx="1086328" cy="706113"/>
      </dsp:txXfrm>
    </dsp:sp>
    <dsp:sp modelId="{70C9A083-5CA3-48EB-9698-684244C92539}">
      <dsp:nvSpPr>
        <dsp:cNvPr id="0" name=""/>
        <dsp:cNvSpPr/>
      </dsp:nvSpPr>
      <dsp:spPr>
        <a:xfrm>
          <a:off x="7008155" y="252747"/>
          <a:ext cx="488847" cy="4888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764F1-56F2-41A7-B609-71AB6B950484}">
      <dsp:nvSpPr>
        <dsp:cNvPr id="0" name=""/>
        <dsp:cNvSpPr/>
      </dsp:nvSpPr>
      <dsp:spPr>
        <a:xfrm>
          <a:off x="6709415" y="957527"/>
          <a:ext cx="1086328" cy="706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jQuery: For client-side interactivity and validation.</a:t>
          </a:r>
        </a:p>
      </dsp:txBody>
      <dsp:txXfrm>
        <a:off x="6709415" y="957527"/>
        <a:ext cx="1086328" cy="706113"/>
      </dsp:txXfrm>
    </dsp:sp>
    <dsp:sp modelId="{3879F8B3-B56C-4AE5-834C-F699B3026286}">
      <dsp:nvSpPr>
        <dsp:cNvPr id="0" name=""/>
        <dsp:cNvSpPr/>
      </dsp:nvSpPr>
      <dsp:spPr>
        <a:xfrm>
          <a:off x="3817066" y="1935222"/>
          <a:ext cx="488847" cy="48884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D08DD-A041-4492-84F5-5B2D211CAFF1}">
      <dsp:nvSpPr>
        <dsp:cNvPr id="0" name=""/>
        <dsp:cNvSpPr/>
      </dsp:nvSpPr>
      <dsp:spPr>
        <a:xfrm>
          <a:off x="3518326" y="2640001"/>
          <a:ext cx="1086328" cy="706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HTML/CSS: For the front-end design.</a:t>
          </a:r>
        </a:p>
      </dsp:txBody>
      <dsp:txXfrm>
        <a:off x="3518326" y="2640001"/>
        <a:ext cx="1086328" cy="706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92FA4-5781-4FBE-881A-01170B44064D}">
      <dsp:nvSpPr>
        <dsp:cNvPr id="0" name=""/>
        <dsp:cNvSpPr/>
      </dsp:nvSpPr>
      <dsp:spPr>
        <a:xfrm>
          <a:off x="194249" y="714"/>
          <a:ext cx="1798716" cy="10792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Lecturer Dashboard:</a:t>
          </a:r>
        </a:p>
      </dsp:txBody>
      <dsp:txXfrm>
        <a:off x="194249" y="714"/>
        <a:ext cx="1798716" cy="1079230"/>
      </dsp:txXfrm>
    </dsp:sp>
    <dsp:sp modelId="{AB3F3E6F-F099-4273-8E47-641EC8A48604}">
      <dsp:nvSpPr>
        <dsp:cNvPr id="0" name=""/>
        <dsp:cNvSpPr/>
      </dsp:nvSpPr>
      <dsp:spPr>
        <a:xfrm>
          <a:off x="2172837" y="714"/>
          <a:ext cx="1798716" cy="10792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Submit claims with Hours Worked and Hourly Rate.</a:t>
          </a:r>
        </a:p>
      </dsp:txBody>
      <dsp:txXfrm>
        <a:off x="2172837" y="714"/>
        <a:ext cx="1798716" cy="1079230"/>
      </dsp:txXfrm>
    </dsp:sp>
    <dsp:sp modelId="{A009E202-1442-4AD0-9EA2-CBD5B353D125}">
      <dsp:nvSpPr>
        <dsp:cNvPr id="0" name=""/>
        <dsp:cNvSpPr/>
      </dsp:nvSpPr>
      <dsp:spPr>
        <a:xfrm>
          <a:off x="4151426" y="714"/>
          <a:ext cx="1798716" cy="10792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View Monthly Claims and track their status.</a:t>
          </a:r>
        </a:p>
      </dsp:txBody>
      <dsp:txXfrm>
        <a:off x="4151426" y="714"/>
        <a:ext cx="1798716" cy="1079230"/>
      </dsp:txXfrm>
    </dsp:sp>
    <dsp:sp modelId="{2BFEE589-4644-4808-9CB0-8CA329255A36}">
      <dsp:nvSpPr>
        <dsp:cNvPr id="0" name=""/>
        <dsp:cNvSpPr/>
      </dsp:nvSpPr>
      <dsp:spPr>
        <a:xfrm>
          <a:off x="6130014" y="714"/>
          <a:ext cx="1798716" cy="10792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Upload supporting documents for each claim.</a:t>
          </a:r>
        </a:p>
      </dsp:txBody>
      <dsp:txXfrm>
        <a:off x="6130014" y="714"/>
        <a:ext cx="1798716" cy="1079230"/>
      </dsp:txXfrm>
    </dsp:sp>
    <dsp:sp modelId="{58D396E1-DECA-4319-96C9-750296C9E22C}">
      <dsp:nvSpPr>
        <dsp:cNvPr id="0" name=""/>
        <dsp:cNvSpPr/>
      </dsp:nvSpPr>
      <dsp:spPr>
        <a:xfrm>
          <a:off x="194249" y="1259816"/>
          <a:ext cx="1798716" cy="10792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Program Coordinator:</a:t>
          </a:r>
        </a:p>
      </dsp:txBody>
      <dsp:txXfrm>
        <a:off x="194249" y="1259816"/>
        <a:ext cx="1798716" cy="1079230"/>
      </dsp:txXfrm>
    </dsp:sp>
    <dsp:sp modelId="{5894C9E5-4B89-49DF-8326-234366D5C0AF}">
      <dsp:nvSpPr>
        <dsp:cNvPr id="0" name=""/>
        <dsp:cNvSpPr/>
      </dsp:nvSpPr>
      <dsp:spPr>
        <a:xfrm>
          <a:off x="2172837" y="1259816"/>
          <a:ext cx="1798716" cy="10792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Review and approve or reject submitted claims.</a:t>
          </a:r>
        </a:p>
      </dsp:txBody>
      <dsp:txXfrm>
        <a:off x="2172837" y="1259816"/>
        <a:ext cx="1798716" cy="1079230"/>
      </dsp:txXfrm>
    </dsp:sp>
    <dsp:sp modelId="{FC261159-297F-4A9E-8934-51BA289B81DB}">
      <dsp:nvSpPr>
        <dsp:cNvPr id="0" name=""/>
        <dsp:cNvSpPr/>
      </dsp:nvSpPr>
      <dsp:spPr>
        <a:xfrm>
          <a:off x="4151426" y="1259816"/>
          <a:ext cx="1798716" cy="10792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View claim details and update the status to 'Approved' or 'Rejected'.</a:t>
          </a:r>
        </a:p>
      </dsp:txBody>
      <dsp:txXfrm>
        <a:off x="4151426" y="1259816"/>
        <a:ext cx="1798716" cy="1079230"/>
      </dsp:txXfrm>
    </dsp:sp>
    <dsp:sp modelId="{7741E9E6-5582-4680-98CF-236A40673E28}">
      <dsp:nvSpPr>
        <dsp:cNvPr id="0" name=""/>
        <dsp:cNvSpPr/>
      </dsp:nvSpPr>
      <dsp:spPr>
        <a:xfrm>
          <a:off x="6130014" y="1259816"/>
          <a:ext cx="1798716" cy="10792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HR Generated Report:</a:t>
          </a:r>
        </a:p>
      </dsp:txBody>
      <dsp:txXfrm>
        <a:off x="6130014" y="1259816"/>
        <a:ext cx="1798716" cy="1079230"/>
      </dsp:txXfrm>
    </dsp:sp>
    <dsp:sp modelId="{62F16311-6B4B-49A1-B22F-D5F8BA8677F1}">
      <dsp:nvSpPr>
        <dsp:cNvPr id="0" name=""/>
        <dsp:cNvSpPr/>
      </dsp:nvSpPr>
      <dsp:spPr>
        <a:xfrm>
          <a:off x="2172837" y="2518918"/>
          <a:ext cx="1798716" cy="10792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Generate detailed reports on claims and payments processed.</a:t>
          </a:r>
        </a:p>
      </dsp:txBody>
      <dsp:txXfrm>
        <a:off x="2172837" y="2518918"/>
        <a:ext cx="1798716" cy="1079230"/>
      </dsp:txXfrm>
    </dsp:sp>
    <dsp:sp modelId="{F9AAF881-853D-40CC-A380-CAEAE105EC58}">
      <dsp:nvSpPr>
        <dsp:cNvPr id="0" name=""/>
        <dsp:cNvSpPr/>
      </dsp:nvSpPr>
      <dsp:spPr>
        <a:xfrm>
          <a:off x="4151426" y="2518918"/>
          <a:ext cx="1798716" cy="10792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Display claims' status and other relevant data for HR personnel.</a:t>
          </a:r>
        </a:p>
      </dsp:txBody>
      <dsp:txXfrm>
        <a:off x="4151426" y="2518918"/>
        <a:ext cx="1798716" cy="10792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674ED-CB8A-4AF0-A0B0-4D5A3C096E41}">
      <dsp:nvSpPr>
        <dsp:cNvPr id="0" name=""/>
        <dsp:cNvSpPr/>
      </dsp:nvSpPr>
      <dsp:spPr>
        <a:xfrm>
          <a:off x="3769" y="419143"/>
          <a:ext cx="1074384" cy="10743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DC775-771F-462C-ACFC-3E49B3C3305B}">
      <dsp:nvSpPr>
        <dsp:cNvPr id="0" name=""/>
        <dsp:cNvSpPr/>
      </dsp:nvSpPr>
      <dsp:spPr>
        <a:xfrm>
          <a:off x="229390" y="644764"/>
          <a:ext cx="623143" cy="6231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EAD08-A098-4BA7-8CDB-1593C305A73B}">
      <dsp:nvSpPr>
        <dsp:cNvPr id="0" name=""/>
        <dsp:cNvSpPr/>
      </dsp:nvSpPr>
      <dsp:spPr>
        <a:xfrm>
          <a:off x="1308379" y="419143"/>
          <a:ext cx="2532478" cy="107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Lecturer submits claims -&gt; Program Coordinator approves/rejects -&gt; HR generates reports.</a:t>
          </a:r>
        </a:p>
      </dsp:txBody>
      <dsp:txXfrm>
        <a:off x="1308379" y="419143"/>
        <a:ext cx="2532478" cy="1074384"/>
      </dsp:txXfrm>
    </dsp:sp>
    <dsp:sp modelId="{BFDE88B8-F0B9-4829-8DFE-857D47F9AC99}">
      <dsp:nvSpPr>
        <dsp:cNvPr id="0" name=""/>
        <dsp:cNvSpPr/>
      </dsp:nvSpPr>
      <dsp:spPr>
        <a:xfrm>
          <a:off x="4282123" y="419143"/>
          <a:ext cx="1074384" cy="10743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049A7-96D7-4D2D-B669-ED3C6C7FB456}">
      <dsp:nvSpPr>
        <dsp:cNvPr id="0" name=""/>
        <dsp:cNvSpPr/>
      </dsp:nvSpPr>
      <dsp:spPr>
        <a:xfrm>
          <a:off x="4507743" y="644764"/>
          <a:ext cx="623143" cy="6231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B4224-79E8-41B9-A5F0-7463232A3824}">
      <dsp:nvSpPr>
        <dsp:cNvPr id="0" name=""/>
        <dsp:cNvSpPr/>
      </dsp:nvSpPr>
      <dsp:spPr>
        <a:xfrm>
          <a:off x="5586733" y="419143"/>
          <a:ext cx="2532478" cy="107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flow between users is as follows:</a:t>
          </a:r>
        </a:p>
      </dsp:txBody>
      <dsp:txXfrm>
        <a:off x="5586733" y="419143"/>
        <a:ext cx="2532478" cy="1074384"/>
      </dsp:txXfrm>
    </dsp:sp>
    <dsp:sp modelId="{17B85D76-2CFE-4A08-BA58-2E902C29E126}">
      <dsp:nvSpPr>
        <dsp:cNvPr id="0" name=""/>
        <dsp:cNvSpPr/>
      </dsp:nvSpPr>
      <dsp:spPr>
        <a:xfrm>
          <a:off x="3769" y="2105334"/>
          <a:ext cx="1074384" cy="10743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BB96D-FE02-4099-816C-A81F50B8B564}">
      <dsp:nvSpPr>
        <dsp:cNvPr id="0" name=""/>
        <dsp:cNvSpPr/>
      </dsp:nvSpPr>
      <dsp:spPr>
        <a:xfrm>
          <a:off x="229390" y="2330955"/>
          <a:ext cx="623143" cy="6231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584D2-93FC-4C38-AE3A-ACB9344A4270}">
      <dsp:nvSpPr>
        <dsp:cNvPr id="0" name=""/>
        <dsp:cNvSpPr/>
      </dsp:nvSpPr>
      <dsp:spPr>
        <a:xfrm>
          <a:off x="1308379" y="2105334"/>
          <a:ext cx="2532478" cy="107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Lecturer -&gt; Program Coordinator -&gt; HR.</a:t>
          </a:r>
        </a:p>
      </dsp:txBody>
      <dsp:txXfrm>
        <a:off x="1308379" y="2105334"/>
        <a:ext cx="2532478" cy="1074384"/>
      </dsp:txXfrm>
    </dsp:sp>
    <dsp:sp modelId="{69A191D2-5BB5-4173-BF1D-0FDEC5A640FC}">
      <dsp:nvSpPr>
        <dsp:cNvPr id="0" name=""/>
        <dsp:cNvSpPr/>
      </dsp:nvSpPr>
      <dsp:spPr>
        <a:xfrm>
          <a:off x="4282123" y="2105334"/>
          <a:ext cx="1074384" cy="10743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113710-296E-42BA-A49A-134BAEAD6ACA}">
      <dsp:nvSpPr>
        <dsp:cNvPr id="0" name=""/>
        <dsp:cNvSpPr/>
      </dsp:nvSpPr>
      <dsp:spPr>
        <a:xfrm>
          <a:off x="4507743" y="2330955"/>
          <a:ext cx="623143" cy="6231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0ABBC-DAE1-448D-89B3-5CC469D854EF}">
      <dsp:nvSpPr>
        <dsp:cNvPr id="0" name=""/>
        <dsp:cNvSpPr/>
      </dsp:nvSpPr>
      <dsp:spPr>
        <a:xfrm>
          <a:off x="5586733" y="2105334"/>
          <a:ext cx="2532478" cy="107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database stores claims and user data.</a:t>
          </a:r>
        </a:p>
      </dsp:txBody>
      <dsp:txXfrm>
        <a:off x="5586733" y="2105334"/>
        <a:ext cx="2532478" cy="10743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A6D1A-903A-4438-A67F-446CD5CEBA7A}">
      <dsp:nvSpPr>
        <dsp:cNvPr id="0" name=""/>
        <dsp:cNvSpPr/>
      </dsp:nvSpPr>
      <dsp:spPr>
        <a:xfrm>
          <a:off x="682588" y="1804"/>
          <a:ext cx="776320" cy="7763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70DF1-9F91-4799-B4AB-FD894C1550D8}">
      <dsp:nvSpPr>
        <dsp:cNvPr id="0" name=""/>
        <dsp:cNvSpPr/>
      </dsp:nvSpPr>
      <dsp:spPr>
        <a:xfrm>
          <a:off x="848033" y="167249"/>
          <a:ext cx="445429" cy="4454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D8A5F-E437-4AA2-9CC8-8877447F14F9}">
      <dsp:nvSpPr>
        <dsp:cNvPr id="0" name=""/>
        <dsp:cNvSpPr/>
      </dsp:nvSpPr>
      <dsp:spPr>
        <a:xfrm>
          <a:off x="434420" y="1019929"/>
          <a:ext cx="1272656" cy="620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Data Storage:</a:t>
          </a:r>
        </a:p>
      </dsp:txBody>
      <dsp:txXfrm>
        <a:off x="434420" y="1019929"/>
        <a:ext cx="1272656" cy="620419"/>
      </dsp:txXfrm>
    </dsp:sp>
    <dsp:sp modelId="{8A3F2BB2-1F45-4E8E-B79A-3E9997C4EC3C}">
      <dsp:nvSpPr>
        <dsp:cNvPr id="0" name=""/>
        <dsp:cNvSpPr/>
      </dsp:nvSpPr>
      <dsp:spPr>
        <a:xfrm>
          <a:off x="2177959" y="1804"/>
          <a:ext cx="776320" cy="7763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BF79A-F761-49E2-AF9A-AF2167FE27EA}">
      <dsp:nvSpPr>
        <dsp:cNvPr id="0" name=""/>
        <dsp:cNvSpPr/>
      </dsp:nvSpPr>
      <dsp:spPr>
        <a:xfrm>
          <a:off x="2343404" y="167249"/>
          <a:ext cx="445429" cy="4454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26964-006E-48A1-AD8E-5D8FED3FBD18}">
      <dsp:nvSpPr>
        <dsp:cNvPr id="0" name=""/>
        <dsp:cNvSpPr/>
      </dsp:nvSpPr>
      <dsp:spPr>
        <a:xfrm>
          <a:off x="1929791" y="1019929"/>
          <a:ext cx="1272656" cy="620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Claims are stored in an in-memory collection (or database for production).</a:t>
          </a:r>
        </a:p>
      </dsp:txBody>
      <dsp:txXfrm>
        <a:off x="1929791" y="1019929"/>
        <a:ext cx="1272656" cy="620419"/>
      </dsp:txXfrm>
    </dsp:sp>
    <dsp:sp modelId="{6F39EA49-CFEF-4443-9C21-EEE381160AB8}">
      <dsp:nvSpPr>
        <dsp:cNvPr id="0" name=""/>
        <dsp:cNvSpPr/>
      </dsp:nvSpPr>
      <dsp:spPr>
        <a:xfrm>
          <a:off x="3673330" y="1804"/>
          <a:ext cx="776320" cy="7763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C205BE-04FD-495D-9BFF-D54DD5F3CD23}">
      <dsp:nvSpPr>
        <dsp:cNvPr id="0" name=""/>
        <dsp:cNvSpPr/>
      </dsp:nvSpPr>
      <dsp:spPr>
        <a:xfrm>
          <a:off x="3838775" y="167249"/>
          <a:ext cx="445429" cy="4454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4CD21-DC6F-443F-A437-87C8E08C8073}">
      <dsp:nvSpPr>
        <dsp:cNvPr id="0" name=""/>
        <dsp:cNvSpPr/>
      </dsp:nvSpPr>
      <dsp:spPr>
        <a:xfrm>
          <a:off x="3425162" y="1019929"/>
          <a:ext cx="1272656" cy="620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Lecturer information and claim data such as Hours Worked, Hourly Rate, and Amount are stored in the MonthlyClaimModel.</a:t>
          </a:r>
        </a:p>
      </dsp:txBody>
      <dsp:txXfrm>
        <a:off x="3425162" y="1019929"/>
        <a:ext cx="1272656" cy="620419"/>
      </dsp:txXfrm>
    </dsp:sp>
    <dsp:sp modelId="{60E44D22-224E-4006-B796-974EBB54BE77}">
      <dsp:nvSpPr>
        <dsp:cNvPr id="0" name=""/>
        <dsp:cNvSpPr/>
      </dsp:nvSpPr>
      <dsp:spPr>
        <a:xfrm>
          <a:off x="5168701" y="1804"/>
          <a:ext cx="776320" cy="7763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0FA17-138E-4D12-BFD6-EA2D8174828D}">
      <dsp:nvSpPr>
        <dsp:cNvPr id="0" name=""/>
        <dsp:cNvSpPr/>
      </dsp:nvSpPr>
      <dsp:spPr>
        <a:xfrm>
          <a:off x="5334146" y="167249"/>
          <a:ext cx="445429" cy="4454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8EEEC-624F-4628-9AE5-9620059572E7}">
      <dsp:nvSpPr>
        <dsp:cNvPr id="0" name=""/>
        <dsp:cNvSpPr/>
      </dsp:nvSpPr>
      <dsp:spPr>
        <a:xfrm>
          <a:off x="4920533" y="1019929"/>
          <a:ext cx="1272656" cy="620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Tables/Models:</a:t>
          </a:r>
        </a:p>
      </dsp:txBody>
      <dsp:txXfrm>
        <a:off x="4920533" y="1019929"/>
        <a:ext cx="1272656" cy="620419"/>
      </dsp:txXfrm>
    </dsp:sp>
    <dsp:sp modelId="{209CA662-88F9-4AC7-908D-D8731515A08A}">
      <dsp:nvSpPr>
        <dsp:cNvPr id="0" name=""/>
        <dsp:cNvSpPr/>
      </dsp:nvSpPr>
      <dsp:spPr>
        <a:xfrm>
          <a:off x="6664072" y="1804"/>
          <a:ext cx="776320" cy="7763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51EC6-1A0F-4644-AB41-B90C46CC0F37}">
      <dsp:nvSpPr>
        <dsp:cNvPr id="0" name=""/>
        <dsp:cNvSpPr/>
      </dsp:nvSpPr>
      <dsp:spPr>
        <a:xfrm>
          <a:off x="6829517" y="167249"/>
          <a:ext cx="445429" cy="44542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E90BC-5A47-42C4-B558-4936C1EC11B7}">
      <dsp:nvSpPr>
        <dsp:cNvPr id="0" name=""/>
        <dsp:cNvSpPr/>
      </dsp:nvSpPr>
      <dsp:spPr>
        <a:xfrm>
          <a:off x="6415904" y="1019929"/>
          <a:ext cx="1272656" cy="620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Lecturer (LecturerName, Surname, etc.)</a:t>
          </a:r>
        </a:p>
      </dsp:txBody>
      <dsp:txXfrm>
        <a:off x="6415904" y="1019929"/>
        <a:ext cx="1272656" cy="620419"/>
      </dsp:txXfrm>
    </dsp:sp>
    <dsp:sp modelId="{3C6F8137-CCBF-449D-AFAF-E492B7952E77}">
      <dsp:nvSpPr>
        <dsp:cNvPr id="0" name=""/>
        <dsp:cNvSpPr/>
      </dsp:nvSpPr>
      <dsp:spPr>
        <a:xfrm>
          <a:off x="2925644" y="1958513"/>
          <a:ext cx="776320" cy="7763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F4FE3-DA08-4A7C-9B9B-90A5EDCEC680}">
      <dsp:nvSpPr>
        <dsp:cNvPr id="0" name=""/>
        <dsp:cNvSpPr/>
      </dsp:nvSpPr>
      <dsp:spPr>
        <a:xfrm>
          <a:off x="3091090" y="2123958"/>
          <a:ext cx="445429" cy="44542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30FCD-79A5-4B31-B7E0-9CF56BE3DFDD}">
      <dsp:nvSpPr>
        <dsp:cNvPr id="0" name=""/>
        <dsp:cNvSpPr/>
      </dsp:nvSpPr>
      <dsp:spPr>
        <a:xfrm>
          <a:off x="2677476" y="2976638"/>
          <a:ext cx="1272656" cy="620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Claim (ClaimId, Description, Amount, Date, Status)</a:t>
          </a:r>
        </a:p>
      </dsp:txBody>
      <dsp:txXfrm>
        <a:off x="2677476" y="2976638"/>
        <a:ext cx="1272656" cy="620419"/>
      </dsp:txXfrm>
    </dsp:sp>
    <dsp:sp modelId="{8775F926-068C-4291-A151-798C6A11AB7F}">
      <dsp:nvSpPr>
        <dsp:cNvPr id="0" name=""/>
        <dsp:cNvSpPr/>
      </dsp:nvSpPr>
      <dsp:spPr>
        <a:xfrm>
          <a:off x="4421015" y="1958513"/>
          <a:ext cx="776320" cy="7763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E40DA-81CD-4EEE-A62E-8972F37648C0}">
      <dsp:nvSpPr>
        <dsp:cNvPr id="0" name=""/>
        <dsp:cNvSpPr/>
      </dsp:nvSpPr>
      <dsp:spPr>
        <a:xfrm>
          <a:off x="4586461" y="2123958"/>
          <a:ext cx="445429" cy="44542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97A20-A273-4AF7-A644-A2D422F75354}">
      <dsp:nvSpPr>
        <dsp:cNvPr id="0" name=""/>
        <dsp:cNvSpPr/>
      </dsp:nvSpPr>
      <dsp:spPr>
        <a:xfrm>
          <a:off x="4172847" y="2976638"/>
          <a:ext cx="1272656" cy="620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Program Coordinator and HR interact with the claim data.</a:t>
          </a:r>
        </a:p>
      </dsp:txBody>
      <dsp:txXfrm>
        <a:off x="4172847" y="2976638"/>
        <a:ext cx="1272656" cy="6204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A453F-1FFD-4665-8648-1F6A67F397B6}">
      <dsp:nvSpPr>
        <dsp:cNvPr id="0" name=""/>
        <dsp:cNvSpPr/>
      </dsp:nvSpPr>
      <dsp:spPr>
        <a:xfrm>
          <a:off x="350893" y="722595"/>
          <a:ext cx="1094783" cy="10947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2A07C0-7328-40F2-91D9-36B91E2EFFE4}">
      <dsp:nvSpPr>
        <dsp:cNvPr id="0" name=""/>
        <dsp:cNvSpPr/>
      </dsp:nvSpPr>
      <dsp:spPr>
        <a:xfrm>
          <a:off x="584207" y="955910"/>
          <a:ext cx="628154" cy="6281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78636-53FF-4EA2-A36A-CB0CAA58EB5B}">
      <dsp:nvSpPr>
        <dsp:cNvPr id="0" name=""/>
        <dsp:cNvSpPr/>
      </dsp:nvSpPr>
      <dsp:spPr>
        <a:xfrm>
          <a:off x="921" y="2158376"/>
          <a:ext cx="1794726" cy="7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Screenshots:</a:t>
          </a:r>
        </a:p>
      </dsp:txBody>
      <dsp:txXfrm>
        <a:off x="921" y="2158376"/>
        <a:ext cx="1794726" cy="717890"/>
      </dsp:txXfrm>
    </dsp:sp>
    <dsp:sp modelId="{2882EE8B-04F0-4798-8D1B-659F741CFC17}">
      <dsp:nvSpPr>
        <dsp:cNvPr id="0" name=""/>
        <dsp:cNvSpPr/>
      </dsp:nvSpPr>
      <dsp:spPr>
        <a:xfrm>
          <a:off x="2459697" y="722595"/>
          <a:ext cx="1094783" cy="10947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808D52-DC03-4204-838B-817D042363C9}">
      <dsp:nvSpPr>
        <dsp:cNvPr id="0" name=""/>
        <dsp:cNvSpPr/>
      </dsp:nvSpPr>
      <dsp:spPr>
        <a:xfrm>
          <a:off x="2693011" y="955910"/>
          <a:ext cx="628154" cy="6281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0FE8F-B6DC-420D-927C-24C79B5DDC55}">
      <dsp:nvSpPr>
        <dsp:cNvPr id="0" name=""/>
        <dsp:cNvSpPr/>
      </dsp:nvSpPr>
      <dsp:spPr>
        <a:xfrm>
          <a:off x="2109725" y="2158376"/>
          <a:ext cx="1794726" cy="7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Lecturer Dashboard: Show the buttons for submitting claims, viewing monthly claims.</a:t>
          </a:r>
        </a:p>
      </dsp:txBody>
      <dsp:txXfrm>
        <a:off x="2109725" y="2158376"/>
        <a:ext cx="1794726" cy="717890"/>
      </dsp:txXfrm>
    </dsp:sp>
    <dsp:sp modelId="{EFBC295E-FC68-4C56-8A6B-BFE98E8C8BED}">
      <dsp:nvSpPr>
        <dsp:cNvPr id="0" name=""/>
        <dsp:cNvSpPr/>
      </dsp:nvSpPr>
      <dsp:spPr>
        <a:xfrm>
          <a:off x="4568500" y="722595"/>
          <a:ext cx="1094783" cy="10947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19D26-BFA7-462E-90DB-3BD4FE043CDB}">
      <dsp:nvSpPr>
        <dsp:cNvPr id="0" name=""/>
        <dsp:cNvSpPr/>
      </dsp:nvSpPr>
      <dsp:spPr>
        <a:xfrm>
          <a:off x="4801815" y="955910"/>
          <a:ext cx="628154" cy="6281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2FB58-78B7-4F72-BC9B-2AFB2544B6FB}">
      <dsp:nvSpPr>
        <dsp:cNvPr id="0" name=""/>
        <dsp:cNvSpPr/>
      </dsp:nvSpPr>
      <dsp:spPr>
        <a:xfrm>
          <a:off x="4218529" y="2158376"/>
          <a:ext cx="1794726" cy="7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Program Coordinator Page: Show a table with options to approve or reject claims.</a:t>
          </a:r>
        </a:p>
      </dsp:txBody>
      <dsp:txXfrm>
        <a:off x="4218529" y="2158376"/>
        <a:ext cx="1794726" cy="717890"/>
      </dsp:txXfrm>
    </dsp:sp>
    <dsp:sp modelId="{293462F9-7C96-4C6A-A5E2-16720808CEB9}">
      <dsp:nvSpPr>
        <dsp:cNvPr id="0" name=""/>
        <dsp:cNvSpPr/>
      </dsp:nvSpPr>
      <dsp:spPr>
        <a:xfrm>
          <a:off x="6677304" y="722595"/>
          <a:ext cx="1094783" cy="10947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802DF3-AD94-4FCF-AA3C-26B31D64CA61}">
      <dsp:nvSpPr>
        <dsp:cNvPr id="0" name=""/>
        <dsp:cNvSpPr/>
      </dsp:nvSpPr>
      <dsp:spPr>
        <a:xfrm>
          <a:off x="6910618" y="955910"/>
          <a:ext cx="628154" cy="6281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8D27C-2B02-4575-B9E5-1598A92AB023}">
      <dsp:nvSpPr>
        <dsp:cNvPr id="0" name=""/>
        <dsp:cNvSpPr/>
      </dsp:nvSpPr>
      <dsp:spPr>
        <a:xfrm>
          <a:off x="6327332" y="2158376"/>
          <a:ext cx="1794726" cy="7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HR Report Page: Show the report generation interface or display.</a:t>
          </a:r>
        </a:p>
      </dsp:txBody>
      <dsp:txXfrm>
        <a:off x="6327332" y="2158376"/>
        <a:ext cx="1794726" cy="7178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C5EF5-346F-4F17-BE07-04DCCA0D9861}">
      <dsp:nvSpPr>
        <dsp:cNvPr id="0" name=""/>
        <dsp:cNvSpPr/>
      </dsp:nvSpPr>
      <dsp:spPr>
        <a:xfrm>
          <a:off x="928488" y="6797"/>
          <a:ext cx="690814" cy="6908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68CA9-F7B1-4BEE-89B2-E294EE282F4E}">
      <dsp:nvSpPr>
        <dsp:cNvPr id="0" name=""/>
        <dsp:cNvSpPr/>
      </dsp:nvSpPr>
      <dsp:spPr>
        <a:xfrm>
          <a:off x="1073559" y="151867"/>
          <a:ext cx="400672" cy="4006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9AE81-C712-4B43-86DB-F27A07A030B8}">
      <dsp:nvSpPr>
        <dsp:cNvPr id="0" name=""/>
        <dsp:cNvSpPr/>
      </dsp:nvSpPr>
      <dsp:spPr>
        <a:xfrm>
          <a:off x="1767333" y="6797"/>
          <a:ext cx="1628347" cy="690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Challenge 1: Handling auto-calculation of claim amounts.</a:t>
          </a:r>
        </a:p>
      </dsp:txBody>
      <dsp:txXfrm>
        <a:off x="1767333" y="6797"/>
        <a:ext cx="1628347" cy="690814"/>
      </dsp:txXfrm>
    </dsp:sp>
    <dsp:sp modelId="{1297D85F-E7C7-40A8-8472-E2383F84A8AE}">
      <dsp:nvSpPr>
        <dsp:cNvPr id="0" name=""/>
        <dsp:cNvSpPr/>
      </dsp:nvSpPr>
      <dsp:spPr>
        <a:xfrm>
          <a:off x="3679408" y="6797"/>
          <a:ext cx="690814" cy="6908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BA63F-7E69-4F6C-8701-0C2E8C251CAE}">
      <dsp:nvSpPr>
        <dsp:cNvPr id="0" name=""/>
        <dsp:cNvSpPr/>
      </dsp:nvSpPr>
      <dsp:spPr>
        <a:xfrm>
          <a:off x="3824479" y="151867"/>
          <a:ext cx="400672" cy="4006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84BFD-E581-4A77-88B7-34DDE39E0138}">
      <dsp:nvSpPr>
        <dsp:cNvPr id="0" name=""/>
        <dsp:cNvSpPr/>
      </dsp:nvSpPr>
      <dsp:spPr>
        <a:xfrm>
          <a:off x="4518254" y="6797"/>
          <a:ext cx="1628347" cy="690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Solution: Implemented jQuery on the client-side to auto-calculate the amount based on Hours Worked and Hourly Rate.</a:t>
          </a:r>
        </a:p>
      </dsp:txBody>
      <dsp:txXfrm>
        <a:off x="4518254" y="6797"/>
        <a:ext cx="1628347" cy="690814"/>
      </dsp:txXfrm>
    </dsp:sp>
    <dsp:sp modelId="{AF90B9C8-A86D-4383-BA8B-78184E338261}">
      <dsp:nvSpPr>
        <dsp:cNvPr id="0" name=""/>
        <dsp:cNvSpPr/>
      </dsp:nvSpPr>
      <dsp:spPr>
        <a:xfrm>
          <a:off x="928488" y="1234923"/>
          <a:ext cx="690814" cy="6908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D42EE-EB3D-4D48-9C14-E8B20A52D77E}">
      <dsp:nvSpPr>
        <dsp:cNvPr id="0" name=""/>
        <dsp:cNvSpPr/>
      </dsp:nvSpPr>
      <dsp:spPr>
        <a:xfrm>
          <a:off x="1073559" y="1379994"/>
          <a:ext cx="400672" cy="4006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2F8B6-9397-4693-B5C9-96944E5C9460}">
      <dsp:nvSpPr>
        <dsp:cNvPr id="0" name=""/>
        <dsp:cNvSpPr/>
      </dsp:nvSpPr>
      <dsp:spPr>
        <a:xfrm>
          <a:off x="1767333" y="1234923"/>
          <a:ext cx="1628347" cy="690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Challenge 2: Ensuring correct data validation for claim submission.</a:t>
          </a:r>
        </a:p>
      </dsp:txBody>
      <dsp:txXfrm>
        <a:off x="1767333" y="1234923"/>
        <a:ext cx="1628347" cy="690814"/>
      </dsp:txXfrm>
    </dsp:sp>
    <dsp:sp modelId="{1E12C08A-53AE-4194-841D-60E504E1E689}">
      <dsp:nvSpPr>
        <dsp:cNvPr id="0" name=""/>
        <dsp:cNvSpPr/>
      </dsp:nvSpPr>
      <dsp:spPr>
        <a:xfrm>
          <a:off x="3679408" y="1234923"/>
          <a:ext cx="690814" cy="6908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12C00-A96C-43EB-9A0A-345B93C2726B}">
      <dsp:nvSpPr>
        <dsp:cNvPr id="0" name=""/>
        <dsp:cNvSpPr/>
      </dsp:nvSpPr>
      <dsp:spPr>
        <a:xfrm>
          <a:off x="3824479" y="1379994"/>
          <a:ext cx="400672" cy="4006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E392E-6CDE-4189-ABAE-F0A7BD0FDA80}">
      <dsp:nvSpPr>
        <dsp:cNvPr id="0" name=""/>
        <dsp:cNvSpPr/>
      </dsp:nvSpPr>
      <dsp:spPr>
        <a:xfrm>
          <a:off x="4518254" y="1234923"/>
          <a:ext cx="1628347" cy="690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Solution: Used ModelState and data annotations to validate the claim data before submitting.</a:t>
          </a:r>
        </a:p>
      </dsp:txBody>
      <dsp:txXfrm>
        <a:off x="4518254" y="1234923"/>
        <a:ext cx="1628347" cy="690814"/>
      </dsp:txXfrm>
    </dsp:sp>
    <dsp:sp modelId="{8E454168-E7DE-487A-88EE-9585BA007907}">
      <dsp:nvSpPr>
        <dsp:cNvPr id="0" name=""/>
        <dsp:cNvSpPr/>
      </dsp:nvSpPr>
      <dsp:spPr>
        <a:xfrm>
          <a:off x="928488" y="2463049"/>
          <a:ext cx="690814" cy="69081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A3F09-E5A6-4EB2-91E5-2B61FFE2970A}">
      <dsp:nvSpPr>
        <dsp:cNvPr id="0" name=""/>
        <dsp:cNvSpPr/>
      </dsp:nvSpPr>
      <dsp:spPr>
        <a:xfrm>
          <a:off x="1073559" y="2608120"/>
          <a:ext cx="400672" cy="4006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409A6-4CE7-49E7-A658-786E46706BC5}">
      <dsp:nvSpPr>
        <dsp:cNvPr id="0" name=""/>
        <dsp:cNvSpPr/>
      </dsp:nvSpPr>
      <dsp:spPr>
        <a:xfrm>
          <a:off x="1767333" y="2463049"/>
          <a:ext cx="1628347" cy="690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Challenge 3: Managing claims approval workflows.</a:t>
          </a:r>
        </a:p>
      </dsp:txBody>
      <dsp:txXfrm>
        <a:off x="1767333" y="2463049"/>
        <a:ext cx="1628347" cy="690814"/>
      </dsp:txXfrm>
    </dsp:sp>
    <dsp:sp modelId="{1AEC21BE-65F9-4254-AEC2-89E5CB840B0B}">
      <dsp:nvSpPr>
        <dsp:cNvPr id="0" name=""/>
        <dsp:cNvSpPr/>
      </dsp:nvSpPr>
      <dsp:spPr>
        <a:xfrm>
          <a:off x="3679408" y="2463049"/>
          <a:ext cx="690814" cy="6908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A1175-D076-4680-A85A-DB684D6A7ECC}">
      <dsp:nvSpPr>
        <dsp:cNvPr id="0" name=""/>
        <dsp:cNvSpPr/>
      </dsp:nvSpPr>
      <dsp:spPr>
        <a:xfrm>
          <a:off x="3824479" y="2608120"/>
          <a:ext cx="400672" cy="40067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06FFC-57AC-4079-BF17-ABF6C408BF64}">
      <dsp:nvSpPr>
        <dsp:cNvPr id="0" name=""/>
        <dsp:cNvSpPr/>
      </dsp:nvSpPr>
      <dsp:spPr>
        <a:xfrm>
          <a:off x="4518254" y="2463049"/>
          <a:ext cx="1628347" cy="690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Solution: Used simple status fields to manage the approval/rejection process for claims.</a:t>
          </a:r>
        </a:p>
      </dsp:txBody>
      <dsp:txXfrm>
        <a:off x="4518254" y="2463049"/>
        <a:ext cx="1628347" cy="6908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D365D-F192-46A8-87C6-2D78F21153FC}">
      <dsp:nvSpPr>
        <dsp:cNvPr id="0" name=""/>
        <dsp:cNvSpPr/>
      </dsp:nvSpPr>
      <dsp:spPr>
        <a:xfrm>
          <a:off x="1186116" y="45632"/>
          <a:ext cx="761328" cy="7613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7914F-EAC1-4BDD-8964-BC739DFCF327}">
      <dsp:nvSpPr>
        <dsp:cNvPr id="0" name=""/>
        <dsp:cNvSpPr/>
      </dsp:nvSpPr>
      <dsp:spPr>
        <a:xfrm>
          <a:off x="1345995" y="205511"/>
          <a:ext cx="441570" cy="441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E9FF0-07D0-4AB8-9ECA-FD459651D9D7}">
      <dsp:nvSpPr>
        <dsp:cNvPr id="0" name=""/>
        <dsp:cNvSpPr/>
      </dsp:nvSpPr>
      <dsp:spPr>
        <a:xfrm>
          <a:off x="2110586" y="45632"/>
          <a:ext cx="1794559" cy="76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Summary:</a:t>
          </a:r>
        </a:p>
      </dsp:txBody>
      <dsp:txXfrm>
        <a:off x="2110586" y="45632"/>
        <a:ext cx="1794559" cy="761328"/>
      </dsp:txXfrm>
    </dsp:sp>
    <dsp:sp modelId="{32044B4A-7976-4E5E-A17B-F8A8273497BA}">
      <dsp:nvSpPr>
        <dsp:cNvPr id="0" name=""/>
        <dsp:cNvSpPr/>
      </dsp:nvSpPr>
      <dsp:spPr>
        <a:xfrm>
          <a:off x="4217834" y="45632"/>
          <a:ext cx="761328" cy="7613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7D4F55-24CE-4F00-89C0-0715A6028E45}">
      <dsp:nvSpPr>
        <dsp:cNvPr id="0" name=""/>
        <dsp:cNvSpPr/>
      </dsp:nvSpPr>
      <dsp:spPr>
        <a:xfrm>
          <a:off x="4377713" y="205511"/>
          <a:ext cx="441570" cy="441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20593-079B-402A-AB32-C4D0070E85CB}">
      <dsp:nvSpPr>
        <dsp:cNvPr id="0" name=""/>
        <dsp:cNvSpPr/>
      </dsp:nvSpPr>
      <dsp:spPr>
        <a:xfrm>
          <a:off x="5142304" y="45632"/>
          <a:ext cx="1794559" cy="76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Contract Monthly Claim System streamlines the submission, approval, and reporting of claims. It enhances the efficiency of handling claims by automating processes and improving user interaction.</a:t>
          </a:r>
        </a:p>
      </dsp:txBody>
      <dsp:txXfrm>
        <a:off x="5142304" y="45632"/>
        <a:ext cx="1794559" cy="761328"/>
      </dsp:txXfrm>
    </dsp:sp>
    <dsp:sp modelId="{81A63555-8E6B-4149-8F11-6D4B01EB5A0E}">
      <dsp:nvSpPr>
        <dsp:cNvPr id="0" name=""/>
        <dsp:cNvSpPr/>
      </dsp:nvSpPr>
      <dsp:spPr>
        <a:xfrm>
          <a:off x="1186116" y="1418767"/>
          <a:ext cx="761328" cy="7613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B420BB-21B3-48F8-AEFF-A810C3063A5F}">
      <dsp:nvSpPr>
        <dsp:cNvPr id="0" name=""/>
        <dsp:cNvSpPr/>
      </dsp:nvSpPr>
      <dsp:spPr>
        <a:xfrm>
          <a:off x="1345995" y="1578646"/>
          <a:ext cx="441570" cy="4415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3366B-2A1F-44F8-A643-B60C11A04564}">
      <dsp:nvSpPr>
        <dsp:cNvPr id="0" name=""/>
        <dsp:cNvSpPr/>
      </dsp:nvSpPr>
      <dsp:spPr>
        <a:xfrm>
          <a:off x="2110586" y="1418767"/>
          <a:ext cx="1794559" cy="76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Results:</a:t>
          </a:r>
        </a:p>
      </dsp:txBody>
      <dsp:txXfrm>
        <a:off x="2110586" y="1418767"/>
        <a:ext cx="1794559" cy="761328"/>
      </dsp:txXfrm>
    </dsp:sp>
    <dsp:sp modelId="{8B6BC305-F044-495D-83F3-30C9CBB70BEC}">
      <dsp:nvSpPr>
        <dsp:cNvPr id="0" name=""/>
        <dsp:cNvSpPr/>
      </dsp:nvSpPr>
      <dsp:spPr>
        <a:xfrm>
          <a:off x="4217834" y="1418767"/>
          <a:ext cx="761328" cy="7613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D73EB-87B8-4621-8134-1414B03500E3}">
      <dsp:nvSpPr>
        <dsp:cNvPr id="0" name=""/>
        <dsp:cNvSpPr/>
      </dsp:nvSpPr>
      <dsp:spPr>
        <a:xfrm>
          <a:off x="4377713" y="1578646"/>
          <a:ext cx="441570" cy="4415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E1C89-B66E-4D5A-A3F5-FAFDF83CCD84}">
      <dsp:nvSpPr>
        <dsp:cNvPr id="0" name=""/>
        <dsp:cNvSpPr/>
      </dsp:nvSpPr>
      <dsp:spPr>
        <a:xfrm>
          <a:off x="5142304" y="1418767"/>
          <a:ext cx="1794559" cy="76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Reduced manual effort in claim processing and reporting.</a:t>
          </a:r>
        </a:p>
      </dsp:txBody>
      <dsp:txXfrm>
        <a:off x="5142304" y="1418767"/>
        <a:ext cx="1794559" cy="761328"/>
      </dsp:txXfrm>
    </dsp:sp>
    <dsp:sp modelId="{9518E7A4-943E-4667-BD72-580D9E3DB0B7}">
      <dsp:nvSpPr>
        <dsp:cNvPr id="0" name=""/>
        <dsp:cNvSpPr/>
      </dsp:nvSpPr>
      <dsp:spPr>
        <a:xfrm>
          <a:off x="1186116" y="2791902"/>
          <a:ext cx="761328" cy="76132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7D81F-B681-4B57-9E9B-3BCD93C8F679}">
      <dsp:nvSpPr>
        <dsp:cNvPr id="0" name=""/>
        <dsp:cNvSpPr/>
      </dsp:nvSpPr>
      <dsp:spPr>
        <a:xfrm>
          <a:off x="1345995" y="2951781"/>
          <a:ext cx="441570" cy="4415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D68C8-E230-448A-A237-601195FE6843}">
      <dsp:nvSpPr>
        <dsp:cNvPr id="0" name=""/>
        <dsp:cNvSpPr/>
      </dsp:nvSpPr>
      <dsp:spPr>
        <a:xfrm>
          <a:off x="2110586" y="2791902"/>
          <a:ext cx="1794559" cy="76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Simplified the approval process for Program Coordinators.</a:t>
          </a:r>
        </a:p>
      </dsp:txBody>
      <dsp:txXfrm>
        <a:off x="2110586" y="2791902"/>
        <a:ext cx="1794559" cy="761328"/>
      </dsp:txXfrm>
    </dsp:sp>
    <dsp:sp modelId="{05DB71CD-535A-48A4-A101-0811A712BE31}">
      <dsp:nvSpPr>
        <dsp:cNvPr id="0" name=""/>
        <dsp:cNvSpPr/>
      </dsp:nvSpPr>
      <dsp:spPr>
        <a:xfrm>
          <a:off x="4217834" y="2791902"/>
          <a:ext cx="761328" cy="7613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002B1-E3DC-4C50-ACAD-A8C3299EB7D7}">
      <dsp:nvSpPr>
        <dsp:cNvPr id="0" name=""/>
        <dsp:cNvSpPr/>
      </dsp:nvSpPr>
      <dsp:spPr>
        <a:xfrm>
          <a:off x="4377713" y="2951781"/>
          <a:ext cx="441570" cy="44157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0D103-25E6-4F28-92D6-FE3BB010FAA4}">
      <dsp:nvSpPr>
        <dsp:cNvPr id="0" name=""/>
        <dsp:cNvSpPr/>
      </dsp:nvSpPr>
      <dsp:spPr>
        <a:xfrm>
          <a:off x="5142304" y="2791902"/>
          <a:ext cx="1794559" cy="76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Enabled HR to generate reports automatically.</a:t>
          </a:r>
        </a:p>
      </dsp:txBody>
      <dsp:txXfrm>
        <a:off x="5142304" y="2791902"/>
        <a:ext cx="1794559" cy="761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9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4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52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7792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06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64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2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30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1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4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9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2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6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5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61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3.png"/><Relationship Id="rId9" Type="http://schemas.microsoft.com/office/2007/relationships/diagramDrawing" Target="../diagrams/drawin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Contract Monthly Claim System - Part 3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/>
              <a:t>Your Name: Mendes Sithole</a:t>
            </a:r>
          </a:p>
          <a:p>
            <a:r>
              <a:rPr lang="en-GB"/>
              <a:t>Student Number: 10332172</a:t>
            </a:r>
          </a:p>
          <a:p>
            <a:r>
              <a:rPr lang="en-GB"/>
              <a:t>Course/Project: Programming 2B</a:t>
            </a:r>
          </a:p>
          <a:p>
            <a:r>
              <a:rPr lang="en-GB"/>
              <a:t>Date: 11/22/2024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D941-DE42-1BB1-EB0F-07741847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379D621-1240-A0CC-EEF8-D0EF9D0A1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1468" y="566057"/>
            <a:ext cx="9185468" cy="5040086"/>
          </a:xfrm>
        </p:spPr>
      </p:pic>
    </p:spTree>
    <p:extLst>
      <p:ext uri="{BB962C8B-B14F-4D97-AF65-F5344CB8AC3E}">
        <p14:creationId xmlns:p14="http://schemas.microsoft.com/office/powerpoint/2010/main" val="594915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FBDA-005D-4F5D-CECF-FDA4B254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803481-4C73-2C92-939A-FB20E4F22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7" y="620485"/>
            <a:ext cx="9123265" cy="4789714"/>
          </a:xfrm>
        </p:spPr>
      </p:pic>
    </p:spTree>
    <p:extLst>
      <p:ext uri="{BB962C8B-B14F-4D97-AF65-F5344CB8AC3E}">
        <p14:creationId xmlns:p14="http://schemas.microsoft.com/office/powerpoint/2010/main" val="4185884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EF25-DD95-FB43-6BBD-B4A6A335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Submit Claims</a:t>
            </a:r>
            <a:endParaRPr lang="en-US" dirty="0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890F4E7F-4D23-CD6E-B8E9-C11DB9963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34166"/>
            <a:ext cx="9157177" cy="4807518"/>
          </a:xfrm>
        </p:spPr>
      </p:pic>
    </p:spTree>
    <p:extLst>
      <p:ext uri="{BB962C8B-B14F-4D97-AF65-F5344CB8AC3E}">
        <p14:creationId xmlns:p14="http://schemas.microsoft.com/office/powerpoint/2010/main" val="91905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75FD-FE50-973D-E6A9-AC9F4009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Monthly Claims</a:t>
            </a:r>
            <a:endParaRPr lang="en-US" dirty="0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2071E15F-B7B7-AEBA-21E6-698221FDE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66685"/>
            <a:ext cx="9144000" cy="4800600"/>
          </a:xfrm>
        </p:spPr>
      </p:pic>
    </p:spTree>
    <p:extLst>
      <p:ext uri="{BB962C8B-B14F-4D97-AF65-F5344CB8AC3E}">
        <p14:creationId xmlns:p14="http://schemas.microsoft.com/office/powerpoint/2010/main" val="76640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17FD-E183-5AAF-2D1F-62942375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Coordinator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38E727D-061F-A4D5-E86B-0A0F0CE89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66686"/>
            <a:ext cx="9150910" cy="4804228"/>
          </a:xfrm>
        </p:spPr>
      </p:pic>
    </p:spTree>
    <p:extLst>
      <p:ext uri="{BB962C8B-B14F-4D97-AF65-F5344CB8AC3E}">
        <p14:creationId xmlns:p14="http://schemas.microsoft.com/office/powerpoint/2010/main" val="2718846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D5CD-3573-5C48-AA33-2674A44D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HR Generate Report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B8A391A-2602-F8D6-0A1D-2E47953DB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66686"/>
            <a:ext cx="9130177" cy="4793343"/>
          </a:xfrm>
        </p:spPr>
      </p:pic>
    </p:spTree>
    <p:extLst>
      <p:ext uri="{BB962C8B-B14F-4D97-AF65-F5344CB8AC3E}">
        <p14:creationId xmlns:p14="http://schemas.microsoft.com/office/powerpoint/2010/main" val="3961151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0A5C-CEE6-7758-2187-AE0DE7306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Theres a lot done in this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D25A5-54B5-40BE-D114-48A4A3314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That was just tip of an iceberg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15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EA142D-C1B1-9739-135C-E3039020E1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05692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rPr lang="en-US"/>
              <a:t>Project Overview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E8EA7FB-1ABD-21F7-D580-4E49F3576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444616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8E756A-B94E-AEE4-36F1-563F4E0998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472105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System Architecture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E83F1E-F86B-2C8A-BB74-1D880F1A78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810101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Database 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5E8D49-0637-EFA1-3A45-0D17E052E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752553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User Interfaces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50AE95-888E-714B-DF9D-EF3ABA1221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822675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B988D63-FA8B-436C-902E-E5005BC0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382" y="0"/>
            <a:ext cx="9144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5D277C94-2B1C-10A5-ED5B-FE50B28650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774" r="48338"/>
          <a:stretch/>
        </p:blipFill>
        <p:spPr>
          <a:xfrm>
            <a:off x="5660857" y="10"/>
            <a:ext cx="3480760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493E730-2044-49B5-A022-B8D6F359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5975286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5315664" cy="1080938"/>
          </a:xfrm>
        </p:spPr>
        <p:txBody>
          <a:bodyPr>
            <a:normAutofit/>
          </a:bodyPr>
          <a:lstStyle/>
          <a:p>
            <a:r>
              <a:t>System Workflow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976801-4346-4636-BA62-265C81D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5975286" cy="32116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2336873"/>
            <a:ext cx="4817409" cy="3599316"/>
          </a:xfrm>
        </p:spPr>
        <p:txBody>
          <a:bodyPr>
            <a:normAutofit/>
          </a:bodyPr>
          <a:lstStyle/>
          <a:p>
            <a:r>
              <a:rPr lang="en-GB" sz="1400" dirty="0"/>
              <a:t>Lecturer:</a:t>
            </a:r>
          </a:p>
          <a:p>
            <a:r>
              <a:rPr lang="en-GB" sz="1400" dirty="0"/>
              <a:t>- Submits claims with Hours Worked and Hourly Rate. The Amount is auto-calculated.</a:t>
            </a:r>
          </a:p>
          <a:p>
            <a:r>
              <a:rPr lang="en-GB" sz="1400" dirty="0"/>
              <a:t>- Uploads supporting documents.</a:t>
            </a:r>
          </a:p>
          <a:p>
            <a:endParaRPr lang="en-GB" sz="1400" dirty="0"/>
          </a:p>
          <a:p>
            <a:r>
              <a:rPr lang="en-GB" sz="1400" dirty="0"/>
              <a:t>Program Coordinator:</a:t>
            </a:r>
          </a:p>
          <a:p>
            <a:r>
              <a:rPr lang="en-GB" sz="1400" dirty="0"/>
              <a:t>- Views submitted claims, approves or rejects them.</a:t>
            </a:r>
          </a:p>
          <a:p>
            <a:r>
              <a:rPr lang="en-GB" sz="1400" dirty="0"/>
              <a:t>- Approves or rejects based on predefined criteria.</a:t>
            </a:r>
          </a:p>
          <a:p>
            <a:endParaRPr lang="en-GB" sz="1400" dirty="0"/>
          </a:p>
          <a:p>
            <a:r>
              <a:rPr lang="en-GB" sz="1400" dirty="0"/>
              <a:t>HR:</a:t>
            </a:r>
          </a:p>
          <a:p>
            <a:r>
              <a:rPr lang="en-GB" sz="1400" dirty="0"/>
              <a:t>- Generates detailed reports of claims.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CD89DF-A084-43AD-9824-83BBBFC81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618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2DB508-57AC-4491-A95B-0A00DE26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767E27-DCFE-4AA0-B1A2-E019108D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Challenges and Solutions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61BEF9-DC90-4AC9-8E25-ED5509D7A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9370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4306F4-D304-4F4E-9B08-A8036AF82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782955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ACC571-ABDB-4C1F-8A8B-53E362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0240"/>
            <a:ext cx="7828359" cy="321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86E5BD-1557-41D9-A119-D5F62647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9" y="1971234"/>
            <a:ext cx="1202248" cy="14427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11459E-3A69-2554-C307-1426414EC6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30967"/>
              </p:ext>
            </p:extLst>
          </p:nvPr>
        </p:nvGraphicFramePr>
        <p:xfrm>
          <a:off x="510778" y="2427478"/>
          <a:ext cx="7075090" cy="3160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6EBD-5B0A-7842-5D39-426A43E88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 the System looks like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61168-2F70-443C-7573-C8293C79A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043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25</TotalTime>
  <Words>608</Words>
  <Application>Microsoft Office PowerPoint</Application>
  <PresentationFormat>On-screen Show (4:3)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Berlin</vt:lpstr>
      <vt:lpstr>Contract Monthly Claim System - Part 3</vt:lpstr>
      <vt:lpstr>Project Overview</vt:lpstr>
      <vt:lpstr>Features</vt:lpstr>
      <vt:lpstr>System Architecture</vt:lpstr>
      <vt:lpstr>Database Design</vt:lpstr>
      <vt:lpstr>User Interfaces</vt:lpstr>
      <vt:lpstr>System Workflow</vt:lpstr>
      <vt:lpstr>Challenges and Solutions</vt:lpstr>
      <vt:lpstr>How the System looks like</vt:lpstr>
      <vt:lpstr>PowerPoint Presentation</vt:lpstr>
      <vt:lpstr>PowerPoint Presentation</vt:lpstr>
      <vt:lpstr>Submit Claims</vt:lpstr>
      <vt:lpstr>Monthly Claims</vt:lpstr>
      <vt:lpstr>Program Coordinator</vt:lpstr>
      <vt:lpstr>HR Generate Report</vt:lpstr>
      <vt:lpstr>Theres a lot done in this Project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Mendes Sithole</cp:lastModifiedBy>
  <cp:revision>2</cp:revision>
  <dcterms:created xsi:type="dcterms:W3CDTF">2013-01-27T09:14:16Z</dcterms:created>
  <dcterms:modified xsi:type="dcterms:W3CDTF">2024-11-22T16:43:28Z</dcterms:modified>
  <cp:category/>
</cp:coreProperties>
</file>