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43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61098-F8D2-4B97-997A-39CCA1C6945A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1F808459-B983-4651-8F6D-068E9C3F11F3}">
      <dgm:prSet phldrT="[Texto]"/>
      <dgm:spPr/>
      <dgm:t>
        <a:bodyPr/>
        <a:lstStyle/>
        <a:p>
          <a:r>
            <a:rPr lang="es-ES" dirty="0" smtClean="0"/>
            <a:t>Análisis</a:t>
          </a:r>
          <a:endParaRPr lang="es-ES" dirty="0"/>
        </a:p>
      </dgm:t>
    </dgm:pt>
    <dgm:pt modelId="{B00962FD-9C8C-433A-B7FA-BC774F143CA9}" type="parTrans" cxnId="{042FADE4-4C6B-4C81-B96D-B3A9A930A73F}">
      <dgm:prSet/>
      <dgm:spPr/>
      <dgm:t>
        <a:bodyPr/>
        <a:lstStyle/>
        <a:p>
          <a:endParaRPr lang="es-ES"/>
        </a:p>
      </dgm:t>
    </dgm:pt>
    <dgm:pt modelId="{CBFCC463-1022-4FF3-9BF5-AB7678A61051}" type="sibTrans" cxnId="{042FADE4-4C6B-4C81-B96D-B3A9A930A73F}">
      <dgm:prSet/>
      <dgm:spPr/>
      <dgm:t>
        <a:bodyPr/>
        <a:lstStyle/>
        <a:p>
          <a:endParaRPr lang="es-ES"/>
        </a:p>
      </dgm:t>
    </dgm:pt>
    <dgm:pt modelId="{B93C8D2A-E79D-48E8-8B18-649DFC9C9C2B}">
      <dgm:prSet phldrT="[Texto]"/>
      <dgm:spPr/>
      <dgm:t>
        <a:bodyPr/>
        <a:lstStyle/>
        <a:p>
          <a:r>
            <a:rPr lang="es-ES"/>
            <a:t>Planeación estrategica</a:t>
          </a:r>
        </a:p>
      </dgm:t>
    </dgm:pt>
    <dgm:pt modelId="{3DE2EE5B-885D-4E1E-A57F-B58EED143781}" type="parTrans" cxnId="{E9DD4C88-644F-4D50-9BBB-8FE32B41518A}">
      <dgm:prSet/>
      <dgm:spPr/>
      <dgm:t>
        <a:bodyPr/>
        <a:lstStyle/>
        <a:p>
          <a:endParaRPr lang="es-ES"/>
        </a:p>
      </dgm:t>
    </dgm:pt>
    <dgm:pt modelId="{EA96990A-D7C1-47EC-9A6B-83F2615AA973}" type="sibTrans" cxnId="{E9DD4C88-644F-4D50-9BBB-8FE32B41518A}">
      <dgm:prSet/>
      <dgm:spPr/>
      <dgm:t>
        <a:bodyPr/>
        <a:lstStyle/>
        <a:p>
          <a:endParaRPr lang="es-ES"/>
        </a:p>
      </dgm:t>
    </dgm:pt>
    <dgm:pt modelId="{267A7477-5260-4046-98A1-E2A4BF1C9805}">
      <dgm:prSet phldrT="[Texto]"/>
      <dgm:spPr/>
      <dgm:t>
        <a:bodyPr/>
        <a:lstStyle/>
        <a:p>
          <a:r>
            <a:rPr lang="es-ES"/>
            <a:t>Gestion De Calidad</a:t>
          </a:r>
        </a:p>
      </dgm:t>
    </dgm:pt>
    <dgm:pt modelId="{CAC20543-725D-4C08-AE82-462E24C4A99D}" type="parTrans" cxnId="{53B4C221-B367-4052-BABD-466D2475575A}">
      <dgm:prSet/>
      <dgm:spPr/>
      <dgm:t>
        <a:bodyPr/>
        <a:lstStyle/>
        <a:p>
          <a:endParaRPr lang="es-ES"/>
        </a:p>
      </dgm:t>
    </dgm:pt>
    <dgm:pt modelId="{1A0CDEC2-295E-481E-85BB-BEC5D92F389D}" type="sibTrans" cxnId="{53B4C221-B367-4052-BABD-466D2475575A}">
      <dgm:prSet/>
      <dgm:spPr/>
      <dgm:t>
        <a:bodyPr/>
        <a:lstStyle/>
        <a:p>
          <a:endParaRPr lang="es-ES"/>
        </a:p>
      </dgm:t>
    </dgm:pt>
    <dgm:pt modelId="{158A86EC-2A5C-4659-A8A7-121884B5EAA9}" type="pres">
      <dgm:prSet presAssocID="{CFD61098-F8D2-4B97-997A-39CCA1C6945A}" presName="Name0" presStyleCnt="0">
        <dgm:presLayoutVars>
          <dgm:dir/>
          <dgm:animLvl val="lvl"/>
          <dgm:resizeHandles val="exact"/>
        </dgm:presLayoutVars>
      </dgm:prSet>
      <dgm:spPr/>
    </dgm:pt>
    <dgm:pt modelId="{EDD7820A-F56A-4F5E-B445-9843CE0FA3A9}" type="pres">
      <dgm:prSet presAssocID="{1F808459-B983-4651-8F6D-068E9C3F11F3}" presName="parTxOnly" presStyleLbl="node1" presStyleIdx="0" presStyleCnt="3" custLinFactNeighborX="26951" custLinFactNeighborY="-67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ACFFEB6-30AD-429B-8FE6-B110F991AF78}" type="pres">
      <dgm:prSet presAssocID="{CBFCC463-1022-4FF3-9BF5-AB7678A61051}" presName="parTxOnlySpace" presStyleCnt="0"/>
      <dgm:spPr/>
    </dgm:pt>
    <dgm:pt modelId="{27703CD5-AADA-4741-A973-D00C32DE89AD}" type="pres">
      <dgm:prSet presAssocID="{B93C8D2A-E79D-48E8-8B18-649DFC9C9C2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FFA7A8-B3DA-4763-812E-3CB87734470C}" type="pres">
      <dgm:prSet presAssocID="{EA96990A-D7C1-47EC-9A6B-83F2615AA973}" presName="parTxOnlySpace" presStyleCnt="0"/>
      <dgm:spPr/>
    </dgm:pt>
    <dgm:pt modelId="{C479AA7F-3E64-47E3-823D-66714A3343F2}" type="pres">
      <dgm:prSet presAssocID="{267A7477-5260-4046-98A1-E2A4BF1C980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3B4C221-B367-4052-BABD-466D2475575A}" srcId="{CFD61098-F8D2-4B97-997A-39CCA1C6945A}" destId="{267A7477-5260-4046-98A1-E2A4BF1C9805}" srcOrd="2" destOrd="0" parTransId="{CAC20543-725D-4C08-AE82-462E24C4A99D}" sibTransId="{1A0CDEC2-295E-481E-85BB-BEC5D92F389D}"/>
    <dgm:cxn modelId="{042FADE4-4C6B-4C81-B96D-B3A9A930A73F}" srcId="{CFD61098-F8D2-4B97-997A-39CCA1C6945A}" destId="{1F808459-B983-4651-8F6D-068E9C3F11F3}" srcOrd="0" destOrd="0" parTransId="{B00962FD-9C8C-433A-B7FA-BC774F143CA9}" sibTransId="{CBFCC463-1022-4FF3-9BF5-AB7678A61051}"/>
    <dgm:cxn modelId="{DB91FD55-D612-4808-B693-8AD2FAE91DD1}" type="presOf" srcId="{CFD61098-F8D2-4B97-997A-39CCA1C6945A}" destId="{158A86EC-2A5C-4659-A8A7-121884B5EAA9}" srcOrd="0" destOrd="0" presId="urn:microsoft.com/office/officeart/2005/8/layout/chevron1"/>
    <dgm:cxn modelId="{B8494613-65D0-4360-9662-140C4D59B0E8}" type="presOf" srcId="{1F808459-B983-4651-8F6D-068E9C3F11F3}" destId="{EDD7820A-F56A-4F5E-B445-9843CE0FA3A9}" srcOrd="0" destOrd="0" presId="urn:microsoft.com/office/officeart/2005/8/layout/chevron1"/>
    <dgm:cxn modelId="{EA4468F8-FA5A-4CA5-A78F-A60727F38B24}" type="presOf" srcId="{267A7477-5260-4046-98A1-E2A4BF1C9805}" destId="{C479AA7F-3E64-47E3-823D-66714A3343F2}" srcOrd="0" destOrd="0" presId="urn:microsoft.com/office/officeart/2005/8/layout/chevron1"/>
    <dgm:cxn modelId="{715FCE62-8497-4EA2-97FB-02702C68207F}" type="presOf" srcId="{B93C8D2A-E79D-48E8-8B18-649DFC9C9C2B}" destId="{27703CD5-AADA-4741-A973-D00C32DE89AD}" srcOrd="0" destOrd="0" presId="urn:microsoft.com/office/officeart/2005/8/layout/chevron1"/>
    <dgm:cxn modelId="{E9DD4C88-644F-4D50-9BBB-8FE32B41518A}" srcId="{CFD61098-F8D2-4B97-997A-39CCA1C6945A}" destId="{B93C8D2A-E79D-48E8-8B18-649DFC9C9C2B}" srcOrd="1" destOrd="0" parTransId="{3DE2EE5B-885D-4E1E-A57F-B58EED143781}" sibTransId="{EA96990A-D7C1-47EC-9A6B-83F2615AA973}"/>
    <dgm:cxn modelId="{7AF5E75E-05CB-430C-B561-416A22A63426}" type="presParOf" srcId="{158A86EC-2A5C-4659-A8A7-121884B5EAA9}" destId="{EDD7820A-F56A-4F5E-B445-9843CE0FA3A9}" srcOrd="0" destOrd="0" presId="urn:microsoft.com/office/officeart/2005/8/layout/chevron1"/>
    <dgm:cxn modelId="{5F40D276-7480-4834-923C-C084CD7ECA65}" type="presParOf" srcId="{158A86EC-2A5C-4659-A8A7-121884B5EAA9}" destId="{8ACFFEB6-30AD-429B-8FE6-B110F991AF78}" srcOrd="1" destOrd="0" presId="urn:microsoft.com/office/officeart/2005/8/layout/chevron1"/>
    <dgm:cxn modelId="{4C61B5AC-09C0-480D-8DAD-332DB37F5868}" type="presParOf" srcId="{158A86EC-2A5C-4659-A8A7-121884B5EAA9}" destId="{27703CD5-AADA-4741-A973-D00C32DE89AD}" srcOrd="2" destOrd="0" presId="urn:microsoft.com/office/officeart/2005/8/layout/chevron1"/>
    <dgm:cxn modelId="{5210792D-5957-4853-AD41-A12ACD6B6ABE}" type="presParOf" srcId="{158A86EC-2A5C-4659-A8A7-121884B5EAA9}" destId="{70FFA7A8-B3DA-4763-812E-3CB87734470C}" srcOrd="3" destOrd="0" presId="urn:microsoft.com/office/officeart/2005/8/layout/chevron1"/>
    <dgm:cxn modelId="{5C520FC5-A248-4377-AA86-C9E593655526}" type="presParOf" srcId="{158A86EC-2A5C-4659-A8A7-121884B5EAA9}" destId="{C479AA7F-3E64-47E3-823D-66714A3343F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D61098-F8D2-4B97-997A-39CCA1C6945A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B93C8D2A-E79D-48E8-8B18-649DFC9C9C2B}">
      <dgm:prSet phldrT="[Texto]"/>
      <dgm:spPr/>
      <dgm:t>
        <a:bodyPr/>
        <a:lstStyle/>
        <a:p>
          <a:r>
            <a:rPr lang="es-ES" dirty="0"/>
            <a:t>Gestión Financiera</a:t>
          </a:r>
        </a:p>
      </dgm:t>
    </dgm:pt>
    <dgm:pt modelId="{3DE2EE5B-885D-4E1E-A57F-B58EED143781}" type="parTrans" cxnId="{E9DD4C88-644F-4D50-9BBB-8FE32B41518A}">
      <dgm:prSet/>
      <dgm:spPr/>
      <dgm:t>
        <a:bodyPr/>
        <a:lstStyle/>
        <a:p>
          <a:endParaRPr lang="es-ES"/>
        </a:p>
      </dgm:t>
    </dgm:pt>
    <dgm:pt modelId="{EA96990A-D7C1-47EC-9A6B-83F2615AA973}" type="sibTrans" cxnId="{E9DD4C88-644F-4D50-9BBB-8FE32B41518A}">
      <dgm:prSet/>
      <dgm:spPr/>
      <dgm:t>
        <a:bodyPr/>
        <a:lstStyle/>
        <a:p>
          <a:endParaRPr lang="es-ES"/>
        </a:p>
      </dgm:t>
    </dgm:pt>
    <dgm:pt modelId="{267A7477-5260-4046-98A1-E2A4BF1C9805}">
      <dgm:prSet phldrT="[Texto]"/>
      <dgm:spPr/>
      <dgm:t>
        <a:bodyPr/>
        <a:lstStyle/>
        <a:p>
          <a:r>
            <a:rPr lang="es-ES"/>
            <a:t>Control De Información</a:t>
          </a:r>
        </a:p>
      </dgm:t>
    </dgm:pt>
    <dgm:pt modelId="{CAC20543-725D-4C08-AE82-462E24C4A99D}" type="parTrans" cxnId="{53B4C221-B367-4052-BABD-466D2475575A}">
      <dgm:prSet/>
      <dgm:spPr/>
      <dgm:t>
        <a:bodyPr/>
        <a:lstStyle/>
        <a:p>
          <a:endParaRPr lang="es-ES"/>
        </a:p>
      </dgm:t>
    </dgm:pt>
    <dgm:pt modelId="{1A0CDEC2-295E-481E-85BB-BEC5D92F389D}" type="sibTrans" cxnId="{53B4C221-B367-4052-BABD-466D2475575A}">
      <dgm:prSet/>
      <dgm:spPr/>
      <dgm:t>
        <a:bodyPr/>
        <a:lstStyle/>
        <a:p>
          <a:endParaRPr lang="es-ES"/>
        </a:p>
      </dgm:t>
    </dgm:pt>
    <dgm:pt modelId="{158A86EC-2A5C-4659-A8A7-121884B5EAA9}" type="pres">
      <dgm:prSet presAssocID="{CFD61098-F8D2-4B97-997A-39CCA1C6945A}" presName="Name0" presStyleCnt="0">
        <dgm:presLayoutVars>
          <dgm:dir/>
          <dgm:animLvl val="lvl"/>
          <dgm:resizeHandles val="exact"/>
        </dgm:presLayoutVars>
      </dgm:prSet>
      <dgm:spPr/>
    </dgm:pt>
    <dgm:pt modelId="{27703CD5-AADA-4741-A973-D00C32DE89AD}" type="pres">
      <dgm:prSet presAssocID="{B93C8D2A-E79D-48E8-8B18-649DFC9C9C2B}" presName="parTxOnly" presStyleLbl="node1" presStyleIdx="0" presStyleCnt="2" custLinFactNeighborX="-6279" custLinFactNeighborY="707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FFA7A8-B3DA-4763-812E-3CB87734470C}" type="pres">
      <dgm:prSet presAssocID="{EA96990A-D7C1-47EC-9A6B-83F2615AA973}" presName="parTxOnlySpace" presStyleCnt="0"/>
      <dgm:spPr/>
    </dgm:pt>
    <dgm:pt modelId="{C479AA7F-3E64-47E3-823D-66714A3343F2}" type="pres">
      <dgm:prSet presAssocID="{267A7477-5260-4046-98A1-E2A4BF1C980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E237CBA-9C50-49A1-A7D6-56388432E9DE}" type="presOf" srcId="{B93C8D2A-E79D-48E8-8B18-649DFC9C9C2B}" destId="{27703CD5-AADA-4741-A973-D00C32DE89AD}" srcOrd="0" destOrd="0" presId="urn:microsoft.com/office/officeart/2005/8/layout/chevron1"/>
    <dgm:cxn modelId="{E9DD4C88-644F-4D50-9BBB-8FE32B41518A}" srcId="{CFD61098-F8D2-4B97-997A-39CCA1C6945A}" destId="{B93C8D2A-E79D-48E8-8B18-649DFC9C9C2B}" srcOrd="0" destOrd="0" parTransId="{3DE2EE5B-885D-4E1E-A57F-B58EED143781}" sibTransId="{EA96990A-D7C1-47EC-9A6B-83F2615AA973}"/>
    <dgm:cxn modelId="{6F5B9398-3E9F-4FEA-A071-DE1C97444FB4}" type="presOf" srcId="{CFD61098-F8D2-4B97-997A-39CCA1C6945A}" destId="{158A86EC-2A5C-4659-A8A7-121884B5EAA9}" srcOrd="0" destOrd="0" presId="urn:microsoft.com/office/officeart/2005/8/layout/chevron1"/>
    <dgm:cxn modelId="{6BF9294B-3FB3-4CD5-A868-FA5B2D94627A}" type="presOf" srcId="{267A7477-5260-4046-98A1-E2A4BF1C9805}" destId="{C479AA7F-3E64-47E3-823D-66714A3343F2}" srcOrd="0" destOrd="0" presId="urn:microsoft.com/office/officeart/2005/8/layout/chevron1"/>
    <dgm:cxn modelId="{53B4C221-B367-4052-BABD-466D2475575A}" srcId="{CFD61098-F8D2-4B97-997A-39CCA1C6945A}" destId="{267A7477-5260-4046-98A1-E2A4BF1C9805}" srcOrd="1" destOrd="0" parTransId="{CAC20543-725D-4C08-AE82-462E24C4A99D}" sibTransId="{1A0CDEC2-295E-481E-85BB-BEC5D92F389D}"/>
    <dgm:cxn modelId="{A3DBCF1C-46EE-4C6F-895D-EA80A32C6B43}" type="presParOf" srcId="{158A86EC-2A5C-4659-A8A7-121884B5EAA9}" destId="{27703CD5-AADA-4741-A973-D00C32DE89AD}" srcOrd="0" destOrd="0" presId="urn:microsoft.com/office/officeart/2005/8/layout/chevron1"/>
    <dgm:cxn modelId="{AB9EA0BA-5578-4374-9DF6-5D0E8C8DE9CD}" type="presParOf" srcId="{158A86EC-2A5C-4659-A8A7-121884B5EAA9}" destId="{70FFA7A8-B3DA-4763-812E-3CB87734470C}" srcOrd="1" destOrd="0" presId="urn:microsoft.com/office/officeart/2005/8/layout/chevron1"/>
    <dgm:cxn modelId="{105E9859-D446-464F-95A4-0F95DD01613B}" type="presParOf" srcId="{158A86EC-2A5C-4659-A8A7-121884B5EAA9}" destId="{C479AA7F-3E64-47E3-823D-66714A3343F2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D61098-F8D2-4B97-997A-39CCA1C6945A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1F808459-B983-4651-8F6D-068E9C3F11F3}">
      <dgm:prSet phldrT="[Texto]"/>
      <dgm:spPr/>
      <dgm:t>
        <a:bodyPr/>
        <a:lstStyle/>
        <a:p>
          <a:r>
            <a:rPr lang="es-ES"/>
            <a:t>Recursos Fisicos</a:t>
          </a:r>
        </a:p>
      </dgm:t>
    </dgm:pt>
    <dgm:pt modelId="{B00962FD-9C8C-433A-B7FA-BC774F143CA9}" type="parTrans" cxnId="{042FADE4-4C6B-4C81-B96D-B3A9A930A73F}">
      <dgm:prSet/>
      <dgm:spPr/>
      <dgm:t>
        <a:bodyPr/>
        <a:lstStyle/>
        <a:p>
          <a:endParaRPr lang="es-ES"/>
        </a:p>
      </dgm:t>
    </dgm:pt>
    <dgm:pt modelId="{CBFCC463-1022-4FF3-9BF5-AB7678A61051}" type="sibTrans" cxnId="{042FADE4-4C6B-4C81-B96D-B3A9A930A73F}">
      <dgm:prSet/>
      <dgm:spPr/>
      <dgm:t>
        <a:bodyPr/>
        <a:lstStyle/>
        <a:p>
          <a:endParaRPr lang="es-ES"/>
        </a:p>
      </dgm:t>
    </dgm:pt>
    <dgm:pt modelId="{B93C8D2A-E79D-48E8-8B18-649DFC9C9C2B}">
      <dgm:prSet phldrT="[Texto]"/>
      <dgm:spPr/>
      <dgm:t>
        <a:bodyPr/>
        <a:lstStyle/>
        <a:p>
          <a:r>
            <a:rPr lang="es-ES"/>
            <a:t>Financiera</a:t>
          </a:r>
        </a:p>
      </dgm:t>
    </dgm:pt>
    <dgm:pt modelId="{3DE2EE5B-885D-4E1E-A57F-B58EED143781}" type="parTrans" cxnId="{E9DD4C88-644F-4D50-9BBB-8FE32B41518A}">
      <dgm:prSet/>
      <dgm:spPr/>
      <dgm:t>
        <a:bodyPr/>
        <a:lstStyle/>
        <a:p>
          <a:endParaRPr lang="es-ES"/>
        </a:p>
      </dgm:t>
    </dgm:pt>
    <dgm:pt modelId="{EA96990A-D7C1-47EC-9A6B-83F2615AA973}" type="sibTrans" cxnId="{E9DD4C88-644F-4D50-9BBB-8FE32B41518A}">
      <dgm:prSet/>
      <dgm:spPr/>
      <dgm:t>
        <a:bodyPr/>
        <a:lstStyle/>
        <a:p>
          <a:endParaRPr lang="es-ES"/>
        </a:p>
      </dgm:t>
    </dgm:pt>
    <dgm:pt modelId="{267A7477-5260-4046-98A1-E2A4BF1C9805}">
      <dgm:prSet phldrT="[Texto]"/>
      <dgm:spPr/>
      <dgm:t>
        <a:bodyPr/>
        <a:lstStyle/>
        <a:p>
          <a:r>
            <a:rPr lang="es-ES"/>
            <a:t>Recursos Humanos</a:t>
          </a:r>
        </a:p>
      </dgm:t>
    </dgm:pt>
    <dgm:pt modelId="{CAC20543-725D-4C08-AE82-462E24C4A99D}" type="parTrans" cxnId="{53B4C221-B367-4052-BABD-466D2475575A}">
      <dgm:prSet/>
      <dgm:spPr/>
      <dgm:t>
        <a:bodyPr/>
        <a:lstStyle/>
        <a:p>
          <a:endParaRPr lang="es-ES"/>
        </a:p>
      </dgm:t>
    </dgm:pt>
    <dgm:pt modelId="{1A0CDEC2-295E-481E-85BB-BEC5D92F389D}" type="sibTrans" cxnId="{53B4C221-B367-4052-BABD-466D2475575A}">
      <dgm:prSet/>
      <dgm:spPr/>
      <dgm:t>
        <a:bodyPr/>
        <a:lstStyle/>
        <a:p>
          <a:endParaRPr lang="es-ES"/>
        </a:p>
      </dgm:t>
    </dgm:pt>
    <dgm:pt modelId="{158A86EC-2A5C-4659-A8A7-121884B5EAA9}" type="pres">
      <dgm:prSet presAssocID="{CFD61098-F8D2-4B97-997A-39CCA1C6945A}" presName="Name0" presStyleCnt="0">
        <dgm:presLayoutVars>
          <dgm:dir/>
          <dgm:animLvl val="lvl"/>
          <dgm:resizeHandles val="exact"/>
        </dgm:presLayoutVars>
      </dgm:prSet>
      <dgm:spPr/>
    </dgm:pt>
    <dgm:pt modelId="{EDD7820A-F56A-4F5E-B445-9843CE0FA3A9}" type="pres">
      <dgm:prSet presAssocID="{1F808459-B983-4651-8F6D-068E9C3F11F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CFFEB6-30AD-429B-8FE6-B110F991AF78}" type="pres">
      <dgm:prSet presAssocID="{CBFCC463-1022-4FF3-9BF5-AB7678A61051}" presName="parTxOnlySpace" presStyleCnt="0"/>
      <dgm:spPr/>
    </dgm:pt>
    <dgm:pt modelId="{27703CD5-AADA-4741-A973-D00C32DE89AD}" type="pres">
      <dgm:prSet presAssocID="{B93C8D2A-E79D-48E8-8B18-649DFC9C9C2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0FFA7A8-B3DA-4763-812E-3CB87734470C}" type="pres">
      <dgm:prSet presAssocID="{EA96990A-D7C1-47EC-9A6B-83F2615AA973}" presName="parTxOnlySpace" presStyleCnt="0"/>
      <dgm:spPr/>
    </dgm:pt>
    <dgm:pt modelId="{C479AA7F-3E64-47E3-823D-66714A3343F2}" type="pres">
      <dgm:prSet presAssocID="{267A7477-5260-4046-98A1-E2A4BF1C980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73EA280-816D-4980-A430-EE5CE4470EED}" type="presOf" srcId="{1F808459-B983-4651-8F6D-068E9C3F11F3}" destId="{EDD7820A-F56A-4F5E-B445-9843CE0FA3A9}" srcOrd="0" destOrd="0" presId="urn:microsoft.com/office/officeart/2005/8/layout/chevron1"/>
    <dgm:cxn modelId="{E9DD4C88-644F-4D50-9BBB-8FE32B41518A}" srcId="{CFD61098-F8D2-4B97-997A-39CCA1C6945A}" destId="{B93C8D2A-E79D-48E8-8B18-649DFC9C9C2B}" srcOrd="1" destOrd="0" parTransId="{3DE2EE5B-885D-4E1E-A57F-B58EED143781}" sibTransId="{EA96990A-D7C1-47EC-9A6B-83F2615AA973}"/>
    <dgm:cxn modelId="{042FADE4-4C6B-4C81-B96D-B3A9A930A73F}" srcId="{CFD61098-F8D2-4B97-997A-39CCA1C6945A}" destId="{1F808459-B983-4651-8F6D-068E9C3F11F3}" srcOrd="0" destOrd="0" parTransId="{B00962FD-9C8C-433A-B7FA-BC774F143CA9}" sibTransId="{CBFCC463-1022-4FF3-9BF5-AB7678A61051}"/>
    <dgm:cxn modelId="{CA6E1524-3464-4F60-BF1C-97102192B8ED}" type="presOf" srcId="{B93C8D2A-E79D-48E8-8B18-649DFC9C9C2B}" destId="{27703CD5-AADA-4741-A973-D00C32DE89AD}" srcOrd="0" destOrd="0" presId="urn:microsoft.com/office/officeart/2005/8/layout/chevron1"/>
    <dgm:cxn modelId="{F3B41A26-EE55-4267-94BC-54736B219A3D}" type="presOf" srcId="{267A7477-5260-4046-98A1-E2A4BF1C9805}" destId="{C479AA7F-3E64-47E3-823D-66714A3343F2}" srcOrd="0" destOrd="0" presId="urn:microsoft.com/office/officeart/2005/8/layout/chevron1"/>
    <dgm:cxn modelId="{39ADFE23-21FD-4D65-835A-4CC63D0D7081}" type="presOf" srcId="{CFD61098-F8D2-4B97-997A-39CCA1C6945A}" destId="{158A86EC-2A5C-4659-A8A7-121884B5EAA9}" srcOrd="0" destOrd="0" presId="urn:microsoft.com/office/officeart/2005/8/layout/chevron1"/>
    <dgm:cxn modelId="{53B4C221-B367-4052-BABD-466D2475575A}" srcId="{CFD61098-F8D2-4B97-997A-39CCA1C6945A}" destId="{267A7477-5260-4046-98A1-E2A4BF1C9805}" srcOrd="2" destOrd="0" parTransId="{CAC20543-725D-4C08-AE82-462E24C4A99D}" sibTransId="{1A0CDEC2-295E-481E-85BB-BEC5D92F389D}"/>
    <dgm:cxn modelId="{A3F71E1D-7748-4200-89DD-47EF6939395E}" type="presParOf" srcId="{158A86EC-2A5C-4659-A8A7-121884B5EAA9}" destId="{EDD7820A-F56A-4F5E-B445-9843CE0FA3A9}" srcOrd="0" destOrd="0" presId="urn:microsoft.com/office/officeart/2005/8/layout/chevron1"/>
    <dgm:cxn modelId="{FB54F9E8-D0B6-4E83-A5A7-7C90278EB887}" type="presParOf" srcId="{158A86EC-2A5C-4659-A8A7-121884B5EAA9}" destId="{8ACFFEB6-30AD-429B-8FE6-B110F991AF78}" srcOrd="1" destOrd="0" presId="urn:microsoft.com/office/officeart/2005/8/layout/chevron1"/>
    <dgm:cxn modelId="{60674D88-0BBB-40BB-8B4E-A560D40E4F45}" type="presParOf" srcId="{158A86EC-2A5C-4659-A8A7-121884B5EAA9}" destId="{27703CD5-AADA-4741-A973-D00C32DE89AD}" srcOrd="2" destOrd="0" presId="urn:microsoft.com/office/officeart/2005/8/layout/chevron1"/>
    <dgm:cxn modelId="{650361F4-1AAA-4134-9BB0-BA13E3ED4C1D}" type="presParOf" srcId="{158A86EC-2A5C-4659-A8A7-121884B5EAA9}" destId="{70FFA7A8-B3DA-4763-812E-3CB87734470C}" srcOrd="3" destOrd="0" presId="urn:microsoft.com/office/officeart/2005/8/layout/chevron1"/>
    <dgm:cxn modelId="{83A772E2-5C87-4D96-AB8B-5B544B6B1B73}" type="presParOf" srcId="{158A86EC-2A5C-4659-A8A7-121884B5EAA9}" destId="{C479AA7F-3E64-47E3-823D-66714A3343F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7820A-F56A-4F5E-B445-9843CE0FA3A9}">
      <dsp:nvSpPr>
        <dsp:cNvPr id="0" name=""/>
        <dsp:cNvSpPr/>
      </dsp:nvSpPr>
      <dsp:spPr>
        <a:xfrm>
          <a:off x="45408" y="0"/>
          <a:ext cx="1635073" cy="65402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Análisis</a:t>
          </a:r>
          <a:endParaRPr lang="es-ES" sz="1500" kern="1200" dirty="0"/>
        </a:p>
      </dsp:txBody>
      <dsp:txXfrm>
        <a:off x="372423" y="0"/>
        <a:ext cx="981044" cy="654029"/>
      </dsp:txXfrm>
    </dsp:sp>
    <dsp:sp modelId="{27703CD5-AADA-4741-A973-D00C32DE89AD}">
      <dsp:nvSpPr>
        <dsp:cNvPr id="0" name=""/>
        <dsp:cNvSpPr/>
      </dsp:nvSpPr>
      <dsp:spPr>
        <a:xfrm>
          <a:off x="1472908" y="30172"/>
          <a:ext cx="1635073" cy="654029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/>
            <a:t>Planeación estrategica</a:t>
          </a:r>
        </a:p>
      </dsp:txBody>
      <dsp:txXfrm>
        <a:off x="1799923" y="30172"/>
        <a:ext cx="981044" cy="654029"/>
      </dsp:txXfrm>
    </dsp:sp>
    <dsp:sp modelId="{C479AA7F-3E64-47E3-823D-66714A3343F2}">
      <dsp:nvSpPr>
        <dsp:cNvPr id="0" name=""/>
        <dsp:cNvSpPr/>
      </dsp:nvSpPr>
      <dsp:spPr>
        <a:xfrm>
          <a:off x="2944474" y="30172"/>
          <a:ext cx="1635073" cy="654029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/>
            <a:t>Gestion De Calidad</a:t>
          </a:r>
        </a:p>
      </dsp:txBody>
      <dsp:txXfrm>
        <a:off x="3271489" y="30172"/>
        <a:ext cx="981044" cy="654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03CD5-AADA-4741-A973-D00C32DE89AD}">
      <dsp:nvSpPr>
        <dsp:cNvPr id="0" name=""/>
        <dsp:cNvSpPr/>
      </dsp:nvSpPr>
      <dsp:spPr>
        <a:xfrm>
          <a:off x="0" y="0"/>
          <a:ext cx="2391743" cy="8096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Gestión Financiera</a:t>
          </a:r>
        </a:p>
      </dsp:txBody>
      <dsp:txXfrm>
        <a:off x="404813" y="0"/>
        <a:ext cx="1582118" cy="809625"/>
      </dsp:txXfrm>
    </dsp:sp>
    <dsp:sp modelId="{C479AA7F-3E64-47E3-823D-66714A3343F2}">
      <dsp:nvSpPr>
        <dsp:cNvPr id="0" name=""/>
        <dsp:cNvSpPr/>
      </dsp:nvSpPr>
      <dsp:spPr>
        <a:xfrm>
          <a:off x="2156570" y="0"/>
          <a:ext cx="2391743" cy="809625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/>
            <a:t>Control De Información</a:t>
          </a:r>
        </a:p>
      </dsp:txBody>
      <dsp:txXfrm>
        <a:off x="2561383" y="0"/>
        <a:ext cx="1582118" cy="809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7820A-F56A-4F5E-B445-9843CE0FA3A9}">
      <dsp:nvSpPr>
        <dsp:cNvPr id="0" name=""/>
        <dsp:cNvSpPr/>
      </dsp:nvSpPr>
      <dsp:spPr>
        <a:xfrm>
          <a:off x="1403" y="43788"/>
          <a:ext cx="1709868" cy="68394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Recursos Fisicos</a:t>
          </a:r>
        </a:p>
      </dsp:txBody>
      <dsp:txXfrm>
        <a:off x="343377" y="43788"/>
        <a:ext cx="1025921" cy="683947"/>
      </dsp:txXfrm>
    </dsp:sp>
    <dsp:sp modelId="{27703CD5-AADA-4741-A973-D00C32DE89AD}">
      <dsp:nvSpPr>
        <dsp:cNvPr id="0" name=""/>
        <dsp:cNvSpPr/>
      </dsp:nvSpPr>
      <dsp:spPr>
        <a:xfrm>
          <a:off x="1540285" y="43788"/>
          <a:ext cx="1709868" cy="68394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Financiera</a:t>
          </a:r>
        </a:p>
      </dsp:txBody>
      <dsp:txXfrm>
        <a:off x="1882259" y="43788"/>
        <a:ext cx="1025921" cy="683947"/>
      </dsp:txXfrm>
    </dsp:sp>
    <dsp:sp modelId="{C479AA7F-3E64-47E3-823D-66714A3343F2}">
      <dsp:nvSpPr>
        <dsp:cNvPr id="0" name=""/>
        <dsp:cNvSpPr/>
      </dsp:nvSpPr>
      <dsp:spPr>
        <a:xfrm>
          <a:off x="3079167" y="43788"/>
          <a:ext cx="1709868" cy="68394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Recursos Humanos</a:t>
          </a:r>
        </a:p>
      </dsp:txBody>
      <dsp:txXfrm>
        <a:off x="3421141" y="43788"/>
        <a:ext cx="1025921" cy="683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0E57-FFE1-4C7D-BD9E-EDDA482C9490}" type="datetimeFigureOut">
              <a:rPr lang="es-CO" smtClean="0"/>
              <a:t>04/03/2017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3BC-A32C-4F0B-A4C4-A3B162FBF7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965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0E57-FFE1-4C7D-BD9E-EDDA482C9490}" type="datetimeFigureOut">
              <a:rPr lang="es-CO" smtClean="0"/>
              <a:t>04/03/2017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3BC-A32C-4F0B-A4C4-A3B162FBF7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71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0E57-FFE1-4C7D-BD9E-EDDA482C9490}" type="datetimeFigureOut">
              <a:rPr lang="es-CO" smtClean="0"/>
              <a:t>04/03/2017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3BC-A32C-4F0B-A4C4-A3B162FBF7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491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0E57-FFE1-4C7D-BD9E-EDDA482C9490}" type="datetimeFigureOut">
              <a:rPr lang="es-CO" smtClean="0"/>
              <a:t>04/03/2017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3BC-A32C-4F0B-A4C4-A3B162FBF7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6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0E57-FFE1-4C7D-BD9E-EDDA482C9490}" type="datetimeFigureOut">
              <a:rPr lang="es-CO" smtClean="0"/>
              <a:t>04/03/2017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3BC-A32C-4F0B-A4C4-A3B162FBF7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73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0E57-FFE1-4C7D-BD9E-EDDA482C9490}" type="datetimeFigureOut">
              <a:rPr lang="es-CO" smtClean="0"/>
              <a:t>04/03/2017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3BC-A32C-4F0B-A4C4-A3B162FBF7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27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0E57-FFE1-4C7D-BD9E-EDDA482C9490}" type="datetimeFigureOut">
              <a:rPr lang="es-CO" smtClean="0"/>
              <a:t>04/03/2017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3BC-A32C-4F0B-A4C4-A3B162FBF7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68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0E57-FFE1-4C7D-BD9E-EDDA482C9490}" type="datetimeFigureOut">
              <a:rPr lang="es-CO" smtClean="0"/>
              <a:t>04/03/2017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3BC-A32C-4F0B-A4C4-A3B162FBF7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741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0E57-FFE1-4C7D-BD9E-EDDA482C9490}" type="datetimeFigureOut">
              <a:rPr lang="es-CO" smtClean="0"/>
              <a:t>04/03/2017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3BC-A32C-4F0B-A4C4-A3B162FBF7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42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0E57-FFE1-4C7D-BD9E-EDDA482C9490}" type="datetimeFigureOut">
              <a:rPr lang="es-CO" smtClean="0"/>
              <a:t>04/03/2017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3BC-A32C-4F0B-A4C4-A3B162FBF7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688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0E57-FFE1-4C7D-BD9E-EDDA482C9490}" type="datetimeFigureOut">
              <a:rPr lang="es-CO" smtClean="0"/>
              <a:t>04/03/2017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F3BC-A32C-4F0B-A4C4-A3B162FBF7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083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0E57-FFE1-4C7D-BD9E-EDDA482C9490}" type="datetimeFigureOut">
              <a:rPr lang="es-CO" smtClean="0"/>
              <a:t>04/03/2017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F3BC-A32C-4F0B-A4C4-A3B162FBF7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963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424214309"/>
              </p:ext>
            </p:extLst>
          </p:nvPr>
        </p:nvGraphicFramePr>
        <p:xfrm>
          <a:off x="1763688" y="692696"/>
          <a:ext cx="4580890" cy="71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Flecha abajo"/>
          <p:cNvSpPr/>
          <p:nvPr/>
        </p:nvSpPr>
        <p:spPr>
          <a:xfrm>
            <a:off x="2052383" y="1542736"/>
            <a:ext cx="457200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CO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4110074008"/>
              </p:ext>
            </p:extLst>
          </p:nvPr>
        </p:nvGraphicFramePr>
        <p:xfrm>
          <a:off x="1907704" y="2204864"/>
          <a:ext cx="4552315" cy="80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6 Flecha abajo"/>
          <p:cNvSpPr/>
          <p:nvPr/>
        </p:nvSpPr>
        <p:spPr>
          <a:xfrm>
            <a:off x="5364088" y="1526543"/>
            <a:ext cx="457200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CO"/>
          </a:p>
        </p:txBody>
      </p:sp>
      <p:sp>
        <p:nvSpPr>
          <p:cNvPr id="8" name="Cuadro de texto 2"/>
          <p:cNvSpPr txBox="1">
            <a:spLocks noChangeArrowheads="1"/>
          </p:cNvSpPr>
          <p:nvPr/>
        </p:nvSpPr>
        <p:spPr bwMode="auto">
          <a:xfrm>
            <a:off x="2753718" y="1584782"/>
            <a:ext cx="2535941" cy="38869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effectLst/>
                <a:ea typeface="Calibri"/>
                <a:cs typeface="Times New Roman"/>
              </a:rPr>
              <a:t>Procesos Misionales</a:t>
            </a:r>
            <a:endParaRPr lang="es-CO" sz="1600" dirty="0">
              <a:effectLst/>
              <a:ea typeface="Calibri"/>
              <a:cs typeface="Times New Roman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828147" y="186211"/>
            <a:ext cx="253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Procesos </a:t>
            </a:r>
            <a:r>
              <a:rPr lang="es-CO" b="1" dirty="0"/>
              <a:t>Estratégicos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 de texto 2"/>
          <p:cNvSpPr txBox="1">
            <a:spLocks noChangeArrowheads="1"/>
          </p:cNvSpPr>
          <p:nvPr/>
        </p:nvSpPr>
        <p:spPr bwMode="auto">
          <a:xfrm>
            <a:off x="3037737" y="3235642"/>
            <a:ext cx="2554951" cy="38869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effectLst/>
                <a:ea typeface="Calibri"/>
                <a:cs typeface="Times New Roman"/>
              </a:rPr>
              <a:t>Procesos De Apoyo</a:t>
            </a:r>
            <a:endParaRPr lang="es-CO" sz="1600" dirty="0">
              <a:effectLst/>
              <a:ea typeface="Calibri"/>
              <a:cs typeface="Times New Roman"/>
            </a:endParaRPr>
          </a:p>
        </p:txBody>
      </p:sp>
      <p:graphicFrame>
        <p:nvGraphicFramePr>
          <p:cNvPr id="11" name="10 Diagrama"/>
          <p:cNvGraphicFramePr/>
          <p:nvPr>
            <p:extLst>
              <p:ext uri="{D42A27DB-BD31-4B8C-83A1-F6EECF244321}">
                <p14:modId xmlns:p14="http://schemas.microsoft.com/office/powerpoint/2010/main" val="1071165630"/>
              </p:ext>
            </p:extLst>
          </p:nvPr>
        </p:nvGraphicFramePr>
        <p:xfrm>
          <a:off x="1835696" y="4005064"/>
          <a:ext cx="4790440" cy="77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11 Flecha arriba"/>
          <p:cNvSpPr/>
          <p:nvPr/>
        </p:nvSpPr>
        <p:spPr>
          <a:xfrm>
            <a:off x="2227313" y="3582262"/>
            <a:ext cx="428625" cy="419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CO"/>
          </a:p>
        </p:txBody>
      </p:sp>
      <p:sp>
        <p:nvSpPr>
          <p:cNvPr id="13" name="12 Flecha arriba"/>
          <p:cNvSpPr/>
          <p:nvPr/>
        </p:nvSpPr>
        <p:spPr>
          <a:xfrm>
            <a:off x="5440308" y="3577419"/>
            <a:ext cx="428625" cy="419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CO"/>
          </a:p>
        </p:txBody>
      </p:sp>
      <p:sp>
        <p:nvSpPr>
          <p:cNvPr id="14" name="13 CuadroTexto"/>
          <p:cNvSpPr txBox="1"/>
          <p:nvPr/>
        </p:nvSpPr>
        <p:spPr>
          <a:xfrm>
            <a:off x="7092280" y="980728"/>
            <a:ext cx="4320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</a:t>
            </a:r>
          </a:p>
          <a:p>
            <a:r>
              <a:rPr lang="es-CO" dirty="0" smtClean="0"/>
              <a:t>A</a:t>
            </a:r>
          </a:p>
          <a:p>
            <a:r>
              <a:rPr lang="es-CO" dirty="0" smtClean="0"/>
              <a:t>T</a:t>
            </a:r>
            <a:endParaRPr lang="es-CO" dirty="0"/>
          </a:p>
          <a:p>
            <a:r>
              <a:rPr lang="es-CO" dirty="0" smtClean="0"/>
              <a:t>I</a:t>
            </a:r>
          </a:p>
          <a:p>
            <a:r>
              <a:rPr lang="es-CO" dirty="0" smtClean="0"/>
              <a:t>S</a:t>
            </a:r>
            <a:endParaRPr lang="es-CO" dirty="0"/>
          </a:p>
          <a:p>
            <a:r>
              <a:rPr lang="es-CO" dirty="0" smtClean="0"/>
              <a:t>F</a:t>
            </a:r>
          </a:p>
          <a:p>
            <a:r>
              <a:rPr lang="es-CO" dirty="0" smtClean="0"/>
              <a:t>A</a:t>
            </a:r>
            <a:endParaRPr lang="es-CO" dirty="0"/>
          </a:p>
          <a:p>
            <a:r>
              <a:rPr lang="es-CO" dirty="0" smtClean="0"/>
              <a:t>C</a:t>
            </a:r>
          </a:p>
          <a:p>
            <a:r>
              <a:rPr lang="es-CO" dirty="0"/>
              <a:t>C</a:t>
            </a:r>
          </a:p>
          <a:p>
            <a:r>
              <a:rPr lang="es-CO" dirty="0" smtClean="0"/>
              <a:t>I</a:t>
            </a:r>
          </a:p>
          <a:p>
            <a:r>
              <a:rPr lang="es-CO" dirty="0" smtClean="0"/>
              <a:t>O</a:t>
            </a:r>
            <a:endParaRPr lang="es-CO" dirty="0"/>
          </a:p>
          <a:p>
            <a:r>
              <a:rPr lang="es-CO" dirty="0" smtClean="0"/>
              <a:t>N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15" name="14 CuadroTexto"/>
          <p:cNvSpPr txBox="1"/>
          <p:nvPr/>
        </p:nvSpPr>
        <p:spPr>
          <a:xfrm>
            <a:off x="7524328" y="1763774"/>
            <a:ext cx="360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</a:t>
            </a:r>
          </a:p>
          <a:p>
            <a:r>
              <a:rPr lang="es-CO" dirty="0" smtClean="0"/>
              <a:t>L</a:t>
            </a:r>
          </a:p>
          <a:p>
            <a:r>
              <a:rPr lang="es-CO" dirty="0" smtClean="0"/>
              <a:t>I</a:t>
            </a:r>
          </a:p>
          <a:p>
            <a:r>
              <a:rPr lang="es-CO" dirty="0" smtClean="0"/>
              <a:t>E</a:t>
            </a:r>
          </a:p>
          <a:p>
            <a:r>
              <a:rPr lang="es-CO" dirty="0" smtClean="0"/>
              <a:t>N</a:t>
            </a:r>
          </a:p>
          <a:p>
            <a:r>
              <a:rPr lang="es-CO" dirty="0" smtClean="0"/>
              <a:t>T</a:t>
            </a:r>
          </a:p>
          <a:p>
            <a:r>
              <a:rPr lang="es-CO" dirty="0"/>
              <a:t>E</a:t>
            </a:r>
            <a:endParaRPr lang="es-CO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395536" y="1268760"/>
            <a:ext cx="432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</a:t>
            </a:r>
          </a:p>
          <a:p>
            <a:r>
              <a:rPr lang="es-CO" dirty="0" smtClean="0"/>
              <a:t>E</a:t>
            </a:r>
          </a:p>
          <a:p>
            <a:r>
              <a:rPr lang="es-CO" dirty="0" smtClean="0"/>
              <a:t>C</a:t>
            </a:r>
          </a:p>
          <a:p>
            <a:r>
              <a:rPr lang="es-CO" dirty="0" smtClean="0"/>
              <a:t>E</a:t>
            </a:r>
          </a:p>
          <a:p>
            <a:r>
              <a:rPr lang="es-CO" dirty="0" smtClean="0"/>
              <a:t>S</a:t>
            </a:r>
          </a:p>
          <a:p>
            <a:r>
              <a:rPr lang="es-CO" dirty="0" smtClean="0"/>
              <a:t>I</a:t>
            </a:r>
          </a:p>
          <a:p>
            <a:r>
              <a:rPr lang="es-CO" dirty="0" smtClean="0"/>
              <a:t>D</a:t>
            </a:r>
          </a:p>
          <a:p>
            <a:r>
              <a:rPr lang="es-CO" dirty="0" smtClean="0"/>
              <a:t>A</a:t>
            </a:r>
          </a:p>
          <a:p>
            <a:r>
              <a:rPr lang="es-CO" dirty="0"/>
              <a:t>D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899592" y="1779130"/>
            <a:ext cx="288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</a:t>
            </a:r>
          </a:p>
          <a:p>
            <a:r>
              <a:rPr lang="es-CO" dirty="0" smtClean="0"/>
              <a:t>L</a:t>
            </a:r>
          </a:p>
          <a:p>
            <a:r>
              <a:rPr lang="es-CO" dirty="0" smtClean="0"/>
              <a:t>I</a:t>
            </a:r>
          </a:p>
          <a:p>
            <a:r>
              <a:rPr lang="es-CO" dirty="0" smtClean="0"/>
              <a:t>E</a:t>
            </a:r>
          </a:p>
          <a:p>
            <a:r>
              <a:rPr lang="es-CO" dirty="0" smtClean="0"/>
              <a:t>N</a:t>
            </a:r>
          </a:p>
          <a:p>
            <a:r>
              <a:rPr lang="es-CO" dirty="0" smtClean="0"/>
              <a:t>T</a:t>
            </a:r>
          </a:p>
          <a:p>
            <a:r>
              <a:rPr lang="es-CO" dirty="0"/>
              <a:t>E</a:t>
            </a:r>
          </a:p>
        </p:txBody>
      </p:sp>
      <p:sp>
        <p:nvSpPr>
          <p:cNvPr id="18" name="17 Flecha derecha"/>
          <p:cNvSpPr/>
          <p:nvPr/>
        </p:nvSpPr>
        <p:spPr>
          <a:xfrm>
            <a:off x="1550117" y="2385217"/>
            <a:ext cx="447675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CO"/>
          </a:p>
        </p:txBody>
      </p:sp>
      <p:sp>
        <p:nvSpPr>
          <p:cNvPr id="19" name="18 Flecha derecha"/>
          <p:cNvSpPr/>
          <p:nvPr/>
        </p:nvSpPr>
        <p:spPr>
          <a:xfrm>
            <a:off x="6590014" y="2385217"/>
            <a:ext cx="447675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2929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58</Words>
  <Application>Microsoft Office PowerPoint</Application>
  <PresentationFormat>Presentación en pantalla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dcterms:created xsi:type="dcterms:W3CDTF">2017-03-04T17:25:10Z</dcterms:created>
  <dcterms:modified xsi:type="dcterms:W3CDTF">2017-03-04T17:45:07Z</dcterms:modified>
</cp:coreProperties>
</file>