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ighteous"/>
      <p:regular r:id="rId25"/>
    </p:embeddedFont>
    <p:embeddedFont>
      <p:font typeface="Abe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231AD1-2B3F-4E90-83C5-9C219CD6EFC1}">
  <a:tblStyle styleId="{EF231AD1-2B3F-4E90-83C5-9C219CD6E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el-regular.fntdata"/><Relationship Id="rId25" Type="http://schemas.openxmlformats.org/officeDocument/2006/relationships/font" Target="fonts/Righteou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53eb9393e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353eb9393e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353eb9393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353eb9393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353eb9393e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353eb9393e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53eb9393e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353eb9393e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6c8aeeb471_0_37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6c8aeeb471_0_37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355d796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355d796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c886aa3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c886aa3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c886aa3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c886aa3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cb5f868b7_4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cb5f868b7_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c8aeeb471_0_25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c8aeeb471_0_25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c8aeeb47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c8aeeb47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4f5735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4f5735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c8aeeb4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c8aeeb4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53eb9393e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353eb9393e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768900" y="2034275"/>
            <a:ext cx="4898400" cy="15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768900" y="3523875"/>
            <a:ext cx="30561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11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55" name="Google Shape;55;p11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935650" y="1122888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935650" y="148606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2" type="title"/>
          </p:nvPr>
        </p:nvSpPr>
        <p:spPr>
          <a:xfrm>
            <a:off x="3193725" y="123430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3" type="title"/>
          </p:nvPr>
        </p:nvSpPr>
        <p:spPr>
          <a:xfrm>
            <a:off x="935650" y="3157513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935650" y="352081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5" type="title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6" type="title"/>
          </p:nvPr>
        </p:nvSpPr>
        <p:spPr>
          <a:xfrm>
            <a:off x="6112225" y="1122888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112225" y="148606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8" type="title"/>
          </p:nvPr>
        </p:nvSpPr>
        <p:spPr>
          <a:xfrm>
            <a:off x="4691419" y="123430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9" type="title"/>
          </p:nvPr>
        </p:nvSpPr>
        <p:spPr>
          <a:xfrm>
            <a:off x="6112225" y="3157513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3" type="subTitle"/>
          </p:nvPr>
        </p:nvSpPr>
        <p:spPr>
          <a:xfrm>
            <a:off x="6112225" y="352081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4" type="title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652325" y="301895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652325" y="1386650"/>
            <a:ext cx="4045200" cy="18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3" name="Google Shape;73;p14"/>
          <p:cNvSpPr/>
          <p:nvPr/>
        </p:nvSpPr>
        <p:spPr>
          <a:xfrm rot="-1411898">
            <a:off x="750590" y="-128660"/>
            <a:ext cx="5781241" cy="5143715"/>
          </a:xfrm>
          <a:custGeom>
            <a:rect b="b" l="l" r="r" t="t"/>
            <a:pathLst>
              <a:path extrusionOk="0" h="143889" w="161723">
                <a:moveTo>
                  <a:pt x="103111" y="0"/>
                </a:moveTo>
                <a:cubicBezTo>
                  <a:pt x="101060" y="0"/>
                  <a:pt x="99005" y="229"/>
                  <a:pt x="97030" y="661"/>
                </a:cubicBezTo>
                <a:cubicBezTo>
                  <a:pt x="87330" y="2784"/>
                  <a:pt x="84184" y="12198"/>
                  <a:pt x="77356" y="16749"/>
                </a:cubicBezTo>
                <a:cubicBezTo>
                  <a:pt x="74011" y="18979"/>
                  <a:pt x="71123" y="19820"/>
                  <a:pt x="68068" y="19820"/>
                </a:cubicBezTo>
                <a:cubicBezTo>
                  <a:pt x="65383" y="19820"/>
                  <a:pt x="62569" y="19171"/>
                  <a:pt x="59201" y="18245"/>
                </a:cubicBezTo>
                <a:cubicBezTo>
                  <a:pt x="53224" y="16603"/>
                  <a:pt x="48614" y="15871"/>
                  <a:pt x="44606" y="15871"/>
                </a:cubicBezTo>
                <a:cubicBezTo>
                  <a:pt x="39193" y="15871"/>
                  <a:pt x="34878" y="17207"/>
                  <a:pt x="29777" y="19442"/>
                </a:cubicBezTo>
                <a:cubicBezTo>
                  <a:pt x="28006" y="20219"/>
                  <a:pt x="24853" y="22146"/>
                  <a:pt x="23220" y="23182"/>
                </a:cubicBezTo>
                <a:cubicBezTo>
                  <a:pt x="8588" y="32465"/>
                  <a:pt x="0" y="50803"/>
                  <a:pt x="2760" y="67987"/>
                </a:cubicBezTo>
                <a:cubicBezTo>
                  <a:pt x="5756" y="86642"/>
                  <a:pt x="21878" y="102411"/>
                  <a:pt x="40596" y="104993"/>
                </a:cubicBezTo>
                <a:cubicBezTo>
                  <a:pt x="45887" y="105722"/>
                  <a:pt x="51588" y="105589"/>
                  <a:pt x="56077" y="108484"/>
                </a:cubicBezTo>
                <a:cubicBezTo>
                  <a:pt x="64669" y="114025"/>
                  <a:pt x="64019" y="126965"/>
                  <a:pt x="70054" y="135217"/>
                </a:cubicBezTo>
                <a:cubicBezTo>
                  <a:pt x="74278" y="140996"/>
                  <a:pt x="81610" y="143888"/>
                  <a:pt x="88812" y="143888"/>
                </a:cubicBezTo>
                <a:cubicBezTo>
                  <a:pt x="89677" y="143888"/>
                  <a:pt x="90540" y="143846"/>
                  <a:pt x="91395" y="143763"/>
                </a:cubicBezTo>
                <a:cubicBezTo>
                  <a:pt x="99376" y="142984"/>
                  <a:pt x="106750" y="139039"/>
                  <a:pt x="113087" y="134127"/>
                </a:cubicBezTo>
                <a:cubicBezTo>
                  <a:pt x="118605" y="129851"/>
                  <a:pt x="124411" y="124486"/>
                  <a:pt x="131220" y="124486"/>
                </a:cubicBezTo>
                <a:cubicBezTo>
                  <a:pt x="131666" y="124486"/>
                  <a:pt x="132117" y="124510"/>
                  <a:pt x="132572" y="124557"/>
                </a:cubicBezTo>
                <a:cubicBezTo>
                  <a:pt x="135962" y="124915"/>
                  <a:pt x="139021" y="126656"/>
                  <a:pt x="142146" y="128022"/>
                </a:cubicBezTo>
                <a:cubicBezTo>
                  <a:pt x="144318" y="128971"/>
                  <a:pt x="146706" y="129750"/>
                  <a:pt x="149039" y="129750"/>
                </a:cubicBezTo>
                <a:cubicBezTo>
                  <a:pt x="150061" y="129750"/>
                  <a:pt x="151072" y="129601"/>
                  <a:pt x="152050" y="129250"/>
                </a:cubicBezTo>
                <a:cubicBezTo>
                  <a:pt x="152050" y="129250"/>
                  <a:pt x="149472" y="128224"/>
                  <a:pt x="149167" y="126591"/>
                </a:cubicBezTo>
                <a:cubicBezTo>
                  <a:pt x="148177" y="121300"/>
                  <a:pt x="151366" y="120547"/>
                  <a:pt x="155345" y="120547"/>
                </a:cubicBezTo>
                <a:cubicBezTo>
                  <a:pt x="146563" y="119562"/>
                  <a:pt x="138642" y="114705"/>
                  <a:pt x="134331" y="106992"/>
                </a:cubicBezTo>
                <a:cubicBezTo>
                  <a:pt x="131608" y="102120"/>
                  <a:pt x="130553" y="95633"/>
                  <a:pt x="133932" y="91192"/>
                </a:cubicBezTo>
                <a:cubicBezTo>
                  <a:pt x="137851" y="86042"/>
                  <a:pt x="145484" y="86039"/>
                  <a:pt x="151286" y="83172"/>
                </a:cubicBezTo>
                <a:cubicBezTo>
                  <a:pt x="156969" y="80364"/>
                  <a:pt x="160947" y="74379"/>
                  <a:pt x="161335" y="68051"/>
                </a:cubicBezTo>
                <a:cubicBezTo>
                  <a:pt x="161723" y="61723"/>
                  <a:pt x="158506" y="55297"/>
                  <a:pt x="153209" y="51816"/>
                </a:cubicBezTo>
                <a:cubicBezTo>
                  <a:pt x="146705" y="47542"/>
                  <a:pt x="137791" y="47639"/>
                  <a:pt x="131993" y="42447"/>
                </a:cubicBezTo>
                <a:cubicBezTo>
                  <a:pt x="122255" y="33726"/>
                  <a:pt x="127252" y="16215"/>
                  <a:pt x="118711" y="6317"/>
                </a:cubicBezTo>
                <a:cubicBezTo>
                  <a:pt x="114904" y="1904"/>
                  <a:pt x="109025" y="0"/>
                  <a:pt x="103111" y="0"/>
                </a:cubicBezTo>
                <a:close/>
              </a:path>
            </a:pathLst>
          </a:custGeom>
          <a:solidFill>
            <a:schemeClr val="accent1">
              <a:alpha val="263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BODY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076700" y="29692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076700" y="3406014"/>
            <a:ext cx="20961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>
            <p:ph idx="3" type="title"/>
          </p:nvPr>
        </p:nvSpPr>
        <p:spPr>
          <a:xfrm>
            <a:off x="3523950" y="29692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3523950" y="3406014"/>
            <a:ext cx="20961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5" type="title"/>
          </p:nvPr>
        </p:nvSpPr>
        <p:spPr>
          <a:xfrm>
            <a:off x="5971200" y="29692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6" type="subTitle"/>
          </p:nvPr>
        </p:nvSpPr>
        <p:spPr>
          <a:xfrm>
            <a:off x="5971200" y="3406014"/>
            <a:ext cx="20961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978200" y="526350"/>
            <a:ext cx="3560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76700" y="1880825"/>
            <a:ext cx="33714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076700" y="2286434"/>
            <a:ext cx="33714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7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9" name="Google Shape;89;p1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>
            <p:ph idx="3" type="title"/>
          </p:nvPr>
        </p:nvSpPr>
        <p:spPr>
          <a:xfrm>
            <a:off x="1076700" y="3254725"/>
            <a:ext cx="33714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76700" y="3680776"/>
            <a:ext cx="33714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935650" y="1941800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935650" y="2280591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title"/>
          </p:nvPr>
        </p:nvSpPr>
        <p:spPr>
          <a:xfrm>
            <a:off x="935650" y="3366825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3" type="subTitle"/>
          </p:nvPr>
        </p:nvSpPr>
        <p:spPr>
          <a:xfrm>
            <a:off x="935650" y="371793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4" type="title"/>
          </p:nvPr>
        </p:nvSpPr>
        <p:spPr>
          <a:xfrm>
            <a:off x="6112225" y="1941800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5" type="subTitle"/>
          </p:nvPr>
        </p:nvSpPr>
        <p:spPr>
          <a:xfrm>
            <a:off x="587825" y="3671425"/>
            <a:ext cx="25959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6" type="title"/>
          </p:nvPr>
        </p:nvSpPr>
        <p:spPr>
          <a:xfrm>
            <a:off x="6112225" y="3366825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7" type="subTitle"/>
          </p:nvPr>
        </p:nvSpPr>
        <p:spPr>
          <a:xfrm>
            <a:off x="6112225" y="371793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8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02" name="Google Shape;102;p18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768900" y="1458900"/>
            <a:ext cx="32580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768900" y="2304050"/>
            <a:ext cx="3426900" cy="21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768900" y="403200"/>
            <a:ext cx="370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943000" y="40320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10" name="Google Shape;110;p20"/>
          <p:cNvCxnSpPr/>
          <p:nvPr/>
        </p:nvCxnSpPr>
        <p:spPr>
          <a:xfrm>
            <a:off x="2466450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9144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61825" y="691825"/>
            <a:ext cx="2650500" cy="15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BODY_1_1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76700" y="183685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1076700" y="2274674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15" name="Google Shape;115;p21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1"/>
          <p:cNvSpPr txBox="1"/>
          <p:nvPr>
            <p:ph idx="3" type="title"/>
          </p:nvPr>
        </p:nvSpPr>
        <p:spPr>
          <a:xfrm>
            <a:off x="3523950" y="183685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4" type="subTitle"/>
          </p:nvPr>
        </p:nvSpPr>
        <p:spPr>
          <a:xfrm>
            <a:off x="3523950" y="2274674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5" type="title"/>
          </p:nvPr>
        </p:nvSpPr>
        <p:spPr>
          <a:xfrm>
            <a:off x="5971200" y="183685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6" type="subTitle"/>
          </p:nvPr>
        </p:nvSpPr>
        <p:spPr>
          <a:xfrm>
            <a:off x="5971200" y="2274674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7" type="title"/>
          </p:nvPr>
        </p:nvSpPr>
        <p:spPr>
          <a:xfrm>
            <a:off x="1076700" y="342540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8" type="subTitle"/>
          </p:nvPr>
        </p:nvSpPr>
        <p:spPr>
          <a:xfrm>
            <a:off x="1076700" y="3863224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9" type="title"/>
          </p:nvPr>
        </p:nvSpPr>
        <p:spPr>
          <a:xfrm>
            <a:off x="3523950" y="342540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3" type="subTitle"/>
          </p:nvPr>
        </p:nvSpPr>
        <p:spPr>
          <a:xfrm>
            <a:off x="3523950" y="3863224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4" type="title"/>
          </p:nvPr>
        </p:nvSpPr>
        <p:spPr>
          <a:xfrm>
            <a:off x="5971200" y="342540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5" type="subTitle"/>
          </p:nvPr>
        </p:nvSpPr>
        <p:spPr>
          <a:xfrm>
            <a:off x="5971200" y="3863224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768900" y="2761200"/>
            <a:ext cx="24855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129" name="Google Shape;129;p22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768900" y="1559050"/>
            <a:ext cx="52590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33" name="Google Shape;133;p23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TITLE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2056800" y="-533400"/>
            <a:ext cx="411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2293500" y="1676375"/>
            <a:ext cx="3642600" cy="1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24"/>
          <p:cNvSpPr txBox="1"/>
          <p:nvPr/>
        </p:nvSpPr>
        <p:spPr>
          <a:xfrm>
            <a:off x="2450400" y="3480850"/>
            <a:ext cx="332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infographics &amp; images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illustrations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TITLE_AND_BODY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768900" y="1559050"/>
            <a:ext cx="3437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41" name="Google Shape;141;p2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682775" y="508268"/>
            <a:ext cx="34377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68900" y="403200"/>
            <a:ext cx="764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45" name="Google Shape;145;p26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 rot="-1444056">
            <a:off x="-2613568" y="-447761"/>
            <a:ext cx="6698409" cy="6259436"/>
          </a:xfrm>
          <a:custGeom>
            <a:rect b="b" l="l" r="r" t="t"/>
            <a:pathLst>
              <a:path extrusionOk="0" h="34811" w="41446">
                <a:moveTo>
                  <a:pt x="18660" y="1"/>
                </a:moveTo>
                <a:cubicBezTo>
                  <a:pt x="17955" y="1"/>
                  <a:pt x="17296" y="39"/>
                  <a:pt x="16677" y="90"/>
                </a:cubicBezTo>
                <a:cubicBezTo>
                  <a:pt x="12442" y="443"/>
                  <a:pt x="8357" y="1771"/>
                  <a:pt x="5032" y="4638"/>
                </a:cubicBezTo>
                <a:cubicBezTo>
                  <a:pt x="2049" y="7210"/>
                  <a:pt x="1" y="11125"/>
                  <a:pt x="491" y="15033"/>
                </a:cubicBezTo>
                <a:cubicBezTo>
                  <a:pt x="964" y="18806"/>
                  <a:pt x="4267" y="22243"/>
                  <a:pt x="8032" y="22243"/>
                </a:cubicBezTo>
                <a:cubicBezTo>
                  <a:pt x="8166" y="22243"/>
                  <a:pt x="8301" y="22238"/>
                  <a:pt x="8437" y="22229"/>
                </a:cubicBezTo>
                <a:cubicBezTo>
                  <a:pt x="10584" y="22088"/>
                  <a:pt x="12747" y="20925"/>
                  <a:pt x="14804" y="20925"/>
                </a:cubicBezTo>
                <a:cubicBezTo>
                  <a:pt x="15383" y="20925"/>
                  <a:pt x="15953" y="21017"/>
                  <a:pt x="16513" y="21250"/>
                </a:cubicBezTo>
                <a:cubicBezTo>
                  <a:pt x="19186" y="22365"/>
                  <a:pt x="19685" y="25827"/>
                  <a:pt x="20891" y="28458"/>
                </a:cubicBezTo>
                <a:cubicBezTo>
                  <a:pt x="22614" y="32213"/>
                  <a:pt x="26630" y="34811"/>
                  <a:pt x="30745" y="34811"/>
                </a:cubicBezTo>
                <a:cubicBezTo>
                  <a:pt x="30997" y="34811"/>
                  <a:pt x="31250" y="34801"/>
                  <a:pt x="31502" y="34781"/>
                </a:cubicBezTo>
                <a:cubicBezTo>
                  <a:pt x="35872" y="34436"/>
                  <a:pt x="39857" y="31006"/>
                  <a:pt x="40722" y="26709"/>
                </a:cubicBezTo>
                <a:cubicBezTo>
                  <a:pt x="41372" y="23478"/>
                  <a:pt x="41446" y="18974"/>
                  <a:pt x="40528" y="15807"/>
                </a:cubicBezTo>
                <a:cubicBezTo>
                  <a:pt x="39241" y="11363"/>
                  <a:pt x="36773" y="7276"/>
                  <a:pt x="31102" y="4297"/>
                </a:cubicBezTo>
                <a:lnTo>
                  <a:pt x="31101" y="4296"/>
                </a:lnTo>
                <a:cubicBezTo>
                  <a:pt x="25767" y="739"/>
                  <a:pt x="21771" y="1"/>
                  <a:pt x="18660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 rot="-8100000">
            <a:off x="-1336505" y="-8989"/>
            <a:ext cx="6872190" cy="6235435"/>
          </a:xfrm>
          <a:custGeom>
            <a:rect b="b" l="l" r="r" t="t"/>
            <a:pathLst>
              <a:path extrusionOk="0" h="143889" w="161723">
                <a:moveTo>
                  <a:pt x="103111" y="0"/>
                </a:moveTo>
                <a:cubicBezTo>
                  <a:pt x="101060" y="0"/>
                  <a:pt x="99005" y="229"/>
                  <a:pt x="97030" y="661"/>
                </a:cubicBezTo>
                <a:cubicBezTo>
                  <a:pt x="87330" y="2784"/>
                  <a:pt x="84184" y="12198"/>
                  <a:pt x="77356" y="16749"/>
                </a:cubicBezTo>
                <a:cubicBezTo>
                  <a:pt x="74011" y="18979"/>
                  <a:pt x="71123" y="19820"/>
                  <a:pt x="68068" y="19820"/>
                </a:cubicBezTo>
                <a:cubicBezTo>
                  <a:pt x="65383" y="19820"/>
                  <a:pt x="62569" y="19171"/>
                  <a:pt x="59201" y="18245"/>
                </a:cubicBezTo>
                <a:cubicBezTo>
                  <a:pt x="53224" y="16603"/>
                  <a:pt x="48614" y="15871"/>
                  <a:pt x="44606" y="15871"/>
                </a:cubicBezTo>
                <a:cubicBezTo>
                  <a:pt x="39193" y="15871"/>
                  <a:pt x="34878" y="17207"/>
                  <a:pt x="29777" y="19442"/>
                </a:cubicBezTo>
                <a:cubicBezTo>
                  <a:pt x="28006" y="20219"/>
                  <a:pt x="24853" y="22146"/>
                  <a:pt x="23220" y="23182"/>
                </a:cubicBezTo>
                <a:cubicBezTo>
                  <a:pt x="8588" y="32465"/>
                  <a:pt x="0" y="50803"/>
                  <a:pt x="2760" y="67987"/>
                </a:cubicBezTo>
                <a:cubicBezTo>
                  <a:pt x="5756" y="86642"/>
                  <a:pt x="21878" y="102411"/>
                  <a:pt x="40596" y="104993"/>
                </a:cubicBezTo>
                <a:cubicBezTo>
                  <a:pt x="45887" y="105722"/>
                  <a:pt x="51588" y="105589"/>
                  <a:pt x="56077" y="108484"/>
                </a:cubicBezTo>
                <a:cubicBezTo>
                  <a:pt x="64669" y="114025"/>
                  <a:pt x="64019" y="126965"/>
                  <a:pt x="70054" y="135217"/>
                </a:cubicBezTo>
                <a:cubicBezTo>
                  <a:pt x="74278" y="140996"/>
                  <a:pt x="81610" y="143888"/>
                  <a:pt x="88812" y="143888"/>
                </a:cubicBezTo>
                <a:cubicBezTo>
                  <a:pt x="89677" y="143888"/>
                  <a:pt x="90540" y="143846"/>
                  <a:pt x="91395" y="143763"/>
                </a:cubicBezTo>
                <a:cubicBezTo>
                  <a:pt x="99376" y="142984"/>
                  <a:pt x="106750" y="139039"/>
                  <a:pt x="113087" y="134127"/>
                </a:cubicBezTo>
                <a:cubicBezTo>
                  <a:pt x="118605" y="129851"/>
                  <a:pt x="124411" y="124486"/>
                  <a:pt x="131220" y="124486"/>
                </a:cubicBezTo>
                <a:cubicBezTo>
                  <a:pt x="131666" y="124486"/>
                  <a:pt x="132117" y="124510"/>
                  <a:pt x="132572" y="124557"/>
                </a:cubicBezTo>
                <a:cubicBezTo>
                  <a:pt x="135962" y="124915"/>
                  <a:pt x="139021" y="126656"/>
                  <a:pt x="142146" y="128022"/>
                </a:cubicBezTo>
                <a:cubicBezTo>
                  <a:pt x="144318" y="128971"/>
                  <a:pt x="146706" y="129750"/>
                  <a:pt x="149039" y="129750"/>
                </a:cubicBezTo>
                <a:cubicBezTo>
                  <a:pt x="150061" y="129750"/>
                  <a:pt x="151072" y="129601"/>
                  <a:pt x="152050" y="129250"/>
                </a:cubicBezTo>
                <a:cubicBezTo>
                  <a:pt x="152050" y="129250"/>
                  <a:pt x="149472" y="128224"/>
                  <a:pt x="149167" y="126591"/>
                </a:cubicBezTo>
                <a:cubicBezTo>
                  <a:pt x="148177" y="121300"/>
                  <a:pt x="151366" y="120547"/>
                  <a:pt x="155345" y="120547"/>
                </a:cubicBezTo>
                <a:cubicBezTo>
                  <a:pt x="146563" y="119562"/>
                  <a:pt x="138642" y="114705"/>
                  <a:pt x="134331" y="106992"/>
                </a:cubicBezTo>
                <a:cubicBezTo>
                  <a:pt x="131608" y="102120"/>
                  <a:pt x="130553" y="95633"/>
                  <a:pt x="133932" y="91192"/>
                </a:cubicBezTo>
                <a:cubicBezTo>
                  <a:pt x="137851" y="86042"/>
                  <a:pt x="145484" y="86039"/>
                  <a:pt x="151286" y="83172"/>
                </a:cubicBezTo>
                <a:cubicBezTo>
                  <a:pt x="156969" y="80364"/>
                  <a:pt x="160947" y="74379"/>
                  <a:pt x="161335" y="68051"/>
                </a:cubicBezTo>
                <a:cubicBezTo>
                  <a:pt x="161723" y="61723"/>
                  <a:pt x="158506" y="55297"/>
                  <a:pt x="153209" y="51816"/>
                </a:cubicBezTo>
                <a:cubicBezTo>
                  <a:pt x="146705" y="47542"/>
                  <a:pt x="137791" y="47639"/>
                  <a:pt x="131993" y="42447"/>
                </a:cubicBezTo>
                <a:cubicBezTo>
                  <a:pt x="122255" y="33726"/>
                  <a:pt x="127252" y="16215"/>
                  <a:pt x="118711" y="6317"/>
                </a:cubicBezTo>
                <a:cubicBezTo>
                  <a:pt x="114904" y="1904"/>
                  <a:pt x="109025" y="0"/>
                  <a:pt x="103111" y="0"/>
                </a:cubicBezTo>
                <a:close/>
              </a:path>
            </a:pathLst>
          </a:custGeom>
          <a:solidFill>
            <a:schemeClr val="accent1">
              <a:alpha val="263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5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2831471" y="-241276"/>
            <a:ext cx="6698399" cy="5626067"/>
          </a:xfrm>
          <a:custGeom>
            <a:rect b="b" l="l" r="r" t="t"/>
            <a:pathLst>
              <a:path extrusionOk="0" h="34811" w="41446">
                <a:moveTo>
                  <a:pt x="18660" y="1"/>
                </a:moveTo>
                <a:cubicBezTo>
                  <a:pt x="17955" y="1"/>
                  <a:pt x="17296" y="39"/>
                  <a:pt x="16677" y="90"/>
                </a:cubicBezTo>
                <a:cubicBezTo>
                  <a:pt x="12442" y="443"/>
                  <a:pt x="8357" y="1771"/>
                  <a:pt x="5032" y="4638"/>
                </a:cubicBezTo>
                <a:cubicBezTo>
                  <a:pt x="2049" y="7210"/>
                  <a:pt x="1" y="11125"/>
                  <a:pt x="491" y="15033"/>
                </a:cubicBezTo>
                <a:cubicBezTo>
                  <a:pt x="964" y="18806"/>
                  <a:pt x="4267" y="22243"/>
                  <a:pt x="8032" y="22243"/>
                </a:cubicBezTo>
                <a:cubicBezTo>
                  <a:pt x="8166" y="22243"/>
                  <a:pt x="8301" y="22238"/>
                  <a:pt x="8437" y="22229"/>
                </a:cubicBezTo>
                <a:cubicBezTo>
                  <a:pt x="10584" y="22088"/>
                  <a:pt x="12747" y="20925"/>
                  <a:pt x="14804" y="20925"/>
                </a:cubicBezTo>
                <a:cubicBezTo>
                  <a:pt x="15383" y="20925"/>
                  <a:pt x="15953" y="21017"/>
                  <a:pt x="16513" y="21250"/>
                </a:cubicBezTo>
                <a:cubicBezTo>
                  <a:pt x="19186" y="22365"/>
                  <a:pt x="19685" y="25827"/>
                  <a:pt x="20891" y="28458"/>
                </a:cubicBezTo>
                <a:cubicBezTo>
                  <a:pt x="22614" y="32213"/>
                  <a:pt x="26630" y="34811"/>
                  <a:pt x="30745" y="34811"/>
                </a:cubicBezTo>
                <a:cubicBezTo>
                  <a:pt x="30997" y="34811"/>
                  <a:pt x="31250" y="34801"/>
                  <a:pt x="31502" y="34781"/>
                </a:cubicBezTo>
                <a:cubicBezTo>
                  <a:pt x="35872" y="34436"/>
                  <a:pt x="39857" y="31006"/>
                  <a:pt x="40722" y="26709"/>
                </a:cubicBezTo>
                <a:cubicBezTo>
                  <a:pt x="41372" y="23478"/>
                  <a:pt x="41446" y="18974"/>
                  <a:pt x="40528" y="15807"/>
                </a:cubicBezTo>
                <a:cubicBezTo>
                  <a:pt x="39241" y="11363"/>
                  <a:pt x="36773" y="7276"/>
                  <a:pt x="31102" y="4297"/>
                </a:cubicBezTo>
                <a:lnTo>
                  <a:pt x="31101" y="4296"/>
                </a:lnTo>
                <a:cubicBezTo>
                  <a:pt x="25767" y="739"/>
                  <a:pt x="21771" y="1"/>
                  <a:pt x="186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68900" y="1281200"/>
            <a:ext cx="70590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68900" y="403200"/>
            <a:ext cx="597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98100" y="2342562"/>
            <a:ext cx="37521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796500" y="2342562"/>
            <a:ext cx="37521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898100" y="1643213"/>
            <a:ext cx="203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title"/>
          </p:nvPr>
        </p:nvSpPr>
        <p:spPr>
          <a:xfrm>
            <a:off x="4796500" y="1643213"/>
            <a:ext cx="203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68900" y="2572275"/>
            <a:ext cx="32580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9144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6" name="Google Shape;36;p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351400" y="1101250"/>
            <a:ext cx="4441200" cy="26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2640750" y="3402038"/>
            <a:ext cx="386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768900" y="403200"/>
            <a:ext cx="370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42" name="Google Shape;42;p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9"/>
          <p:cNvSpPr txBox="1"/>
          <p:nvPr>
            <p:ph idx="2" type="title"/>
          </p:nvPr>
        </p:nvSpPr>
        <p:spPr>
          <a:xfrm>
            <a:off x="1724500" y="32740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1724500" y="3701110"/>
            <a:ext cx="20961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3" type="title"/>
          </p:nvPr>
        </p:nvSpPr>
        <p:spPr>
          <a:xfrm>
            <a:off x="5330275" y="32740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4" type="subTitle"/>
          </p:nvPr>
        </p:nvSpPr>
        <p:spPr>
          <a:xfrm>
            <a:off x="5330275" y="3701110"/>
            <a:ext cx="20961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768900" y="185100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68900" y="2953275"/>
            <a:ext cx="28977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914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50" name="Google Shape;50;p10"/>
          <p:cNvCxnSpPr/>
          <p:nvPr/>
        </p:nvCxnSpPr>
        <p:spPr>
          <a:xfrm>
            <a:off x="-122675" y="26794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257/jep.36.2.55" TargetMode="External"/><Relationship Id="rId4" Type="http://schemas.openxmlformats.org/officeDocument/2006/relationships/hyperlink" Target="https://doi.org/10.1257/jep.36.2.55" TargetMode="External"/><Relationship Id="rId5" Type="http://schemas.openxmlformats.org/officeDocument/2006/relationships/hyperlink" Target="https://www.sba.gov/funding-programs/loans/covid-19-relief-options/paycheck-protection-program" TargetMode="External"/><Relationship Id="rId6" Type="http://schemas.openxmlformats.org/officeDocument/2006/relationships/hyperlink" Target="https://data.sba.gov/dataset/ppp-foi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3585300" y="775600"/>
            <a:ext cx="5558700" cy="14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Was t</a:t>
            </a:r>
            <a:r>
              <a:rPr lang="en" sz="3500"/>
              <a:t>he Paycheck Protection Program Fair?</a:t>
            </a:r>
            <a:endParaRPr sz="3500"/>
          </a:p>
        </p:txBody>
      </p:sp>
      <p:sp>
        <p:nvSpPr>
          <p:cNvPr id="157" name="Google Shape;157;p30"/>
          <p:cNvSpPr txBox="1"/>
          <p:nvPr>
            <p:ph idx="1" type="subTitle"/>
          </p:nvPr>
        </p:nvSpPr>
        <p:spPr>
          <a:xfrm>
            <a:off x="4874075" y="3461850"/>
            <a:ext cx="42225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Salvador Mendiola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Computer Science Major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Philander Smith College Student</a:t>
            </a:r>
            <a:endParaRPr sz="1800"/>
          </a:p>
        </p:txBody>
      </p:sp>
      <p:grpSp>
        <p:nvGrpSpPr>
          <p:cNvPr id="158" name="Google Shape;158;p30"/>
          <p:cNvGrpSpPr/>
          <p:nvPr/>
        </p:nvGrpSpPr>
        <p:grpSpPr>
          <a:xfrm>
            <a:off x="191852" y="142880"/>
            <a:ext cx="4045377" cy="4806666"/>
            <a:chOff x="1607675" y="243225"/>
            <a:chExt cx="4403850" cy="5232600"/>
          </a:xfrm>
        </p:grpSpPr>
        <p:sp>
          <p:nvSpPr>
            <p:cNvPr id="159" name="Google Shape;159;p30"/>
            <p:cNvSpPr/>
            <p:nvPr/>
          </p:nvSpPr>
          <p:spPr>
            <a:xfrm>
              <a:off x="1838450" y="3735125"/>
              <a:ext cx="1328900" cy="1721200"/>
            </a:xfrm>
            <a:custGeom>
              <a:rect b="b" l="l" r="r" t="t"/>
              <a:pathLst>
                <a:path extrusionOk="0" h="68848" w="53156">
                  <a:moveTo>
                    <a:pt x="6683" y="0"/>
                  </a:moveTo>
                  <a:cubicBezTo>
                    <a:pt x="4088" y="0"/>
                    <a:pt x="1425" y="1584"/>
                    <a:pt x="734" y="4076"/>
                  </a:cubicBezTo>
                  <a:cubicBezTo>
                    <a:pt x="0" y="6718"/>
                    <a:pt x="1526" y="9431"/>
                    <a:pt x="3199" y="11603"/>
                  </a:cubicBezTo>
                  <a:cubicBezTo>
                    <a:pt x="5685" y="14831"/>
                    <a:pt x="8625" y="17682"/>
                    <a:pt x="11926" y="20068"/>
                  </a:cubicBezTo>
                  <a:cubicBezTo>
                    <a:pt x="12521" y="20498"/>
                    <a:pt x="13165" y="20963"/>
                    <a:pt x="13384" y="21663"/>
                  </a:cubicBezTo>
                  <a:cubicBezTo>
                    <a:pt x="13777" y="22922"/>
                    <a:pt x="12555" y="24151"/>
                    <a:pt x="11294" y="24544"/>
                  </a:cubicBezTo>
                  <a:cubicBezTo>
                    <a:pt x="9866" y="24989"/>
                    <a:pt x="8327" y="24821"/>
                    <a:pt x="6839" y="24972"/>
                  </a:cubicBezTo>
                  <a:cubicBezTo>
                    <a:pt x="5350" y="25122"/>
                    <a:pt x="3729" y="25744"/>
                    <a:pt x="3147" y="27121"/>
                  </a:cubicBezTo>
                  <a:cubicBezTo>
                    <a:pt x="2337" y="29033"/>
                    <a:pt x="3934" y="31072"/>
                    <a:pt x="5517" y="32416"/>
                  </a:cubicBezTo>
                  <a:cubicBezTo>
                    <a:pt x="8693" y="35113"/>
                    <a:pt x="12309" y="37245"/>
                    <a:pt x="16206" y="38722"/>
                  </a:cubicBezTo>
                  <a:cubicBezTo>
                    <a:pt x="17600" y="39250"/>
                    <a:pt x="19069" y="39715"/>
                    <a:pt x="20184" y="40704"/>
                  </a:cubicBezTo>
                  <a:cubicBezTo>
                    <a:pt x="21299" y="41693"/>
                    <a:pt x="21955" y="43394"/>
                    <a:pt x="21252" y="44709"/>
                  </a:cubicBezTo>
                  <a:cubicBezTo>
                    <a:pt x="20692" y="45755"/>
                    <a:pt x="19462" y="46221"/>
                    <a:pt x="18245" y="46221"/>
                  </a:cubicBezTo>
                  <a:cubicBezTo>
                    <a:pt x="17934" y="46221"/>
                    <a:pt x="17623" y="46190"/>
                    <a:pt x="17324" y="46131"/>
                  </a:cubicBezTo>
                  <a:cubicBezTo>
                    <a:pt x="15860" y="45839"/>
                    <a:pt x="14558" y="45034"/>
                    <a:pt x="13166" y="44491"/>
                  </a:cubicBezTo>
                  <a:cubicBezTo>
                    <a:pt x="12167" y="44102"/>
                    <a:pt x="11054" y="43881"/>
                    <a:pt x="9964" y="43881"/>
                  </a:cubicBezTo>
                  <a:cubicBezTo>
                    <a:pt x="8212" y="43881"/>
                    <a:pt x="6521" y="44452"/>
                    <a:pt x="5465" y="45813"/>
                  </a:cubicBezTo>
                  <a:cubicBezTo>
                    <a:pt x="4340" y="47265"/>
                    <a:pt x="4211" y="49309"/>
                    <a:pt x="4743" y="51067"/>
                  </a:cubicBezTo>
                  <a:cubicBezTo>
                    <a:pt x="5273" y="52825"/>
                    <a:pt x="6380" y="54350"/>
                    <a:pt x="7559" y="55759"/>
                  </a:cubicBezTo>
                  <a:cubicBezTo>
                    <a:pt x="11680" y="60682"/>
                    <a:pt x="16993" y="64676"/>
                    <a:pt x="23037" y="66845"/>
                  </a:cubicBezTo>
                  <a:cubicBezTo>
                    <a:pt x="26536" y="68101"/>
                    <a:pt x="29893" y="68847"/>
                    <a:pt x="33278" y="68847"/>
                  </a:cubicBezTo>
                  <a:cubicBezTo>
                    <a:pt x="35740" y="68847"/>
                    <a:pt x="38216" y="68453"/>
                    <a:pt x="40773" y="67573"/>
                  </a:cubicBezTo>
                  <a:lnTo>
                    <a:pt x="40773" y="67573"/>
                  </a:lnTo>
                  <a:lnTo>
                    <a:pt x="40771" y="67574"/>
                  </a:lnTo>
                  <a:cubicBezTo>
                    <a:pt x="50725" y="60930"/>
                    <a:pt x="53156" y="48359"/>
                    <a:pt x="52943" y="37024"/>
                  </a:cubicBezTo>
                  <a:cubicBezTo>
                    <a:pt x="52907" y="35131"/>
                    <a:pt x="53148" y="33141"/>
                    <a:pt x="52263" y="31468"/>
                  </a:cubicBezTo>
                  <a:cubicBezTo>
                    <a:pt x="51569" y="30157"/>
                    <a:pt x="50123" y="29158"/>
                    <a:pt x="48699" y="29158"/>
                  </a:cubicBezTo>
                  <a:cubicBezTo>
                    <a:pt x="48306" y="29158"/>
                    <a:pt x="47914" y="29234"/>
                    <a:pt x="47540" y="29401"/>
                  </a:cubicBezTo>
                  <a:cubicBezTo>
                    <a:pt x="46107" y="30041"/>
                    <a:pt x="45460" y="31665"/>
                    <a:pt x="44644" y="33004"/>
                  </a:cubicBezTo>
                  <a:cubicBezTo>
                    <a:pt x="43556" y="34786"/>
                    <a:pt x="41955" y="36250"/>
                    <a:pt x="40084" y="37174"/>
                  </a:cubicBezTo>
                  <a:cubicBezTo>
                    <a:pt x="39323" y="37549"/>
                    <a:pt x="38452" y="37830"/>
                    <a:pt x="37617" y="37830"/>
                  </a:cubicBezTo>
                  <a:cubicBezTo>
                    <a:pt x="37101" y="37830"/>
                    <a:pt x="36599" y="37723"/>
                    <a:pt x="36144" y="37466"/>
                  </a:cubicBezTo>
                  <a:cubicBezTo>
                    <a:pt x="34504" y="36542"/>
                    <a:pt x="34345" y="34285"/>
                    <a:pt x="34386" y="32403"/>
                  </a:cubicBezTo>
                  <a:cubicBezTo>
                    <a:pt x="34463" y="28899"/>
                    <a:pt x="34539" y="25393"/>
                    <a:pt x="34617" y="21888"/>
                  </a:cubicBezTo>
                  <a:cubicBezTo>
                    <a:pt x="34657" y="20007"/>
                    <a:pt x="34693" y="18088"/>
                    <a:pt x="34127" y="16293"/>
                  </a:cubicBezTo>
                  <a:cubicBezTo>
                    <a:pt x="33562" y="14499"/>
                    <a:pt x="32279" y="12821"/>
                    <a:pt x="30475" y="12293"/>
                  </a:cubicBezTo>
                  <a:cubicBezTo>
                    <a:pt x="30149" y="12198"/>
                    <a:pt x="29809" y="12152"/>
                    <a:pt x="29467" y="12152"/>
                  </a:cubicBezTo>
                  <a:cubicBezTo>
                    <a:pt x="27914" y="12152"/>
                    <a:pt x="26336" y="13094"/>
                    <a:pt x="25999" y="14599"/>
                  </a:cubicBezTo>
                  <a:cubicBezTo>
                    <a:pt x="25827" y="15363"/>
                    <a:pt x="25974" y="16161"/>
                    <a:pt x="25909" y="16940"/>
                  </a:cubicBezTo>
                  <a:cubicBezTo>
                    <a:pt x="25844" y="17720"/>
                    <a:pt x="25462" y="18579"/>
                    <a:pt x="24706" y="18785"/>
                  </a:cubicBezTo>
                  <a:cubicBezTo>
                    <a:pt x="24592" y="18817"/>
                    <a:pt x="24478" y="18831"/>
                    <a:pt x="24364" y="18831"/>
                  </a:cubicBezTo>
                  <a:cubicBezTo>
                    <a:pt x="23721" y="18831"/>
                    <a:pt x="23105" y="18365"/>
                    <a:pt x="22627" y="17891"/>
                  </a:cubicBezTo>
                  <a:cubicBezTo>
                    <a:pt x="20689" y="15962"/>
                    <a:pt x="19393" y="13496"/>
                    <a:pt x="18183" y="11044"/>
                  </a:cubicBezTo>
                  <a:cubicBezTo>
                    <a:pt x="16974" y="8592"/>
                    <a:pt x="15801" y="6083"/>
                    <a:pt x="14048" y="3985"/>
                  </a:cubicBezTo>
                  <a:cubicBezTo>
                    <a:pt x="12296" y="1887"/>
                    <a:pt x="9852" y="209"/>
                    <a:pt x="7126" y="16"/>
                  </a:cubicBezTo>
                  <a:cubicBezTo>
                    <a:pt x="6979" y="5"/>
                    <a:pt x="6831" y="0"/>
                    <a:pt x="6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1926625" y="3773500"/>
              <a:ext cx="911600" cy="1658225"/>
            </a:xfrm>
            <a:custGeom>
              <a:rect b="b" l="l" r="r" t="t"/>
              <a:pathLst>
                <a:path extrusionOk="0" h="66329" w="36464">
                  <a:moveTo>
                    <a:pt x="1" y="0"/>
                  </a:moveTo>
                  <a:cubicBezTo>
                    <a:pt x="1" y="0"/>
                    <a:pt x="60" y="65"/>
                    <a:pt x="184" y="179"/>
                  </a:cubicBezTo>
                  <a:lnTo>
                    <a:pt x="745" y="684"/>
                  </a:lnTo>
                  <a:cubicBezTo>
                    <a:pt x="1239" y="1125"/>
                    <a:pt x="1967" y="1777"/>
                    <a:pt x="2879" y="2642"/>
                  </a:cubicBezTo>
                  <a:cubicBezTo>
                    <a:pt x="4708" y="4366"/>
                    <a:pt x="7273" y="6961"/>
                    <a:pt x="10047" y="10499"/>
                  </a:cubicBezTo>
                  <a:cubicBezTo>
                    <a:pt x="11440" y="12263"/>
                    <a:pt x="12885" y="14260"/>
                    <a:pt x="14395" y="16429"/>
                  </a:cubicBezTo>
                  <a:cubicBezTo>
                    <a:pt x="15902" y="18603"/>
                    <a:pt x="17498" y="20935"/>
                    <a:pt x="19081" y="23450"/>
                  </a:cubicBezTo>
                  <a:cubicBezTo>
                    <a:pt x="20666" y="25963"/>
                    <a:pt x="22249" y="28655"/>
                    <a:pt x="23663" y="31561"/>
                  </a:cubicBezTo>
                  <a:cubicBezTo>
                    <a:pt x="24376" y="33010"/>
                    <a:pt x="25008" y="34526"/>
                    <a:pt x="25652" y="36070"/>
                  </a:cubicBezTo>
                  <a:cubicBezTo>
                    <a:pt x="26293" y="37614"/>
                    <a:pt x="26943" y="39179"/>
                    <a:pt x="27602" y="40764"/>
                  </a:cubicBezTo>
                  <a:cubicBezTo>
                    <a:pt x="30212" y="47112"/>
                    <a:pt x="34599" y="60605"/>
                    <a:pt x="36211" y="66328"/>
                  </a:cubicBezTo>
                  <a:lnTo>
                    <a:pt x="36464" y="66257"/>
                  </a:lnTo>
                  <a:cubicBezTo>
                    <a:pt x="34861" y="60516"/>
                    <a:pt x="30477" y="47010"/>
                    <a:pt x="27865" y="40657"/>
                  </a:cubicBezTo>
                  <a:cubicBezTo>
                    <a:pt x="27206" y="39072"/>
                    <a:pt x="26556" y="37507"/>
                    <a:pt x="25913" y="35961"/>
                  </a:cubicBezTo>
                  <a:cubicBezTo>
                    <a:pt x="25270" y="34420"/>
                    <a:pt x="24631" y="32895"/>
                    <a:pt x="23913" y="31439"/>
                  </a:cubicBezTo>
                  <a:cubicBezTo>
                    <a:pt x="22490" y="28523"/>
                    <a:pt x="20898" y="25825"/>
                    <a:pt x="19304" y="23310"/>
                  </a:cubicBezTo>
                  <a:cubicBezTo>
                    <a:pt x="17710" y="20796"/>
                    <a:pt x="16106" y="18463"/>
                    <a:pt x="14589" y="16294"/>
                  </a:cubicBezTo>
                  <a:cubicBezTo>
                    <a:pt x="13068" y="14128"/>
                    <a:pt x="11611" y="12136"/>
                    <a:pt x="10205" y="10375"/>
                  </a:cubicBezTo>
                  <a:cubicBezTo>
                    <a:pt x="7403" y="6843"/>
                    <a:pt x="4808" y="4262"/>
                    <a:pt x="2955" y="2562"/>
                  </a:cubicBezTo>
                  <a:cubicBezTo>
                    <a:pt x="2029" y="1708"/>
                    <a:pt x="1289" y="1068"/>
                    <a:pt x="782" y="640"/>
                  </a:cubicBezTo>
                  <a:lnTo>
                    <a:pt x="204" y="158"/>
                  </a:lnTo>
                  <a:cubicBezTo>
                    <a:pt x="73" y="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2522200" y="4042400"/>
              <a:ext cx="78575" cy="516350"/>
            </a:xfrm>
            <a:custGeom>
              <a:rect b="b" l="l" r="r" t="t"/>
              <a:pathLst>
                <a:path extrusionOk="0" h="20654" w="3143">
                  <a:moveTo>
                    <a:pt x="3123" y="1"/>
                  </a:moveTo>
                  <a:cubicBezTo>
                    <a:pt x="3104" y="1"/>
                    <a:pt x="3020" y="281"/>
                    <a:pt x="2885" y="789"/>
                  </a:cubicBezTo>
                  <a:cubicBezTo>
                    <a:pt x="2746" y="1300"/>
                    <a:pt x="2573" y="2047"/>
                    <a:pt x="2385" y="2975"/>
                  </a:cubicBezTo>
                  <a:cubicBezTo>
                    <a:pt x="1999" y="4828"/>
                    <a:pt x="1604" y="7417"/>
                    <a:pt x="1258" y="10282"/>
                  </a:cubicBezTo>
                  <a:cubicBezTo>
                    <a:pt x="919" y="13121"/>
                    <a:pt x="614" y="15687"/>
                    <a:pt x="385" y="17615"/>
                  </a:cubicBezTo>
                  <a:cubicBezTo>
                    <a:pt x="269" y="18513"/>
                    <a:pt x="172" y="19258"/>
                    <a:pt x="96" y="19835"/>
                  </a:cubicBezTo>
                  <a:cubicBezTo>
                    <a:pt x="28" y="20359"/>
                    <a:pt x="0" y="20650"/>
                    <a:pt x="19" y="20653"/>
                  </a:cubicBezTo>
                  <a:cubicBezTo>
                    <a:pt x="19" y="20653"/>
                    <a:pt x="19" y="20653"/>
                    <a:pt x="19" y="20653"/>
                  </a:cubicBezTo>
                  <a:cubicBezTo>
                    <a:pt x="39" y="20653"/>
                    <a:pt x="105" y="20368"/>
                    <a:pt x="206" y="19852"/>
                  </a:cubicBezTo>
                  <a:cubicBezTo>
                    <a:pt x="309" y="19334"/>
                    <a:pt x="437" y="18578"/>
                    <a:pt x="583" y="17644"/>
                  </a:cubicBezTo>
                  <a:cubicBezTo>
                    <a:pt x="876" y="15774"/>
                    <a:pt x="1195" y="13180"/>
                    <a:pt x="1541" y="10317"/>
                  </a:cubicBezTo>
                  <a:cubicBezTo>
                    <a:pt x="1886" y="7455"/>
                    <a:pt x="2249" y="4871"/>
                    <a:pt x="2582" y="3012"/>
                  </a:cubicBezTo>
                  <a:cubicBezTo>
                    <a:pt x="2746" y="2082"/>
                    <a:pt x="2887" y="1331"/>
                    <a:pt x="2993" y="813"/>
                  </a:cubicBezTo>
                  <a:cubicBezTo>
                    <a:pt x="3095" y="295"/>
                    <a:pt x="3142" y="6"/>
                    <a:pt x="3124" y="1"/>
                  </a:cubicBezTo>
                  <a:cubicBezTo>
                    <a:pt x="3123" y="1"/>
                    <a:pt x="3123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1911850" y="4436275"/>
              <a:ext cx="610950" cy="122525"/>
            </a:xfrm>
            <a:custGeom>
              <a:rect b="b" l="l" r="r" t="t"/>
              <a:pathLst>
                <a:path extrusionOk="0" h="4901" w="24438">
                  <a:moveTo>
                    <a:pt x="256" y="0"/>
                  </a:moveTo>
                  <a:cubicBezTo>
                    <a:pt x="89" y="0"/>
                    <a:pt x="1" y="3"/>
                    <a:pt x="1" y="13"/>
                  </a:cubicBezTo>
                  <a:cubicBezTo>
                    <a:pt x="1" y="23"/>
                    <a:pt x="87" y="38"/>
                    <a:pt x="252" y="58"/>
                  </a:cubicBezTo>
                  <a:cubicBezTo>
                    <a:pt x="452" y="79"/>
                    <a:pt x="690" y="103"/>
                    <a:pt x="977" y="131"/>
                  </a:cubicBezTo>
                  <a:cubicBezTo>
                    <a:pt x="1606" y="191"/>
                    <a:pt x="2515" y="276"/>
                    <a:pt x="3635" y="419"/>
                  </a:cubicBezTo>
                  <a:cubicBezTo>
                    <a:pt x="5876" y="686"/>
                    <a:pt x="8960" y="1166"/>
                    <a:pt x="12337" y="1846"/>
                  </a:cubicBezTo>
                  <a:cubicBezTo>
                    <a:pt x="15715" y="2533"/>
                    <a:pt x="18742" y="3286"/>
                    <a:pt x="20915" y="3896"/>
                  </a:cubicBezTo>
                  <a:cubicBezTo>
                    <a:pt x="22005" y="4194"/>
                    <a:pt x="22879" y="4460"/>
                    <a:pt x="23484" y="4641"/>
                  </a:cubicBezTo>
                  <a:cubicBezTo>
                    <a:pt x="23761" y="4722"/>
                    <a:pt x="23992" y="4789"/>
                    <a:pt x="24183" y="4845"/>
                  </a:cubicBezTo>
                  <a:cubicBezTo>
                    <a:pt x="24315" y="4882"/>
                    <a:pt x="24397" y="4901"/>
                    <a:pt x="24424" y="4901"/>
                  </a:cubicBezTo>
                  <a:cubicBezTo>
                    <a:pt x="24429" y="4901"/>
                    <a:pt x="24432" y="4900"/>
                    <a:pt x="24433" y="4898"/>
                  </a:cubicBezTo>
                  <a:cubicBezTo>
                    <a:pt x="24437" y="4889"/>
                    <a:pt x="24356" y="4853"/>
                    <a:pt x="24201" y="4790"/>
                  </a:cubicBezTo>
                  <a:cubicBezTo>
                    <a:pt x="24014" y="4721"/>
                    <a:pt x="23790" y="4636"/>
                    <a:pt x="23519" y="4535"/>
                  </a:cubicBezTo>
                  <a:cubicBezTo>
                    <a:pt x="22924" y="4322"/>
                    <a:pt x="22056" y="4026"/>
                    <a:pt x="20972" y="3703"/>
                  </a:cubicBezTo>
                  <a:cubicBezTo>
                    <a:pt x="18807" y="3041"/>
                    <a:pt x="15778" y="2255"/>
                    <a:pt x="12393" y="1567"/>
                  </a:cubicBezTo>
                  <a:cubicBezTo>
                    <a:pt x="9008" y="884"/>
                    <a:pt x="5911" y="435"/>
                    <a:pt x="3657" y="219"/>
                  </a:cubicBezTo>
                  <a:cubicBezTo>
                    <a:pt x="2531" y="103"/>
                    <a:pt x="1617" y="47"/>
                    <a:pt x="985" y="2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2778850" y="4467000"/>
              <a:ext cx="320875" cy="767575"/>
            </a:xfrm>
            <a:custGeom>
              <a:rect b="b" l="l" r="r" t="t"/>
              <a:pathLst>
                <a:path extrusionOk="0" h="30703" w="12835">
                  <a:moveTo>
                    <a:pt x="12825" y="0"/>
                  </a:moveTo>
                  <a:cubicBezTo>
                    <a:pt x="12814" y="0"/>
                    <a:pt x="12757" y="103"/>
                    <a:pt x="12659" y="296"/>
                  </a:cubicBezTo>
                  <a:cubicBezTo>
                    <a:pt x="12548" y="522"/>
                    <a:pt x="12406" y="810"/>
                    <a:pt x="12232" y="1166"/>
                  </a:cubicBezTo>
                  <a:cubicBezTo>
                    <a:pt x="11863" y="1924"/>
                    <a:pt x="11357" y="3033"/>
                    <a:pt x="10748" y="4411"/>
                  </a:cubicBezTo>
                  <a:cubicBezTo>
                    <a:pt x="9528" y="7165"/>
                    <a:pt x="7960" y="11021"/>
                    <a:pt x="6284" y="15300"/>
                  </a:cubicBezTo>
                  <a:cubicBezTo>
                    <a:pt x="4608" y="19576"/>
                    <a:pt x="3072" y="23440"/>
                    <a:pt x="1901" y="26213"/>
                  </a:cubicBezTo>
                  <a:cubicBezTo>
                    <a:pt x="1320" y="27571"/>
                    <a:pt x="845" y="28682"/>
                    <a:pt x="502" y="29490"/>
                  </a:cubicBezTo>
                  <a:cubicBezTo>
                    <a:pt x="347" y="29855"/>
                    <a:pt x="221" y="30151"/>
                    <a:pt x="123" y="30383"/>
                  </a:cubicBezTo>
                  <a:cubicBezTo>
                    <a:pt x="40" y="30588"/>
                    <a:pt x="0" y="30698"/>
                    <a:pt x="8" y="30702"/>
                  </a:cubicBezTo>
                  <a:cubicBezTo>
                    <a:pt x="8" y="30702"/>
                    <a:pt x="9" y="30702"/>
                    <a:pt x="9" y="30702"/>
                  </a:cubicBezTo>
                  <a:cubicBezTo>
                    <a:pt x="20" y="30702"/>
                    <a:pt x="77" y="30601"/>
                    <a:pt x="175" y="30407"/>
                  </a:cubicBezTo>
                  <a:cubicBezTo>
                    <a:pt x="287" y="30180"/>
                    <a:pt x="427" y="29892"/>
                    <a:pt x="602" y="29536"/>
                  </a:cubicBezTo>
                  <a:cubicBezTo>
                    <a:pt x="971" y="28778"/>
                    <a:pt x="1478" y="27669"/>
                    <a:pt x="2087" y="26291"/>
                  </a:cubicBezTo>
                  <a:cubicBezTo>
                    <a:pt x="3306" y="23537"/>
                    <a:pt x="4874" y="19681"/>
                    <a:pt x="6548" y="15404"/>
                  </a:cubicBezTo>
                  <a:cubicBezTo>
                    <a:pt x="8223" y="11127"/>
                    <a:pt x="9761" y="7262"/>
                    <a:pt x="10933" y="4490"/>
                  </a:cubicBezTo>
                  <a:cubicBezTo>
                    <a:pt x="11513" y="3131"/>
                    <a:pt x="11987" y="2020"/>
                    <a:pt x="12332" y="1212"/>
                  </a:cubicBezTo>
                  <a:cubicBezTo>
                    <a:pt x="12487" y="847"/>
                    <a:pt x="12613" y="552"/>
                    <a:pt x="12711" y="320"/>
                  </a:cubicBezTo>
                  <a:cubicBezTo>
                    <a:pt x="12794" y="115"/>
                    <a:pt x="12834" y="5"/>
                    <a:pt x="12826" y="0"/>
                  </a:cubicBezTo>
                  <a:cubicBezTo>
                    <a:pt x="12825" y="0"/>
                    <a:pt x="12825" y="0"/>
                    <a:pt x="12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1969000" y="4963425"/>
              <a:ext cx="810150" cy="271175"/>
            </a:xfrm>
            <a:custGeom>
              <a:rect b="b" l="l" r="r" t="t"/>
              <a:pathLst>
                <a:path extrusionOk="0" h="10847" w="32406">
                  <a:moveTo>
                    <a:pt x="11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11"/>
                    <a:pt x="112" y="56"/>
                    <a:pt x="326" y="132"/>
                  </a:cubicBezTo>
                  <a:lnTo>
                    <a:pt x="1269" y="453"/>
                  </a:lnTo>
                  <a:cubicBezTo>
                    <a:pt x="2123" y="738"/>
                    <a:pt x="3301" y="1131"/>
                    <a:pt x="4742" y="1610"/>
                  </a:cubicBezTo>
                  <a:cubicBezTo>
                    <a:pt x="7673" y="2591"/>
                    <a:pt x="11705" y="3996"/>
                    <a:pt x="16156" y="5558"/>
                  </a:cubicBezTo>
                  <a:cubicBezTo>
                    <a:pt x="20605" y="7120"/>
                    <a:pt x="24653" y="8496"/>
                    <a:pt x="27602" y="9428"/>
                  </a:cubicBezTo>
                  <a:cubicBezTo>
                    <a:pt x="29077" y="9895"/>
                    <a:pt x="30272" y="10261"/>
                    <a:pt x="31104" y="10500"/>
                  </a:cubicBezTo>
                  <a:lnTo>
                    <a:pt x="32063" y="10770"/>
                  </a:lnTo>
                  <a:cubicBezTo>
                    <a:pt x="32253" y="10820"/>
                    <a:pt x="32366" y="10847"/>
                    <a:pt x="32395" y="10847"/>
                  </a:cubicBezTo>
                  <a:cubicBezTo>
                    <a:pt x="32399" y="10847"/>
                    <a:pt x="32402" y="10846"/>
                    <a:pt x="32402" y="10845"/>
                  </a:cubicBezTo>
                  <a:cubicBezTo>
                    <a:pt x="32405" y="10835"/>
                    <a:pt x="32293" y="10791"/>
                    <a:pt x="32079" y="10715"/>
                  </a:cubicBezTo>
                  <a:cubicBezTo>
                    <a:pt x="31836" y="10632"/>
                    <a:pt x="31523" y="10525"/>
                    <a:pt x="31137" y="10394"/>
                  </a:cubicBezTo>
                  <a:cubicBezTo>
                    <a:pt x="30283" y="10109"/>
                    <a:pt x="29105" y="9717"/>
                    <a:pt x="27664" y="9237"/>
                  </a:cubicBezTo>
                  <a:cubicBezTo>
                    <a:pt x="24733" y="8256"/>
                    <a:pt x="20701" y="6851"/>
                    <a:pt x="16250" y="5289"/>
                  </a:cubicBezTo>
                  <a:cubicBezTo>
                    <a:pt x="11797" y="3727"/>
                    <a:pt x="7753" y="2352"/>
                    <a:pt x="4804" y="1419"/>
                  </a:cubicBezTo>
                  <a:cubicBezTo>
                    <a:pt x="3331" y="952"/>
                    <a:pt x="2134" y="585"/>
                    <a:pt x="1302" y="347"/>
                  </a:cubicBezTo>
                  <a:lnTo>
                    <a:pt x="344" y="78"/>
                  </a:lnTo>
                  <a:cubicBezTo>
                    <a:pt x="153" y="27"/>
                    <a:pt x="40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4121350" y="3245400"/>
              <a:ext cx="1341050" cy="2230425"/>
            </a:xfrm>
            <a:custGeom>
              <a:rect b="b" l="l" r="r" t="t"/>
              <a:pathLst>
                <a:path extrusionOk="0" h="89217" w="53642">
                  <a:moveTo>
                    <a:pt x="47307" y="1"/>
                  </a:moveTo>
                  <a:cubicBezTo>
                    <a:pt x="45643" y="1"/>
                    <a:pt x="42458" y="1179"/>
                    <a:pt x="39522" y="8936"/>
                  </a:cubicBezTo>
                  <a:cubicBezTo>
                    <a:pt x="35305" y="20079"/>
                    <a:pt x="33936" y="26387"/>
                    <a:pt x="33936" y="26387"/>
                  </a:cubicBezTo>
                  <a:cubicBezTo>
                    <a:pt x="33936" y="26387"/>
                    <a:pt x="33205" y="27855"/>
                    <a:pt x="32076" y="27855"/>
                  </a:cubicBezTo>
                  <a:cubicBezTo>
                    <a:pt x="31771" y="27855"/>
                    <a:pt x="31437" y="27748"/>
                    <a:pt x="31081" y="27476"/>
                  </a:cubicBezTo>
                  <a:cubicBezTo>
                    <a:pt x="29595" y="26345"/>
                    <a:pt x="27440" y="23179"/>
                    <a:pt x="25231" y="23179"/>
                  </a:cubicBezTo>
                  <a:cubicBezTo>
                    <a:pt x="24945" y="23179"/>
                    <a:pt x="24658" y="23232"/>
                    <a:pt x="24372" y="23349"/>
                  </a:cubicBezTo>
                  <a:cubicBezTo>
                    <a:pt x="21780" y="24409"/>
                    <a:pt x="21226" y="27493"/>
                    <a:pt x="22220" y="31827"/>
                  </a:cubicBezTo>
                  <a:cubicBezTo>
                    <a:pt x="23213" y="36161"/>
                    <a:pt x="25040" y="45737"/>
                    <a:pt x="25202" y="46603"/>
                  </a:cubicBezTo>
                  <a:cubicBezTo>
                    <a:pt x="25330" y="47288"/>
                    <a:pt x="25127" y="48276"/>
                    <a:pt x="24374" y="48276"/>
                  </a:cubicBezTo>
                  <a:cubicBezTo>
                    <a:pt x="24191" y="48276"/>
                    <a:pt x="23977" y="48218"/>
                    <a:pt x="23727" y="48084"/>
                  </a:cubicBezTo>
                  <a:cubicBezTo>
                    <a:pt x="22722" y="47545"/>
                    <a:pt x="17774" y="43199"/>
                    <a:pt x="14214" y="43199"/>
                  </a:cubicBezTo>
                  <a:cubicBezTo>
                    <a:pt x="13233" y="43199"/>
                    <a:pt x="12357" y="43529"/>
                    <a:pt x="11698" y="44361"/>
                  </a:cubicBezTo>
                  <a:cubicBezTo>
                    <a:pt x="8650" y="48209"/>
                    <a:pt x="13401" y="59828"/>
                    <a:pt x="13895" y="61109"/>
                  </a:cubicBezTo>
                  <a:cubicBezTo>
                    <a:pt x="14391" y="62388"/>
                    <a:pt x="14195" y="62980"/>
                    <a:pt x="13604" y="63375"/>
                  </a:cubicBezTo>
                  <a:cubicBezTo>
                    <a:pt x="13563" y="63403"/>
                    <a:pt x="13513" y="63416"/>
                    <a:pt x="13455" y="63416"/>
                  </a:cubicBezTo>
                  <a:cubicBezTo>
                    <a:pt x="12683" y="63416"/>
                    <a:pt x="10486" y="61082"/>
                    <a:pt x="8375" y="59345"/>
                  </a:cubicBezTo>
                  <a:cubicBezTo>
                    <a:pt x="6886" y="58119"/>
                    <a:pt x="5100" y="56936"/>
                    <a:pt x="3604" y="56936"/>
                  </a:cubicBezTo>
                  <a:cubicBezTo>
                    <a:pt x="2819" y="56936"/>
                    <a:pt x="2114" y="57262"/>
                    <a:pt x="1574" y="58076"/>
                  </a:cubicBezTo>
                  <a:cubicBezTo>
                    <a:pt x="0" y="60443"/>
                    <a:pt x="411" y="69508"/>
                    <a:pt x="10585" y="83187"/>
                  </a:cubicBezTo>
                  <a:lnTo>
                    <a:pt x="15714" y="89216"/>
                  </a:lnTo>
                  <a:lnTo>
                    <a:pt x="23557" y="87911"/>
                  </a:lnTo>
                  <a:cubicBezTo>
                    <a:pt x="40172" y="84094"/>
                    <a:pt x="46362" y="77459"/>
                    <a:pt x="46701" y="74637"/>
                  </a:cubicBezTo>
                  <a:cubicBezTo>
                    <a:pt x="47038" y="71815"/>
                    <a:pt x="43638" y="71242"/>
                    <a:pt x="40700" y="71193"/>
                  </a:cubicBezTo>
                  <a:cubicBezTo>
                    <a:pt x="40525" y="71190"/>
                    <a:pt x="40349" y="71188"/>
                    <a:pt x="40171" y="71188"/>
                  </a:cubicBezTo>
                  <a:cubicBezTo>
                    <a:pt x="38758" y="71188"/>
                    <a:pt x="37279" y="71271"/>
                    <a:pt x="36133" y="71271"/>
                  </a:cubicBezTo>
                  <a:cubicBezTo>
                    <a:pt x="35001" y="71271"/>
                    <a:pt x="34195" y="71190"/>
                    <a:pt x="34105" y="70871"/>
                  </a:cubicBezTo>
                  <a:cubicBezTo>
                    <a:pt x="33912" y="70187"/>
                    <a:pt x="34145" y="69610"/>
                    <a:pt x="35353" y="68956"/>
                  </a:cubicBezTo>
                  <a:cubicBezTo>
                    <a:pt x="36560" y="68302"/>
                    <a:pt x="47709" y="62537"/>
                    <a:pt x="47885" y="57631"/>
                  </a:cubicBezTo>
                  <a:cubicBezTo>
                    <a:pt x="48060" y="52724"/>
                    <a:pt x="37736" y="52973"/>
                    <a:pt x="36313" y="52666"/>
                  </a:cubicBezTo>
                  <a:cubicBezTo>
                    <a:pt x="34891" y="52358"/>
                    <a:pt x="35477" y="51126"/>
                    <a:pt x="36149" y="50582"/>
                  </a:cubicBezTo>
                  <a:cubicBezTo>
                    <a:pt x="36835" y="50027"/>
                    <a:pt x="44434" y="43922"/>
                    <a:pt x="48001" y="41267"/>
                  </a:cubicBezTo>
                  <a:cubicBezTo>
                    <a:pt x="51567" y="38612"/>
                    <a:pt x="53145" y="35905"/>
                    <a:pt x="51859" y="33417"/>
                  </a:cubicBezTo>
                  <a:cubicBezTo>
                    <a:pt x="51252" y="32243"/>
                    <a:pt x="49879" y="31956"/>
                    <a:pt x="48388" y="31956"/>
                  </a:cubicBezTo>
                  <a:cubicBezTo>
                    <a:pt x="46967" y="31956"/>
                    <a:pt x="45440" y="32217"/>
                    <a:pt x="44367" y="32217"/>
                  </a:cubicBezTo>
                  <a:cubicBezTo>
                    <a:pt x="44266" y="32217"/>
                    <a:pt x="44170" y="32214"/>
                    <a:pt x="44077" y="32209"/>
                  </a:cubicBezTo>
                  <a:cubicBezTo>
                    <a:pt x="41971" y="32095"/>
                    <a:pt x="42609" y="29528"/>
                    <a:pt x="42609" y="29528"/>
                  </a:cubicBezTo>
                  <a:cubicBezTo>
                    <a:pt x="42609" y="29528"/>
                    <a:pt x="45658" y="23838"/>
                    <a:pt x="49672" y="12621"/>
                  </a:cubicBezTo>
                  <a:cubicBezTo>
                    <a:pt x="53641" y="1529"/>
                    <a:pt x="48488" y="211"/>
                    <a:pt x="48373" y="183"/>
                  </a:cubicBezTo>
                  <a:lnTo>
                    <a:pt x="48373" y="183"/>
                  </a:lnTo>
                  <a:cubicBezTo>
                    <a:pt x="48206" y="118"/>
                    <a:pt x="47832" y="1"/>
                    <a:pt x="47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4518550" y="3498575"/>
              <a:ext cx="718425" cy="1935850"/>
            </a:xfrm>
            <a:custGeom>
              <a:rect b="b" l="l" r="r" t="t"/>
              <a:pathLst>
                <a:path extrusionOk="0" h="77434" w="28737">
                  <a:moveTo>
                    <a:pt x="28736" y="1"/>
                  </a:moveTo>
                  <a:lnTo>
                    <a:pt x="28736" y="1"/>
                  </a:lnTo>
                  <a:cubicBezTo>
                    <a:pt x="28736" y="1"/>
                    <a:pt x="28700" y="78"/>
                    <a:pt x="28640" y="232"/>
                  </a:cubicBezTo>
                  <a:cubicBezTo>
                    <a:pt x="28578" y="396"/>
                    <a:pt x="28492" y="623"/>
                    <a:pt x="28380" y="918"/>
                  </a:cubicBezTo>
                  <a:cubicBezTo>
                    <a:pt x="28155" y="1532"/>
                    <a:pt x="27828" y="2421"/>
                    <a:pt x="27409" y="3562"/>
                  </a:cubicBezTo>
                  <a:cubicBezTo>
                    <a:pt x="26563" y="5869"/>
                    <a:pt x="25344" y="9190"/>
                    <a:pt x="23840" y="13289"/>
                  </a:cubicBezTo>
                  <a:cubicBezTo>
                    <a:pt x="20818" y="21499"/>
                    <a:pt x="16580" y="32818"/>
                    <a:pt x="11888" y="45315"/>
                  </a:cubicBezTo>
                  <a:cubicBezTo>
                    <a:pt x="7194" y="57817"/>
                    <a:pt x="2981" y="69147"/>
                    <a:pt x="1" y="77373"/>
                  </a:cubicBezTo>
                  <a:lnTo>
                    <a:pt x="165" y="77433"/>
                  </a:lnTo>
                  <a:cubicBezTo>
                    <a:pt x="3185" y="69223"/>
                    <a:pt x="7424" y="57903"/>
                    <a:pt x="12119" y="45402"/>
                  </a:cubicBezTo>
                  <a:cubicBezTo>
                    <a:pt x="16811" y="32903"/>
                    <a:pt x="21023" y="21575"/>
                    <a:pt x="24004" y="13349"/>
                  </a:cubicBezTo>
                  <a:cubicBezTo>
                    <a:pt x="25496" y="9237"/>
                    <a:pt x="26690" y="5904"/>
                    <a:pt x="27499" y="3595"/>
                  </a:cubicBezTo>
                  <a:lnTo>
                    <a:pt x="28428" y="934"/>
                  </a:lnTo>
                  <a:cubicBezTo>
                    <a:pt x="28529" y="636"/>
                    <a:pt x="28607" y="406"/>
                    <a:pt x="28664" y="240"/>
                  </a:cubicBezTo>
                  <a:cubicBezTo>
                    <a:pt x="28715" y="83"/>
                    <a:pt x="28736" y="1"/>
                    <a:pt x="28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4811975" y="3966325"/>
              <a:ext cx="127650" cy="340250"/>
            </a:xfrm>
            <a:custGeom>
              <a:rect b="b" l="l" r="r" t="t"/>
              <a:pathLst>
                <a:path extrusionOk="0" h="13610" w="5106"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" y="7"/>
                    <a:pt x="62" y="202"/>
                    <a:pt x="184" y="548"/>
                  </a:cubicBezTo>
                  <a:cubicBezTo>
                    <a:pt x="328" y="941"/>
                    <a:pt x="506" y="1430"/>
                    <a:pt x="718" y="2010"/>
                  </a:cubicBezTo>
                  <a:cubicBezTo>
                    <a:pt x="1181" y="3297"/>
                    <a:pt x="1787" y="4979"/>
                    <a:pt x="2456" y="6839"/>
                  </a:cubicBezTo>
                  <a:cubicBezTo>
                    <a:pt x="3128" y="8728"/>
                    <a:pt x="3746" y="10437"/>
                    <a:pt x="4230" y="11661"/>
                  </a:cubicBezTo>
                  <a:cubicBezTo>
                    <a:pt x="4472" y="12273"/>
                    <a:pt x="4677" y="12764"/>
                    <a:pt x="4829" y="13099"/>
                  </a:cubicBezTo>
                  <a:cubicBezTo>
                    <a:pt x="4979" y="13429"/>
                    <a:pt x="5070" y="13609"/>
                    <a:pt x="5089" y="13609"/>
                  </a:cubicBezTo>
                  <a:cubicBezTo>
                    <a:pt x="5089" y="13609"/>
                    <a:pt x="5090" y="13609"/>
                    <a:pt x="5090" y="13609"/>
                  </a:cubicBezTo>
                  <a:cubicBezTo>
                    <a:pt x="5105" y="13603"/>
                    <a:pt x="5043" y="13409"/>
                    <a:pt x="4918" y="13063"/>
                  </a:cubicBezTo>
                  <a:cubicBezTo>
                    <a:pt x="4777" y="12670"/>
                    <a:pt x="4601" y="12180"/>
                    <a:pt x="4392" y="11601"/>
                  </a:cubicBezTo>
                  <a:lnTo>
                    <a:pt x="2687" y="6757"/>
                  </a:lnTo>
                  <a:cubicBezTo>
                    <a:pt x="2015" y="4868"/>
                    <a:pt x="1375" y="3166"/>
                    <a:pt x="879" y="1948"/>
                  </a:cubicBezTo>
                  <a:cubicBezTo>
                    <a:pt x="632" y="1339"/>
                    <a:pt x="424" y="848"/>
                    <a:pt x="274" y="512"/>
                  </a:cubicBezTo>
                  <a:cubicBezTo>
                    <a:pt x="125" y="183"/>
                    <a:pt x="35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4957000" y="4149050"/>
              <a:ext cx="388750" cy="159100"/>
            </a:xfrm>
            <a:custGeom>
              <a:rect b="b" l="l" r="r" t="t"/>
              <a:pathLst>
                <a:path extrusionOk="0" h="6364" w="15550">
                  <a:moveTo>
                    <a:pt x="15517" y="0"/>
                  </a:moveTo>
                  <a:cubicBezTo>
                    <a:pt x="15342" y="0"/>
                    <a:pt x="11912" y="1351"/>
                    <a:pt x="7728" y="3068"/>
                  </a:cubicBezTo>
                  <a:cubicBezTo>
                    <a:pt x="3449" y="4824"/>
                    <a:pt x="1" y="6298"/>
                    <a:pt x="27" y="6361"/>
                  </a:cubicBezTo>
                  <a:cubicBezTo>
                    <a:pt x="28" y="6363"/>
                    <a:pt x="30" y="6363"/>
                    <a:pt x="34" y="6363"/>
                  </a:cubicBezTo>
                  <a:cubicBezTo>
                    <a:pt x="206" y="6363"/>
                    <a:pt x="3635" y="5014"/>
                    <a:pt x="7822" y="3296"/>
                  </a:cubicBezTo>
                  <a:cubicBezTo>
                    <a:pt x="12101" y="1539"/>
                    <a:pt x="15550" y="64"/>
                    <a:pt x="15523" y="2"/>
                  </a:cubicBezTo>
                  <a:cubicBezTo>
                    <a:pt x="15523" y="1"/>
                    <a:pt x="15521" y="0"/>
                    <a:pt x="15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755800" y="4725375"/>
              <a:ext cx="366550" cy="54750"/>
            </a:xfrm>
            <a:custGeom>
              <a:rect b="b" l="l" r="r" t="t"/>
              <a:pathLst>
                <a:path extrusionOk="0" h="2190" w="14662">
                  <a:moveTo>
                    <a:pt x="14637" y="1"/>
                  </a:moveTo>
                  <a:cubicBezTo>
                    <a:pt x="14577" y="1"/>
                    <a:pt x="14383" y="31"/>
                    <a:pt x="14078" y="87"/>
                  </a:cubicBezTo>
                  <a:lnTo>
                    <a:pt x="12518" y="383"/>
                  </a:lnTo>
                  <a:cubicBezTo>
                    <a:pt x="11201" y="636"/>
                    <a:pt x="9378" y="969"/>
                    <a:pt x="7356" y="1267"/>
                  </a:cubicBezTo>
                  <a:cubicBezTo>
                    <a:pt x="5333" y="1569"/>
                    <a:pt x="3492" y="1775"/>
                    <a:pt x="2159" y="1920"/>
                  </a:cubicBezTo>
                  <a:lnTo>
                    <a:pt x="580" y="2088"/>
                  </a:lnTo>
                  <a:cubicBezTo>
                    <a:pt x="207" y="2129"/>
                    <a:pt x="1" y="2161"/>
                    <a:pt x="2" y="2177"/>
                  </a:cubicBezTo>
                  <a:cubicBezTo>
                    <a:pt x="3" y="2186"/>
                    <a:pt x="59" y="2190"/>
                    <a:pt x="166" y="2190"/>
                  </a:cubicBezTo>
                  <a:cubicBezTo>
                    <a:pt x="265" y="2190"/>
                    <a:pt x="407" y="2187"/>
                    <a:pt x="587" y="2182"/>
                  </a:cubicBezTo>
                  <a:cubicBezTo>
                    <a:pt x="963" y="2171"/>
                    <a:pt x="1505" y="2138"/>
                    <a:pt x="2176" y="2091"/>
                  </a:cubicBezTo>
                  <a:cubicBezTo>
                    <a:pt x="3514" y="1992"/>
                    <a:pt x="5363" y="1811"/>
                    <a:pt x="7392" y="1509"/>
                  </a:cubicBezTo>
                  <a:cubicBezTo>
                    <a:pt x="9421" y="1211"/>
                    <a:pt x="11243" y="850"/>
                    <a:pt x="12553" y="554"/>
                  </a:cubicBezTo>
                  <a:cubicBezTo>
                    <a:pt x="13208" y="408"/>
                    <a:pt x="13736" y="277"/>
                    <a:pt x="14099" y="180"/>
                  </a:cubicBezTo>
                  <a:cubicBezTo>
                    <a:pt x="14462" y="83"/>
                    <a:pt x="14661" y="21"/>
                    <a:pt x="14657" y="5"/>
                  </a:cubicBezTo>
                  <a:cubicBezTo>
                    <a:pt x="14656" y="2"/>
                    <a:pt x="14650" y="1"/>
                    <a:pt x="14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556025" y="4499600"/>
              <a:ext cx="202950" cy="276575"/>
            </a:xfrm>
            <a:custGeom>
              <a:rect b="b" l="l" r="r" t="t"/>
              <a:pathLst>
                <a:path extrusionOk="0" h="11063" w="8118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" y="12"/>
                    <a:pt x="101" y="176"/>
                    <a:pt x="294" y="465"/>
                  </a:cubicBezTo>
                  <a:cubicBezTo>
                    <a:pt x="522" y="795"/>
                    <a:pt x="800" y="1197"/>
                    <a:pt x="1130" y="1673"/>
                  </a:cubicBezTo>
                  <a:cubicBezTo>
                    <a:pt x="1844" y="2687"/>
                    <a:pt x="2844" y="4077"/>
                    <a:pt x="3960" y="5604"/>
                  </a:cubicBezTo>
                  <a:cubicBezTo>
                    <a:pt x="5077" y="7132"/>
                    <a:pt x="6099" y="8506"/>
                    <a:pt x="6849" y="9494"/>
                  </a:cubicBezTo>
                  <a:lnTo>
                    <a:pt x="7747" y="10656"/>
                  </a:lnTo>
                  <a:cubicBezTo>
                    <a:pt x="7958" y="10919"/>
                    <a:pt x="8082" y="11062"/>
                    <a:pt x="8103" y="11062"/>
                  </a:cubicBezTo>
                  <a:cubicBezTo>
                    <a:pt x="8103" y="11062"/>
                    <a:pt x="8104" y="11062"/>
                    <a:pt x="8104" y="11062"/>
                  </a:cubicBezTo>
                  <a:cubicBezTo>
                    <a:pt x="8117" y="11052"/>
                    <a:pt x="8018" y="10888"/>
                    <a:pt x="7825" y="10599"/>
                  </a:cubicBezTo>
                  <a:lnTo>
                    <a:pt x="6990" y="9392"/>
                  </a:lnTo>
                  <a:cubicBezTo>
                    <a:pt x="6276" y="8377"/>
                    <a:pt x="5276" y="6985"/>
                    <a:pt x="4159" y="5459"/>
                  </a:cubicBezTo>
                  <a:cubicBezTo>
                    <a:pt x="3042" y="3932"/>
                    <a:pt x="2020" y="2558"/>
                    <a:pt x="1269" y="1570"/>
                  </a:cubicBezTo>
                  <a:lnTo>
                    <a:pt x="372" y="408"/>
                  </a:lnTo>
                  <a:cubicBezTo>
                    <a:pt x="162" y="145"/>
                    <a:pt x="3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4324975" y="4893425"/>
              <a:ext cx="263250" cy="351975"/>
            </a:xfrm>
            <a:custGeom>
              <a:rect b="b" l="l" r="r" t="t"/>
              <a:pathLst>
                <a:path extrusionOk="0" h="14079" w="1053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" y="11"/>
                    <a:pt x="135" y="218"/>
                    <a:pt x="388" y="583"/>
                  </a:cubicBezTo>
                  <a:lnTo>
                    <a:pt x="1482" y="2114"/>
                  </a:lnTo>
                  <a:cubicBezTo>
                    <a:pt x="2415" y="3402"/>
                    <a:pt x="3717" y="5169"/>
                    <a:pt x="5166" y="7113"/>
                  </a:cubicBezTo>
                  <a:cubicBezTo>
                    <a:pt x="6616" y="9057"/>
                    <a:pt x="7941" y="10809"/>
                    <a:pt x="8909" y="12068"/>
                  </a:cubicBezTo>
                  <a:lnTo>
                    <a:pt x="10066" y="13554"/>
                  </a:lnTo>
                  <a:cubicBezTo>
                    <a:pt x="10336" y="13893"/>
                    <a:pt x="10495" y="14079"/>
                    <a:pt x="10514" y="14079"/>
                  </a:cubicBezTo>
                  <a:cubicBezTo>
                    <a:pt x="10515" y="14079"/>
                    <a:pt x="10515" y="14079"/>
                    <a:pt x="10516" y="14078"/>
                  </a:cubicBezTo>
                  <a:cubicBezTo>
                    <a:pt x="10530" y="14068"/>
                    <a:pt x="10396" y="13861"/>
                    <a:pt x="10142" y="13496"/>
                  </a:cubicBezTo>
                  <a:lnTo>
                    <a:pt x="9047" y="11965"/>
                  </a:lnTo>
                  <a:cubicBezTo>
                    <a:pt x="8116" y="10678"/>
                    <a:pt x="6813" y="8909"/>
                    <a:pt x="5363" y="6966"/>
                  </a:cubicBezTo>
                  <a:cubicBezTo>
                    <a:pt x="3914" y="5023"/>
                    <a:pt x="2590" y="3272"/>
                    <a:pt x="1622" y="2011"/>
                  </a:cubicBezTo>
                  <a:lnTo>
                    <a:pt x="465" y="526"/>
                  </a:lnTo>
                  <a:cubicBezTo>
                    <a:pt x="194" y="188"/>
                    <a:pt x="36" y="1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4583925" y="5153575"/>
              <a:ext cx="463050" cy="81800"/>
            </a:xfrm>
            <a:custGeom>
              <a:rect b="b" l="l" r="r" t="t"/>
              <a:pathLst>
                <a:path extrusionOk="0" h="3272" w="18522">
                  <a:moveTo>
                    <a:pt x="18503" y="1"/>
                  </a:moveTo>
                  <a:cubicBezTo>
                    <a:pt x="18440" y="1"/>
                    <a:pt x="18191" y="46"/>
                    <a:pt x="17788" y="129"/>
                  </a:cubicBezTo>
                  <a:lnTo>
                    <a:pt x="15816" y="541"/>
                  </a:lnTo>
                  <a:cubicBezTo>
                    <a:pt x="14150" y="891"/>
                    <a:pt x="11846" y="1358"/>
                    <a:pt x="9290" y="1807"/>
                  </a:cubicBezTo>
                  <a:cubicBezTo>
                    <a:pt x="6735" y="2260"/>
                    <a:pt x="4410" y="2604"/>
                    <a:pt x="2726" y="2846"/>
                  </a:cubicBezTo>
                  <a:lnTo>
                    <a:pt x="731" y="3132"/>
                  </a:lnTo>
                  <a:cubicBezTo>
                    <a:pt x="260" y="3202"/>
                    <a:pt x="0" y="3248"/>
                    <a:pt x="3" y="3265"/>
                  </a:cubicBezTo>
                  <a:cubicBezTo>
                    <a:pt x="3" y="3269"/>
                    <a:pt x="22" y="3272"/>
                    <a:pt x="59" y="3272"/>
                  </a:cubicBezTo>
                  <a:cubicBezTo>
                    <a:pt x="160" y="3272"/>
                    <a:pt x="395" y="3256"/>
                    <a:pt x="742" y="3227"/>
                  </a:cubicBezTo>
                  <a:cubicBezTo>
                    <a:pt x="1217" y="3188"/>
                    <a:pt x="1902" y="3116"/>
                    <a:pt x="2748" y="3018"/>
                  </a:cubicBezTo>
                  <a:cubicBezTo>
                    <a:pt x="4439" y="2820"/>
                    <a:pt x="6772" y="2502"/>
                    <a:pt x="9332" y="2049"/>
                  </a:cubicBezTo>
                  <a:cubicBezTo>
                    <a:pt x="11894" y="1599"/>
                    <a:pt x="14196" y="1105"/>
                    <a:pt x="15853" y="711"/>
                  </a:cubicBezTo>
                  <a:cubicBezTo>
                    <a:pt x="16683" y="515"/>
                    <a:pt x="17351" y="346"/>
                    <a:pt x="17810" y="221"/>
                  </a:cubicBezTo>
                  <a:cubicBezTo>
                    <a:pt x="18270" y="97"/>
                    <a:pt x="18522" y="21"/>
                    <a:pt x="18519" y="4"/>
                  </a:cubicBezTo>
                  <a:cubicBezTo>
                    <a:pt x="18518" y="2"/>
                    <a:pt x="18513" y="1"/>
                    <a:pt x="18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1803500" y="1861400"/>
              <a:ext cx="246275" cy="246275"/>
            </a:xfrm>
            <a:custGeom>
              <a:rect b="b" l="l" r="r" t="t"/>
              <a:pathLst>
                <a:path extrusionOk="0" h="9851" w="9851">
                  <a:moveTo>
                    <a:pt x="4926" y="1"/>
                  </a:moveTo>
                  <a:lnTo>
                    <a:pt x="3184" y="3185"/>
                  </a:lnTo>
                  <a:lnTo>
                    <a:pt x="1" y="4926"/>
                  </a:lnTo>
                  <a:lnTo>
                    <a:pt x="3184" y="6668"/>
                  </a:lnTo>
                  <a:lnTo>
                    <a:pt x="4926" y="9851"/>
                  </a:lnTo>
                  <a:lnTo>
                    <a:pt x="6667" y="6668"/>
                  </a:lnTo>
                  <a:lnTo>
                    <a:pt x="9850" y="4926"/>
                  </a:lnTo>
                  <a:lnTo>
                    <a:pt x="6667" y="3185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5043750" y="2362075"/>
              <a:ext cx="184700" cy="184725"/>
            </a:xfrm>
            <a:custGeom>
              <a:rect b="b" l="l" r="r" t="t"/>
              <a:pathLst>
                <a:path extrusionOk="0" h="7389" w="7388">
                  <a:moveTo>
                    <a:pt x="3693" y="1"/>
                  </a:moveTo>
                  <a:lnTo>
                    <a:pt x="2388" y="2389"/>
                  </a:lnTo>
                  <a:lnTo>
                    <a:pt x="0" y="3695"/>
                  </a:lnTo>
                  <a:lnTo>
                    <a:pt x="2388" y="5001"/>
                  </a:lnTo>
                  <a:lnTo>
                    <a:pt x="3693" y="7388"/>
                  </a:lnTo>
                  <a:lnTo>
                    <a:pt x="5000" y="5001"/>
                  </a:lnTo>
                  <a:lnTo>
                    <a:pt x="7388" y="3695"/>
                  </a:lnTo>
                  <a:lnTo>
                    <a:pt x="5000" y="2389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5310800" y="475625"/>
              <a:ext cx="123125" cy="123175"/>
            </a:xfrm>
            <a:custGeom>
              <a:rect b="b" l="l" r="r" t="t"/>
              <a:pathLst>
                <a:path extrusionOk="0" h="4927" w="4925">
                  <a:moveTo>
                    <a:pt x="2463" y="1"/>
                  </a:moveTo>
                  <a:lnTo>
                    <a:pt x="1592" y="1593"/>
                  </a:lnTo>
                  <a:lnTo>
                    <a:pt x="0" y="2464"/>
                  </a:lnTo>
                  <a:lnTo>
                    <a:pt x="1592" y="3334"/>
                  </a:lnTo>
                  <a:lnTo>
                    <a:pt x="2463" y="4927"/>
                  </a:lnTo>
                  <a:lnTo>
                    <a:pt x="3333" y="3334"/>
                  </a:lnTo>
                  <a:lnTo>
                    <a:pt x="4925" y="2464"/>
                  </a:lnTo>
                  <a:lnTo>
                    <a:pt x="3333" y="159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2796525" y="2681075"/>
              <a:ext cx="83350" cy="83375"/>
            </a:xfrm>
            <a:custGeom>
              <a:rect b="b" l="l" r="r" t="t"/>
              <a:pathLst>
                <a:path extrusionOk="0" h="3335" w="3334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5491450" y="1867225"/>
              <a:ext cx="83350" cy="83350"/>
            </a:xfrm>
            <a:custGeom>
              <a:rect b="b" l="l" r="r" t="t"/>
              <a:pathLst>
                <a:path extrusionOk="0" h="3334" w="3334">
                  <a:moveTo>
                    <a:pt x="1667" y="0"/>
                  </a:moveTo>
                  <a:lnTo>
                    <a:pt x="1078" y="1077"/>
                  </a:lnTo>
                  <a:lnTo>
                    <a:pt x="0" y="1666"/>
                  </a:lnTo>
                  <a:lnTo>
                    <a:pt x="1078" y="2256"/>
                  </a:lnTo>
                  <a:lnTo>
                    <a:pt x="1667" y="3333"/>
                  </a:lnTo>
                  <a:lnTo>
                    <a:pt x="2256" y="2256"/>
                  </a:lnTo>
                  <a:lnTo>
                    <a:pt x="3333" y="1666"/>
                  </a:lnTo>
                  <a:lnTo>
                    <a:pt x="2256" y="107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2363650" y="975550"/>
              <a:ext cx="83350" cy="83350"/>
            </a:xfrm>
            <a:custGeom>
              <a:rect b="b" l="l" r="r" t="t"/>
              <a:pathLst>
                <a:path extrusionOk="0" h="3334" w="3334">
                  <a:moveTo>
                    <a:pt x="1668" y="0"/>
                  </a:moveTo>
                  <a:lnTo>
                    <a:pt x="1078" y="1078"/>
                  </a:lnTo>
                  <a:lnTo>
                    <a:pt x="1" y="1666"/>
                  </a:lnTo>
                  <a:lnTo>
                    <a:pt x="1078" y="2256"/>
                  </a:lnTo>
                  <a:lnTo>
                    <a:pt x="1668" y="3333"/>
                  </a:lnTo>
                  <a:lnTo>
                    <a:pt x="2256" y="2256"/>
                  </a:lnTo>
                  <a:lnTo>
                    <a:pt x="3334" y="1666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5512425" y="730000"/>
              <a:ext cx="174000" cy="173950"/>
            </a:xfrm>
            <a:custGeom>
              <a:rect b="b" l="l" r="r" t="t"/>
              <a:pathLst>
                <a:path extrusionOk="0" h="6958" w="6960">
                  <a:moveTo>
                    <a:pt x="3480" y="1"/>
                  </a:moveTo>
                  <a:lnTo>
                    <a:pt x="2250" y="2249"/>
                  </a:lnTo>
                  <a:lnTo>
                    <a:pt x="1" y="3480"/>
                  </a:lnTo>
                  <a:lnTo>
                    <a:pt x="2250" y="4709"/>
                  </a:lnTo>
                  <a:lnTo>
                    <a:pt x="3480" y="6958"/>
                  </a:lnTo>
                  <a:lnTo>
                    <a:pt x="4709" y="4709"/>
                  </a:lnTo>
                  <a:lnTo>
                    <a:pt x="6959" y="3480"/>
                  </a:lnTo>
                  <a:lnTo>
                    <a:pt x="4709" y="2249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1607675" y="5436425"/>
              <a:ext cx="4403850" cy="6025"/>
            </a:xfrm>
            <a:custGeom>
              <a:rect b="b" l="l" r="r" t="t"/>
              <a:pathLst>
                <a:path extrusionOk="0" h="241" w="176154">
                  <a:moveTo>
                    <a:pt x="88082" y="0"/>
                  </a:moveTo>
                  <a:cubicBezTo>
                    <a:pt x="39428" y="0"/>
                    <a:pt x="0" y="54"/>
                    <a:pt x="0" y="120"/>
                  </a:cubicBezTo>
                  <a:cubicBezTo>
                    <a:pt x="0" y="187"/>
                    <a:pt x="39428" y="240"/>
                    <a:pt x="88080" y="240"/>
                  </a:cubicBezTo>
                  <a:cubicBezTo>
                    <a:pt x="136716" y="240"/>
                    <a:pt x="176153" y="187"/>
                    <a:pt x="176153" y="120"/>
                  </a:cubicBezTo>
                  <a:cubicBezTo>
                    <a:pt x="176153" y="54"/>
                    <a:pt x="136717" y="0"/>
                    <a:pt x="88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2316150" y="4584925"/>
              <a:ext cx="187200" cy="369900"/>
            </a:xfrm>
            <a:custGeom>
              <a:rect b="b" l="l" r="r" t="t"/>
              <a:pathLst>
                <a:path extrusionOk="0" h="14796" w="7488">
                  <a:moveTo>
                    <a:pt x="4172" y="1"/>
                  </a:moveTo>
                  <a:cubicBezTo>
                    <a:pt x="4010" y="1"/>
                    <a:pt x="3848" y="21"/>
                    <a:pt x="3689" y="65"/>
                  </a:cubicBezTo>
                  <a:cubicBezTo>
                    <a:pt x="2772" y="316"/>
                    <a:pt x="2209" y="1223"/>
                    <a:pt x="1804" y="2085"/>
                  </a:cubicBezTo>
                  <a:cubicBezTo>
                    <a:pt x="611" y="4627"/>
                    <a:pt x="0" y="7403"/>
                    <a:pt x="15" y="10211"/>
                  </a:cubicBezTo>
                  <a:cubicBezTo>
                    <a:pt x="23" y="11517"/>
                    <a:pt x="190" y="12886"/>
                    <a:pt x="938" y="13957"/>
                  </a:cubicBezTo>
                  <a:cubicBezTo>
                    <a:pt x="1369" y="14560"/>
                    <a:pt x="1978" y="14795"/>
                    <a:pt x="2593" y="14795"/>
                  </a:cubicBezTo>
                  <a:cubicBezTo>
                    <a:pt x="3337" y="14795"/>
                    <a:pt x="4089" y="14452"/>
                    <a:pt x="4547" y="14000"/>
                  </a:cubicBezTo>
                  <a:cubicBezTo>
                    <a:pt x="5385" y="13174"/>
                    <a:pt x="5731" y="11984"/>
                    <a:pt x="6046" y="10850"/>
                  </a:cubicBezTo>
                  <a:cubicBezTo>
                    <a:pt x="6764" y="8259"/>
                    <a:pt x="7488" y="5541"/>
                    <a:pt x="6909" y="2914"/>
                  </a:cubicBezTo>
                  <a:cubicBezTo>
                    <a:pt x="6737" y="2129"/>
                    <a:pt x="6434" y="1348"/>
                    <a:pt x="5877" y="769"/>
                  </a:cubicBezTo>
                  <a:cubicBezTo>
                    <a:pt x="5432" y="309"/>
                    <a:pt x="4802" y="1"/>
                    <a:pt x="4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2382175" y="5082975"/>
              <a:ext cx="254600" cy="155850"/>
            </a:xfrm>
            <a:custGeom>
              <a:rect b="b" l="l" r="r" t="t"/>
              <a:pathLst>
                <a:path extrusionOk="0" h="6234" w="10184">
                  <a:moveTo>
                    <a:pt x="5331" y="1"/>
                  </a:moveTo>
                  <a:cubicBezTo>
                    <a:pt x="4130" y="1"/>
                    <a:pt x="2937" y="231"/>
                    <a:pt x="1879" y="790"/>
                  </a:cubicBezTo>
                  <a:cubicBezTo>
                    <a:pt x="340" y="1602"/>
                    <a:pt x="170" y="3181"/>
                    <a:pt x="170" y="3181"/>
                  </a:cubicBezTo>
                  <a:cubicBezTo>
                    <a:pt x="1" y="3907"/>
                    <a:pt x="22" y="4709"/>
                    <a:pt x="405" y="5347"/>
                  </a:cubicBezTo>
                  <a:cubicBezTo>
                    <a:pt x="715" y="5864"/>
                    <a:pt x="1303" y="6233"/>
                    <a:pt x="1893" y="6233"/>
                  </a:cubicBezTo>
                  <a:cubicBezTo>
                    <a:pt x="2031" y="6233"/>
                    <a:pt x="2169" y="6213"/>
                    <a:pt x="2303" y="6170"/>
                  </a:cubicBezTo>
                  <a:cubicBezTo>
                    <a:pt x="3028" y="5938"/>
                    <a:pt x="3426" y="5173"/>
                    <a:pt x="4029" y="4709"/>
                  </a:cubicBezTo>
                  <a:cubicBezTo>
                    <a:pt x="4713" y="4184"/>
                    <a:pt x="5572" y="4090"/>
                    <a:pt x="6455" y="4090"/>
                  </a:cubicBezTo>
                  <a:cubicBezTo>
                    <a:pt x="6940" y="4090"/>
                    <a:pt x="7432" y="4119"/>
                    <a:pt x="7905" y="4120"/>
                  </a:cubicBezTo>
                  <a:cubicBezTo>
                    <a:pt x="7910" y="4120"/>
                    <a:pt x="7914" y="4120"/>
                    <a:pt x="7919" y="4120"/>
                  </a:cubicBezTo>
                  <a:cubicBezTo>
                    <a:pt x="8468" y="4120"/>
                    <a:pt x="9054" y="4058"/>
                    <a:pt x="9473" y="3705"/>
                  </a:cubicBezTo>
                  <a:cubicBezTo>
                    <a:pt x="10183" y="3108"/>
                    <a:pt x="10053" y="1898"/>
                    <a:pt x="9423" y="1217"/>
                  </a:cubicBezTo>
                  <a:cubicBezTo>
                    <a:pt x="8793" y="535"/>
                    <a:pt x="7837" y="270"/>
                    <a:pt x="6920" y="127"/>
                  </a:cubicBezTo>
                  <a:cubicBezTo>
                    <a:pt x="6396" y="46"/>
                    <a:pt x="5863" y="1"/>
                    <a:pt x="5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1995800" y="4696250"/>
              <a:ext cx="308875" cy="303725"/>
            </a:xfrm>
            <a:custGeom>
              <a:rect b="b" l="l" r="r" t="t"/>
              <a:pathLst>
                <a:path extrusionOk="0" h="12149" w="12355">
                  <a:moveTo>
                    <a:pt x="2619" y="0"/>
                  </a:moveTo>
                  <a:cubicBezTo>
                    <a:pt x="2506" y="0"/>
                    <a:pt x="2393" y="6"/>
                    <a:pt x="2279" y="18"/>
                  </a:cubicBezTo>
                  <a:cubicBezTo>
                    <a:pt x="1553" y="94"/>
                    <a:pt x="825" y="473"/>
                    <a:pt x="492" y="1123"/>
                  </a:cubicBezTo>
                  <a:cubicBezTo>
                    <a:pt x="1" y="2082"/>
                    <a:pt x="492" y="3237"/>
                    <a:pt x="1021" y="4178"/>
                  </a:cubicBezTo>
                  <a:cubicBezTo>
                    <a:pt x="1953" y="5836"/>
                    <a:pt x="3014" y="7419"/>
                    <a:pt x="4194" y="8910"/>
                  </a:cubicBezTo>
                  <a:cubicBezTo>
                    <a:pt x="5143" y="10110"/>
                    <a:pt x="6228" y="11291"/>
                    <a:pt x="7662" y="11823"/>
                  </a:cubicBezTo>
                  <a:cubicBezTo>
                    <a:pt x="8230" y="12034"/>
                    <a:pt x="8805" y="12149"/>
                    <a:pt x="9340" y="12149"/>
                  </a:cubicBezTo>
                  <a:cubicBezTo>
                    <a:pt x="10127" y="12149"/>
                    <a:pt x="10825" y="11900"/>
                    <a:pt x="11279" y="11340"/>
                  </a:cubicBezTo>
                  <a:lnTo>
                    <a:pt x="11279" y="11340"/>
                  </a:lnTo>
                  <a:lnTo>
                    <a:pt x="11192" y="11452"/>
                  </a:lnTo>
                  <a:cubicBezTo>
                    <a:pt x="11236" y="11399"/>
                    <a:pt x="11279" y="11344"/>
                    <a:pt x="11320" y="11288"/>
                  </a:cubicBezTo>
                  <a:lnTo>
                    <a:pt x="11320" y="11288"/>
                  </a:lnTo>
                  <a:cubicBezTo>
                    <a:pt x="11322" y="11285"/>
                    <a:pt x="11325" y="11282"/>
                    <a:pt x="11327" y="11279"/>
                  </a:cubicBezTo>
                  <a:lnTo>
                    <a:pt x="11327" y="11279"/>
                  </a:lnTo>
                  <a:lnTo>
                    <a:pt x="11324" y="11283"/>
                  </a:lnTo>
                  <a:lnTo>
                    <a:pt x="11324" y="11283"/>
                  </a:lnTo>
                  <a:cubicBezTo>
                    <a:pt x="12214" y="10073"/>
                    <a:pt x="12355" y="8398"/>
                    <a:pt x="11908" y="6956"/>
                  </a:cubicBezTo>
                  <a:cubicBezTo>
                    <a:pt x="11440" y="5445"/>
                    <a:pt x="10403" y="4165"/>
                    <a:pt x="9213" y="3124"/>
                  </a:cubicBezTo>
                  <a:cubicBezTo>
                    <a:pt x="7811" y="1901"/>
                    <a:pt x="6184" y="962"/>
                    <a:pt x="4423" y="361"/>
                  </a:cubicBezTo>
                  <a:cubicBezTo>
                    <a:pt x="3841" y="163"/>
                    <a:pt x="3231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2342225" y="5129575"/>
              <a:ext cx="172825" cy="309875"/>
            </a:xfrm>
            <a:custGeom>
              <a:rect b="b" l="l" r="r" t="t"/>
              <a:pathLst>
                <a:path extrusionOk="0" h="12395" w="6913">
                  <a:moveTo>
                    <a:pt x="6725" y="0"/>
                  </a:moveTo>
                  <a:cubicBezTo>
                    <a:pt x="6622" y="0"/>
                    <a:pt x="6477" y="4"/>
                    <a:pt x="6295" y="10"/>
                  </a:cubicBezTo>
                  <a:cubicBezTo>
                    <a:pt x="5899" y="41"/>
                    <a:pt x="5320" y="147"/>
                    <a:pt x="4668" y="451"/>
                  </a:cubicBezTo>
                  <a:cubicBezTo>
                    <a:pt x="4013" y="748"/>
                    <a:pt x="3314" y="1286"/>
                    <a:pt x="2722" y="2028"/>
                  </a:cubicBezTo>
                  <a:cubicBezTo>
                    <a:pt x="2126" y="2767"/>
                    <a:pt x="1625" y="3689"/>
                    <a:pt x="1224" y="4699"/>
                  </a:cubicBezTo>
                  <a:cubicBezTo>
                    <a:pt x="838" y="5714"/>
                    <a:pt x="550" y="6708"/>
                    <a:pt x="373" y="7633"/>
                  </a:cubicBezTo>
                  <a:cubicBezTo>
                    <a:pt x="197" y="8559"/>
                    <a:pt x="121" y="9400"/>
                    <a:pt x="73" y="10105"/>
                  </a:cubicBezTo>
                  <a:cubicBezTo>
                    <a:pt x="27" y="10812"/>
                    <a:pt x="13" y="11384"/>
                    <a:pt x="7" y="11780"/>
                  </a:cubicBezTo>
                  <a:cubicBezTo>
                    <a:pt x="1" y="12175"/>
                    <a:pt x="8" y="12393"/>
                    <a:pt x="26" y="12394"/>
                  </a:cubicBezTo>
                  <a:cubicBezTo>
                    <a:pt x="26" y="12394"/>
                    <a:pt x="26" y="12394"/>
                    <a:pt x="26" y="12394"/>
                  </a:cubicBezTo>
                  <a:cubicBezTo>
                    <a:pt x="43" y="12394"/>
                    <a:pt x="70" y="12177"/>
                    <a:pt x="104" y="11784"/>
                  </a:cubicBezTo>
                  <a:cubicBezTo>
                    <a:pt x="144" y="11341"/>
                    <a:pt x="192" y="10783"/>
                    <a:pt x="251" y="10120"/>
                  </a:cubicBezTo>
                  <a:cubicBezTo>
                    <a:pt x="321" y="9420"/>
                    <a:pt x="416" y="8586"/>
                    <a:pt x="601" y="7678"/>
                  </a:cubicBezTo>
                  <a:cubicBezTo>
                    <a:pt x="786" y="6772"/>
                    <a:pt x="1079" y="5788"/>
                    <a:pt x="1459" y="4791"/>
                  </a:cubicBezTo>
                  <a:cubicBezTo>
                    <a:pt x="1853" y="3799"/>
                    <a:pt x="2336" y="2897"/>
                    <a:pt x="2904" y="2173"/>
                  </a:cubicBezTo>
                  <a:cubicBezTo>
                    <a:pt x="3467" y="1446"/>
                    <a:pt x="4126" y="917"/>
                    <a:pt x="4747" y="609"/>
                  </a:cubicBezTo>
                  <a:cubicBezTo>
                    <a:pt x="5238" y="362"/>
                    <a:pt x="5764" y="191"/>
                    <a:pt x="6307" y="107"/>
                  </a:cubicBezTo>
                  <a:cubicBezTo>
                    <a:pt x="6695" y="64"/>
                    <a:pt x="6912" y="31"/>
                    <a:pt x="6912" y="14"/>
                  </a:cubicBezTo>
                  <a:cubicBezTo>
                    <a:pt x="6912" y="5"/>
                    <a:pt x="6848" y="0"/>
                    <a:pt x="6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2341050" y="4719650"/>
              <a:ext cx="75775" cy="687775"/>
            </a:xfrm>
            <a:custGeom>
              <a:rect b="b" l="l" r="r" t="t"/>
              <a:pathLst>
                <a:path extrusionOk="0" h="27511" w="3031">
                  <a:moveTo>
                    <a:pt x="3022" y="0"/>
                  </a:moveTo>
                  <a:cubicBezTo>
                    <a:pt x="3013" y="0"/>
                    <a:pt x="2980" y="92"/>
                    <a:pt x="2926" y="266"/>
                  </a:cubicBezTo>
                  <a:cubicBezTo>
                    <a:pt x="2866" y="471"/>
                    <a:pt x="2792" y="727"/>
                    <a:pt x="2699" y="1043"/>
                  </a:cubicBezTo>
                  <a:cubicBezTo>
                    <a:pt x="2599" y="1380"/>
                    <a:pt x="2496" y="1798"/>
                    <a:pt x="2378" y="2283"/>
                  </a:cubicBezTo>
                  <a:cubicBezTo>
                    <a:pt x="2256" y="2767"/>
                    <a:pt x="2128" y="3321"/>
                    <a:pt x="2003" y="3937"/>
                  </a:cubicBezTo>
                  <a:cubicBezTo>
                    <a:pt x="1473" y="6395"/>
                    <a:pt x="921" y="9829"/>
                    <a:pt x="537" y="13645"/>
                  </a:cubicBezTo>
                  <a:cubicBezTo>
                    <a:pt x="156" y="17462"/>
                    <a:pt x="1" y="20934"/>
                    <a:pt x="8" y="23447"/>
                  </a:cubicBezTo>
                  <a:cubicBezTo>
                    <a:pt x="5" y="24705"/>
                    <a:pt x="42" y="25721"/>
                    <a:pt x="80" y="26422"/>
                  </a:cubicBezTo>
                  <a:cubicBezTo>
                    <a:pt x="104" y="26750"/>
                    <a:pt x="123" y="27018"/>
                    <a:pt x="138" y="27230"/>
                  </a:cubicBezTo>
                  <a:cubicBezTo>
                    <a:pt x="155" y="27414"/>
                    <a:pt x="167" y="27511"/>
                    <a:pt x="175" y="27511"/>
                  </a:cubicBezTo>
                  <a:cubicBezTo>
                    <a:pt x="175" y="27511"/>
                    <a:pt x="175" y="27511"/>
                    <a:pt x="175" y="27511"/>
                  </a:cubicBezTo>
                  <a:cubicBezTo>
                    <a:pt x="184" y="27511"/>
                    <a:pt x="189" y="27413"/>
                    <a:pt x="189" y="27228"/>
                  </a:cubicBezTo>
                  <a:cubicBezTo>
                    <a:pt x="186" y="27016"/>
                    <a:pt x="183" y="26749"/>
                    <a:pt x="179" y="26420"/>
                  </a:cubicBezTo>
                  <a:cubicBezTo>
                    <a:pt x="170" y="25718"/>
                    <a:pt x="160" y="24703"/>
                    <a:pt x="186" y="23450"/>
                  </a:cubicBezTo>
                  <a:cubicBezTo>
                    <a:pt x="225" y="20942"/>
                    <a:pt x="407" y="17479"/>
                    <a:pt x="787" y="13670"/>
                  </a:cubicBezTo>
                  <a:cubicBezTo>
                    <a:pt x="1170" y="9861"/>
                    <a:pt x="1694" y="6433"/>
                    <a:pt x="2178" y="3973"/>
                  </a:cubicBezTo>
                  <a:cubicBezTo>
                    <a:pt x="2291" y="3356"/>
                    <a:pt x="2407" y="2800"/>
                    <a:pt x="2516" y="2314"/>
                  </a:cubicBezTo>
                  <a:cubicBezTo>
                    <a:pt x="2620" y="1828"/>
                    <a:pt x="2708" y="1407"/>
                    <a:pt x="2794" y="1068"/>
                  </a:cubicBezTo>
                  <a:cubicBezTo>
                    <a:pt x="2868" y="747"/>
                    <a:pt x="2928" y="487"/>
                    <a:pt x="2976" y="280"/>
                  </a:cubicBezTo>
                  <a:cubicBezTo>
                    <a:pt x="3014" y="98"/>
                    <a:pt x="3030" y="2"/>
                    <a:pt x="3023" y="0"/>
                  </a:cubicBezTo>
                  <a:cubicBezTo>
                    <a:pt x="3022" y="0"/>
                    <a:pt x="3022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2114850" y="4773725"/>
              <a:ext cx="229800" cy="466350"/>
            </a:xfrm>
            <a:custGeom>
              <a:rect b="b" l="l" r="r" t="t"/>
              <a:pathLst>
                <a:path extrusionOk="0" h="18654" w="9192">
                  <a:moveTo>
                    <a:pt x="43" y="1"/>
                  </a:moveTo>
                  <a:cubicBezTo>
                    <a:pt x="42" y="1"/>
                    <a:pt x="41" y="1"/>
                    <a:pt x="40" y="2"/>
                  </a:cubicBezTo>
                  <a:cubicBezTo>
                    <a:pt x="1" y="56"/>
                    <a:pt x="1054" y="663"/>
                    <a:pt x="2391" y="2058"/>
                  </a:cubicBezTo>
                  <a:cubicBezTo>
                    <a:pt x="3721" y="3449"/>
                    <a:pt x="5269" y="5661"/>
                    <a:pt x="6443" y="8370"/>
                  </a:cubicBezTo>
                  <a:cubicBezTo>
                    <a:pt x="7042" y="9716"/>
                    <a:pt x="7523" y="11039"/>
                    <a:pt x="7883" y="12264"/>
                  </a:cubicBezTo>
                  <a:cubicBezTo>
                    <a:pt x="8261" y="13485"/>
                    <a:pt x="8514" y="14610"/>
                    <a:pt x="8706" y="15556"/>
                  </a:cubicBezTo>
                  <a:cubicBezTo>
                    <a:pt x="8889" y="16506"/>
                    <a:pt x="8999" y="17281"/>
                    <a:pt x="9064" y="17818"/>
                  </a:cubicBezTo>
                  <a:cubicBezTo>
                    <a:pt x="9120" y="18354"/>
                    <a:pt x="9158" y="18653"/>
                    <a:pt x="9175" y="18653"/>
                  </a:cubicBezTo>
                  <a:cubicBezTo>
                    <a:pt x="9175" y="18653"/>
                    <a:pt x="9175" y="18653"/>
                    <a:pt x="9175" y="18653"/>
                  </a:cubicBezTo>
                  <a:cubicBezTo>
                    <a:pt x="9192" y="18652"/>
                    <a:pt x="9186" y="18353"/>
                    <a:pt x="9161" y="17810"/>
                  </a:cubicBezTo>
                  <a:cubicBezTo>
                    <a:pt x="9125" y="17267"/>
                    <a:pt x="9043" y="16483"/>
                    <a:pt x="8881" y="15524"/>
                  </a:cubicBezTo>
                  <a:cubicBezTo>
                    <a:pt x="8709" y="14567"/>
                    <a:pt x="8472" y="13431"/>
                    <a:pt x="8104" y="12198"/>
                  </a:cubicBezTo>
                  <a:cubicBezTo>
                    <a:pt x="7754" y="10960"/>
                    <a:pt x="7277" y="9625"/>
                    <a:pt x="6673" y="8268"/>
                  </a:cubicBezTo>
                  <a:cubicBezTo>
                    <a:pt x="5490" y="5537"/>
                    <a:pt x="3898" y="3310"/>
                    <a:pt x="2518" y="1934"/>
                  </a:cubicBezTo>
                  <a:cubicBezTo>
                    <a:pt x="2194" y="1568"/>
                    <a:pt x="1835" y="1306"/>
                    <a:pt x="1547" y="1048"/>
                  </a:cubicBezTo>
                  <a:cubicBezTo>
                    <a:pt x="1397" y="925"/>
                    <a:pt x="1266" y="801"/>
                    <a:pt x="1132" y="704"/>
                  </a:cubicBezTo>
                  <a:lnTo>
                    <a:pt x="755" y="451"/>
                  </a:lnTo>
                  <a:cubicBezTo>
                    <a:pt x="323" y="160"/>
                    <a:pt x="73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5166950" y="4773950"/>
              <a:ext cx="183100" cy="353000"/>
            </a:xfrm>
            <a:custGeom>
              <a:rect b="b" l="l" r="r" t="t"/>
              <a:pathLst>
                <a:path extrusionOk="0" h="14120" w="7324">
                  <a:moveTo>
                    <a:pt x="4648" y="1"/>
                  </a:moveTo>
                  <a:cubicBezTo>
                    <a:pt x="2666" y="1"/>
                    <a:pt x="738" y="4158"/>
                    <a:pt x="426" y="6647"/>
                  </a:cubicBezTo>
                  <a:cubicBezTo>
                    <a:pt x="211" y="8365"/>
                    <a:pt x="0" y="11766"/>
                    <a:pt x="1757" y="14119"/>
                  </a:cubicBezTo>
                  <a:cubicBezTo>
                    <a:pt x="3771" y="12404"/>
                    <a:pt x="5788" y="10125"/>
                    <a:pt x="6632" y="7619"/>
                  </a:cubicBezTo>
                  <a:cubicBezTo>
                    <a:pt x="7068" y="6324"/>
                    <a:pt x="7323" y="4942"/>
                    <a:pt x="7141" y="3587"/>
                  </a:cubicBezTo>
                  <a:cubicBezTo>
                    <a:pt x="6958" y="2232"/>
                    <a:pt x="6301" y="904"/>
                    <a:pt x="5190" y="109"/>
                  </a:cubicBezTo>
                  <a:cubicBezTo>
                    <a:pt x="5010" y="35"/>
                    <a:pt x="4828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5250450" y="5134875"/>
              <a:ext cx="213475" cy="131750"/>
            </a:xfrm>
            <a:custGeom>
              <a:rect b="b" l="l" r="r" t="t"/>
              <a:pathLst>
                <a:path extrusionOk="0" h="5270" w="8539">
                  <a:moveTo>
                    <a:pt x="5147" y="1"/>
                  </a:moveTo>
                  <a:cubicBezTo>
                    <a:pt x="4072" y="1"/>
                    <a:pt x="3000" y="278"/>
                    <a:pt x="2109" y="872"/>
                  </a:cubicBezTo>
                  <a:cubicBezTo>
                    <a:pt x="839" y="1719"/>
                    <a:pt x="1" y="3247"/>
                    <a:pt x="144" y="4766"/>
                  </a:cubicBezTo>
                  <a:lnTo>
                    <a:pt x="145" y="4766"/>
                  </a:lnTo>
                  <a:cubicBezTo>
                    <a:pt x="914" y="5120"/>
                    <a:pt x="1699" y="5270"/>
                    <a:pt x="2488" y="5270"/>
                  </a:cubicBezTo>
                  <a:cubicBezTo>
                    <a:pt x="3809" y="5270"/>
                    <a:pt x="5143" y="4852"/>
                    <a:pt x="6436" y="4273"/>
                  </a:cubicBezTo>
                  <a:cubicBezTo>
                    <a:pt x="7039" y="4003"/>
                    <a:pt x="7624" y="3644"/>
                    <a:pt x="8008" y="3108"/>
                  </a:cubicBezTo>
                  <a:cubicBezTo>
                    <a:pt x="8391" y="2571"/>
                    <a:pt x="8539" y="1828"/>
                    <a:pt x="8241" y="1239"/>
                  </a:cubicBezTo>
                  <a:cubicBezTo>
                    <a:pt x="7923" y="609"/>
                    <a:pt x="7198" y="299"/>
                    <a:pt x="6508" y="149"/>
                  </a:cubicBezTo>
                  <a:cubicBezTo>
                    <a:pt x="6063" y="51"/>
                    <a:pt x="5605" y="1"/>
                    <a:pt x="5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5141425" y="5195350"/>
              <a:ext cx="239275" cy="232975"/>
            </a:xfrm>
            <a:custGeom>
              <a:rect b="b" l="l" r="r" t="t"/>
              <a:pathLst>
                <a:path extrusionOk="0" h="9319" w="9571">
                  <a:moveTo>
                    <a:pt x="9297" y="1"/>
                  </a:moveTo>
                  <a:cubicBezTo>
                    <a:pt x="9217" y="1"/>
                    <a:pt x="9120" y="4"/>
                    <a:pt x="9007" y="10"/>
                  </a:cubicBezTo>
                  <a:cubicBezTo>
                    <a:pt x="8648" y="29"/>
                    <a:pt x="8128" y="112"/>
                    <a:pt x="7513" y="308"/>
                  </a:cubicBezTo>
                  <a:cubicBezTo>
                    <a:pt x="6280" y="688"/>
                    <a:pt x="4704" y="1654"/>
                    <a:pt x="3423" y="3155"/>
                  </a:cubicBezTo>
                  <a:cubicBezTo>
                    <a:pt x="2144" y="4656"/>
                    <a:pt x="1347" y="6259"/>
                    <a:pt x="806" y="7408"/>
                  </a:cubicBezTo>
                  <a:cubicBezTo>
                    <a:pt x="536" y="7986"/>
                    <a:pt x="333" y="8461"/>
                    <a:pt x="199" y="8792"/>
                  </a:cubicBezTo>
                  <a:cubicBezTo>
                    <a:pt x="66" y="9121"/>
                    <a:pt x="0" y="9309"/>
                    <a:pt x="19" y="9318"/>
                  </a:cubicBezTo>
                  <a:cubicBezTo>
                    <a:pt x="19" y="9318"/>
                    <a:pt x="20" y="9318"/>
                    <a:pt x="21" y="9318"/>
                  </a:cubicBezTo>
                  <a:cubicBezTo>
                    <a:pt x="68" y="9318"/>
                    <a:pt x="420" y="8617"/>
                    <a:pt x="994" y="7501"/>
                  </a:cubicBezTo>
                  <a:cubicBezTo>
                    <a:pt x="1581" y="6379"/>
                    <a:pt x="2399" y="4813"/>
                    <a:pt x="3648" y="3348"/>
                  </a:cubicBezTo>
                  <a:cubicBezTo>
                    <a:pt x="4897" y="1886"/>
                    <a:pt x="6401" y="926"/>
                    <a:pt x="7582" y="506"/>
                  </a:cubicBezTo>
                  <a:cubicBezTo>
                    <a:pt x="8765" y="70"/>
                    <a:pt x="9570" y="85"/>
                    <a:pt x="9563" y="25"/>
                  </a:cubicBezTo>
                  <a:cubicBezTo>
                    <a:pt x="9563" y="13"/>
                    <a:pt x="9471" y="1"/>
                    <a:pt x="9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5138400" y="4871175"/>
              <a:ext cx="125825" cy="568275"/>
            </a:xfrm>
            <a:custGeom>
              <a:rect b="b" l="l" r="r" t="t"/>
              <a:pathLst>
                <a:path extrusionOk="0" h="22731" w="5033">
                  <a:moveTo>
                    <a:pt x="5012" y="0"/>
                  </a:moveTo>
                  <a:cubicBezTo>
                    <a:pt x="4992" y="0"/>
                    <a:pt x="4914" y="317"/>
                    <a:pt x="4793" y="890"/>
                  </a:cubicBezTo>
                  <a:cubicBezTo>
                    <a:pt x="4664" y="1518"/>
                    <a:pt x="4495" y="2340"/>
                    <a:pt x="4290" y="3332"/>
                  </a:cubicBezTo>
                  <a:cubicBezTo>
                    <a:pt x="3871" y="5396"/>
                    <a:pt x="3286" y="8243"/>
                    <a:pt x="2596" y="11382"/>
                  </a:cubicBezTo>
                  <a:cubicBezTo>
                    <a:pt x="1907" y="14520"/>
                    <a:pt x="1245" y="17353"/>
                    <a:pt x="761" y="19402"/>
                  </a:cubicBezTo>
                  <a:cubicBezTo>
                    <a:pt x="530" y="20389"/>
                    <a:pt x="339" y="21206"/>
                    <a:pt x="193" y="21831"/>
                  </a:cubicBezTo>
                  <a:cubicBezTo>
                    <a:pt x="62" y="22405"/>
                    <a:pt x="0" y="22725"/>
                    <a:pt x="20" y="22730"/>
                  </a:cubicBezTo>
                  <a:cubicBezTo>
                    <a:pt x="20" y="22730"/>
                    <a:pt x="20" y="22730"/>
                    <a:pt x="20" y="22730"/>
                  </a:cubicBezTo>
                  <a:cubicBezTo>
                    <a:pt x="41" y="22730"/>
                    <a:pt x="140" y="22420"/>
                    <a:pt x="305" y="21859"/>
                  </a:cubicBezTo>
                  <a:cubicBezTo>
                    <a:pt x="471" y="21294"/>
                    <a:pt x="696" y="20472"/>
                    <a:pt x="964" y="19453"/>
                  </a:cubicBezTo>
                  <a:cubicBezTo>
                    <a:pt x="1500" y="17415"/>
                    <a:pt x="2197" y="14586"/>
                    <a:pt x="2885" y="11445"/>
                  </a:cubicBezTo>
                  <a:cubicBezTo>
                    <a:pt x="3574" y="8306"/>
                    <a:pt x="4129" y="5447"/>
                    <a:pt x="4496" y="3372"/>
                  </a:cubicBezTo>
                  <a:cubicBezTo>
                    <a:pt x="4679" y="2335"/>
                    <a:pt x="4819" y="1494"/>
                    <a:pt x="4906" y="911"/>
                  </a:cubicBezTo>
                  <a:cubicBezTo>
                    <a:pt x="4994" y="328"/>
                    <a:pt x="5033" y="4"/>
                    <a:pt x="5012" y="0"/>
                  </a:cubicBezTo>
                  <a:cubicBezTo>
                    <a:pt x="5012" y="0"/>
                    <a:pt x="5012" y="0"/>
                    <a:pt x="5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4978350" y="5035850"/>
              <a:ext cx="174550" cy="236100"/>
            </a:xfrm>
            <a:custGeom>
              <a:rect b="b" l="l" r="r" t="t"/>
              <a:pathLst>
                <a:path extrusionOk="0" h="9444" w="6982">
                  <a:moveTo>
                    <a:pt x="1419" y="0"/>
                  </a:moveTo>
                  <a:cubicBezTo>
                    <a:pt x="1211" y="0"/>
                    <a:pt x="1008" y="46"/>
                    <a:pt x="816" y="151"/>
                  </a:cubicBezTo>
                  <a:cubicBezTo>
                    <a:pt x="97" y="545"/>
                    <a:pt x="1" y="1540"/>
                    <a:pt x="113" y="2353"/>
                  </a:cubicBezTo>
                  <a:cubicBezTo>
                    <a:pt x="582" y="5737"/>
                    <a:pt x="3302" y="8694"/>
                    <a:pt x="6636" y="9444"/>
                  </a:cubicBezTo>
                  <a:lnTo>
                    <a:pt x="6736" y="9246"/>
                  </a:lnTo>
                  <a:cubicBezTo>
                    <a:pt x="6982" y="6036"/>
                    <a:pt x="5560" y="2744"/>
                    <a:pt x="3057" y="720"/>
                  </a:cubicBezTo>
                  <a:cubicBezTo>
                    <a:pt x="2590" y="342"/>
                    <a:pt x="1989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5046050" y="5115300"/>
              <a:ext cx="112525" cy="302275"/>
            </a:xfrm>
            <a:custGeom>
              <a:rect b="b" l="l" r="r" t="t"/>
              <a:pathLst>
                <a:path extrusionOk="0" h="12091" w="4501">
                  <a:moveTo>
                    <a:pt x="42" y="1"/>
                  </a:moveTo>
                  <a:cubicBezTo>
                    <a:pt x="39" y="1"/>
                    <a:pt x="38" y="1"/>
                    <a:pt x="37" y="2"/>
                  </a:cubicBezTo>
                  <a:cubicBezTo>
                    <a:pt x="1" y="47"/>
                    <a:pt x="604" y="507"/>
                    <a:pt x="1387" y="1424"/>
                  </a:cubicBezTo>
                  <a:cubicBezTo>
                    <a:pt x="1783" y="1879"/>
                    <a:pt x="2199" y="2465"/>
                    <a:pt x="2604" y="3150"/>
                  </a:cubicBezTo>
                  <a:cubicBezTo>
                    <a:pt x="2994" y="3842"/>
                    <a:pt x="3364" y="4637"/>
                    <a:pt x="3652" y="5509"/>
                  </a:cubicBezTo>
                  <a:cubicBezTo>
                    <a:pt x="3927" y="6384"/>
                    <a:pt x="4087" y="7247"/>
                    <a:pt x="4173" y="8037"/>
                  </a:cubicBezTo>
                  <a:cubicBezTo>
                    <a:pt x="4242" y="8829"/>
                    <a:pt x="4245" y="9548"/>
                    <a:pt x="4189" y="10149"/>
                  </a:cubicBezTo>
                  <a:cubicBezTo>
                    <a:pt x="4086" y="11351"/>
                    <a:pt x="3863" y="12075"/>
                    <a:pt x="3920" y="12091"/>
                  </a:cubicBezTo>
                  <a:cubicBezTo>
                    <a:pt x="3920" y="12091"/>
                    <a:pt x="3921" y="12091"/>
                    <a:pt x="3921" y="12091"/>
                  </a:cubicBezTo>
                  <a:cubicBezTo>
                    <a:pt x="3942" y="12091"/>
                    <a:pt x="4006" y="11914"/>
                    <a:pt x="4106" y="11592"/>
                  </a:cubicBezTo>
                  <a:cubicBezTo>
                    <a:pt x="4172" y="11394"/>
                    <a:pt x="4224" y="11192"/>
                    <a:pt x="4260" y="10987"/>
                  </a:cubicBezTo>
                  <a:cubicBezTo>
                    <a:pt x="4305" y="10748"/>
                    <a:pt x="4373" y="10476"/>
                    <a:pt x="4397" y="10170"/>
                  </a:cubicBezTo>
                  <a:cubicBezTo>
                    <a:pt x="4482" y="9561"/>
                    <a:pt x="4501" y="8826"/>
                    <a:pt x="4445" y="8013"/>
                  </a:cubicBezTo>
                  <a:cubicBezTo>
                    <a:pt x="4305" y="6244"/>
                    <a:pt x="3755" y="4531"/>
                    <a:pt x="2839" y="3011"/>
                  </a:cubicBezTo>
                  <a:cubicBezTo>
                    <a:pt x="2411" y="2318"/>
                    <a:pt x="1967" y="1731"/>
                    <a:pt x="1544" y="1285"/>
                  </a:cubicBezTo>
                  <a:cubicBezTo>
                    <a:pt x="1346" y="1050"/>
                    <a:pt x="1133" y="869"/>
                    <a:pt x="956" y="701"/>
                  </a:cubicBezTo>
                  <a:cubicBezTo>
                    <a:pt x="808" y="556"/>
                    <a:pt x="647" y="422"/>
                    <a:pt x="479" y="299"/>
                  </a:cubicBezTo>
                  <a:cubicBezTo>
                    <a:pt x="225" y="106"/>
                    <a:pt x="72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4409525" y="2771275"/>
              <a:ext cx="151825" cy="127250"/>
            </a:xfrm>
            <a:custGeom>
              <a:rect b="b" l="l" r="r" t="t"/>
              <a:pathLst>
                <a:path extrusionOk="0" h="5090" w="6073">
                  <a:moveTo>
                    <a:pt x="2979" y="1"/>
                  </a:moveTo>
                  <a:cubicBezTo>
                    <a:pt x="2383" y="1"/>
                    <a:pt x="1796" y="188"/>
                    <a:pt x="1350" y="596"/>
                  </a:cubicBezTo>
                  <a:lnTo>
                    <a:pt x="846" y="1232"/>
                  </a:lnTo>
                  <a:cubicBezTo>
                    <a:pt x="1" y="2725"/>
                    <a:pt x="1141" y="4916"/>
                    <a:pt x="2849" y="5080"/>
                  </a:cubicBezTo>
                  <a:cubicBezTo>
                    <a:pt x="2917" y="5087"/>
                    <a:pt x="2986" y="5090"/>
                    <a:pt x="3054" y="5090"/>
                  </a:cubicBezTo>
                  <a:cubicBezTo>
                    <a:pt x="4677" y="5090"/>
                    <a:pt x="6073" y="3247"/>
                    <a:pt x="5551" y="1686"/>
                  </a:cubicBezTo>
                  <a:cubicBezTo>
                    <a:pt x="5199" y="632"/>
                    <a:pt x="4073" y="1"/>
                    <a:pt x="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4404225" y="2766950"/>
              <a:ext cx="162150" cy="135925"/>
            </a:xfrm>
            <a:custGeom>
              <a:rect b="b" l="l" r="r" t="t"/>
              <a:pathLst>
                <a:path extrusionOk="0" h="5437" w="6486">
                  <a:moveTo>
                    <a:pt x="3182" y="1"/>
                  </a:moveTo>
                  <a:cubicBezTo>
                    <a:pt x="2546" y="1"/>
                    <a:pt x="1920" y="201"/>
                    <a:pt x="1443" y="637"/>
                  </a:cubicBezTo>
                  <a:lnTo>
                    <a:pt x="903" y="1315"/>
                  </a:lnTo>
                  <a:cubicBezTo>
                    <a:pt x="1" y="2910"/>
                    <a:pt x="1219" y="5250"/>
                    <a:pt x="3042" y="5425"/>
                  </a:cubicBezTo>
                  <a:cubicBezTo>
                    <a:pt x="3116" y="5433"/>
                    <a:pt x="3189" y="5436"/>
                    <a:pt x="3262" y="5436"/>
                  </a:cubicBezTo>
                  <a:cubicBezTo>
                    <a:pt x="4996" y="5436"/>
                    <a:pt x="6486" y="3468"/>
                    <a:pt x="5929" y="1800"/>
                  </a:cubicBezTo>
                  <a:cubicBezTo>
                    <a:pt x="5553" y="675"/>
                    <a:pt x="4350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4549125" y="2423050"/>
              <a:ext cx="261025" cy="218825"/>
            </a:xfrm>
            <a:custGeom>
              <a:rect b="b" l="l" r="r" t="t"/>
              <a:pathLst>
                <a:path extrusionOk="0" h="8753" w="10441">
                  <a:moveTo>
                    <a:pt x="5122" y="1"/>
                  </a:moveTo>
                  <a:cubicBezTo>
                    <a:pt x="4097" y="1"/>
                    <a:pt x="3090" y="322"/>
                    <a:pt x="2323" y="1024"/>
                  </a:cubicBezTo>
                  <a:lnTo>
                    <a:pt x="1454" y="2116"/>
                  </a:lnTo>
                  <a:cubicBezTo>
                    <a:pt x="1" y="4684"/>
                    <a:pt x="1961" y="8451"/>
                    <a:pt x="4898" y="8735"/>
                  </a:cubicBezTo>
                  <a:cubicBezTo>
                    <a:pt x="5016" y="8747"/>
                    <a:pt x="5134" y="8752"/>
                    <a:pt x="5251" y="8752"/>
                  </a:cubicBezTo>
                  <a:cubicBezTo>
                    <a:pt x="8042" y="8752"/>
                    <a:pt x="10441" y="5583"/>
                    <a:pt x="9544" y="2898"/>
                  </a:cubicBezTo>
                  <a:cubicBezTo>
                    <a:pt x="8939" y="1086"/>
                    <a:pt x="7002" y="1"/>
                    <a:pt x="5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545475" y="2420250"/>
              <a:ext cx="268200" cy="224400"/>
            </a:xfrm>
            <a:custGeom>
              <a:rect b="b" l="l" r="r" t="t"/>
              <a:pathLst>
                <a:path extrusionOk="0" h="8976" w="10728">
                  <a:moveTo>
                    <a:pt x="5262" y="1"/>
                  </a:moveTo>
                  <a:cubicBezTo>
                    <a:pt x="4209" y="1"/>
                    <a:pt x="3174" y="331"/>
                    <a:pt x="2386" y="1051"/>
                  </a:cubicBezTo>
                  <a:lnTo>
                    <a:pt x="1493" y="2171"/>
                  </a:lnTo>
                  <a:cubicBezTo>
                    <a:pt x="0" y="4805"/>
                    <a:pt x="2014" y="8667"/>
                    <a:pt x="5032" y="8958"/>
                  </a:cubicBezTo>
                  <a:cubicBezTo>
                    <a:pt x="5153" y="8970"/>
                    <a:pt x="5274" y="8976"/>
                    <a:pt x="5394" y="8976"/>
                  </a:cubicBezTo>
                  <a:cubicBezTo>
                    <a:pt x="8261" y="8976"/>
                    <a:pt x="10728" y="5725"/>
                    <a:pt x="9806" y="2972"/>
                  </a:cubicBezTo>
                  <a:cubicBezTo>
                    <a:pt x="9184" y="1114"/>
                    <a:pt x="7194" y="1"/>
                    <a:pt x="5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270425" y="243225"/>
              <a:ext cx="3049750" cy="2436025"/>
            </a:xfrm>
            <a:custGeom>
              <a:rect b="b" l="l" r="r" t="t"/>
              <a:pathLst>
                <a:path extrusionOk="0" h="97441" w="121990">
                  <a:moveTo>
                    <a:pt x="87552" y="0"/>
                  </a:moveTo>
                  <a:cubicBezTo>
                    <a:pt x="84189" y="0"/>
                    <a:pt x="80833" y="644"/>
                    <a:pt x="77737" y="1972"/>
                  </a:cubicBezTo>
                  <a:cubicBezTo>
                    <a:pt x="75499" y="794"/>
                    <a:pt x="72981" y="243"/>
                    <a:pt x="70398" y="243"/>
                  </a:cubicBezTo>
                  <a:cubicBezTo>
                    <a:pt x="63395" y="243"/>
                    <a:pt x="55911" y="4288"/>
                    <a:pt x="52209" y="10840"/>
                  </a:cubicBezTo>
                  <a:cubicBezTo>
                    <a:pt x="49284" y="9583"/>
                    <a:pt x="46107" y="8967"/>
                    <a:pt x="42926" y="8967"/>
                  </a:cubicBezTo>
                  <a:cubicBezTo>
                    <a:pt x="38081" y="8967"/>
                    <a:pt x="33227" y="10396"/>
                    <a:pt x="29246" y="13164"/>
                  </a:cubicBezTo>
                  <a:cubicBezTo>
                    <a:pt x="22650" y="17749"/>
                    <a:pt x="18666" y="25857"/>
                    <a:pt x="19067" y="33880"/>
                  </a:cubicBezTo>
                  <a:cubicBezTo>
                    <a:pt x="9281" y="37573"/>
                    <a:pt x="1981" y="47131"/>
                    <a:pt x="991" y="57544"/>
                  </a:cubicBezTo>
                  <a:cubicBezTo>
                    <a:pt x="0" y="67957"/>
                    <a:pt x="5370" y="78719"/>
                    <a:pt x="14285" y="84189"/>
                  </a:cubicBezTo>
                  <a:cubicBezTo>
                    <a:pt x="18683" y="86888"/>
                    <a:pt x="23837" y="88235"/>
                    <a:pt x="28992" y="88235"/>
                  </a:cubicBezTo>
                  <a:cubicBezTo>
                    <a:pt x="34288" y="88235"/>
                    <a:pt x="39585" y="86814"/>
                    <a:pt x="44062" y="83977"/>
                  </a:cubicBezTo>
                  <a:cubicBezTo>
                    <a:pt x="46724" y="92268"/>
                    <a:pt x="55577" y="97441"/>
                    <a:pt x="64314" y="97441"/>
                  </a:cubicBezTo>
                  <a:cubicBezTo>
                    <a:pt x="65736" y="97441"/>
                    <a:pt x="67155" y="97304"/>
                    <a:pt x="68543" y="97021"/>
                  </a:cubicBezTo>
                  <a:cubicBezTo>
                    <a:pt x="78463" y="95000"/>
                    <a:pt x="86387" y="86832"/>
                    <a:pt x="90065" y="77400"/>
                  </a:cubicBezTo>
                  <a:cubicBezTo>
                    <a:pt x="92752" y="78876"/>
                    <a:pt x="95752" y="79561"/>
                    <a:pt x="98778" y="79561"/>
                  </a:cubicBezTo>
                  <a:cubicBezTo>
                    <a:pt x="105707" y="79561"/>
                    <a:pt x="112774" y="75969"/>
                    <a:pt x="116555" y="70053"/>
                  </a:cubicBezTo>
                  <a:cubicBezTo>
                    <a:pt x="121990" y="61553"/>
                    <a:pt x="120640" y="49603"/>
                    <a:pt x="114157" y="41874"/>
                  </a:cubicBezTo>
                  <a:cubicBezTo>
                    <a:pt x="113111" y="40627"/>
                    <a:pt x="111911" y="39409"/>
                    <a:pt x="111496" y="37836"/>
                  </a:cubicBezTo>
                  <a:cubicBezTo>
                    <a:pt x="110995" y="35939"/>
                    <a:pt x="111742" y="33968"/>
                    <a:pt x="112263" y="32077"/>
                  </a:cubicBezTo>
                  <a:cubicBezTo>
                    <a:pt x="114786" y="22909"/>
                    <a:pt x="111626" y="12424"/>
                    <a:pt x="104461" y="6175"/>
                  </a:cubicBezTo>
                  <a:cubicBezTo>
                    <a:pt x="99833" y="2140"/>
                    <a:pt x="93682" y="0"/>
                    <a:pt x="87552" y="0"/>
                  </a:cubicBezTo>
                  <a:close/>
                </a:path>
              </a:pathLst>
            </a:custGeom>
            <a:solidFill>
              <a:schemeClr val="accent1">
                <a:alpha val="2633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3357125" y="973150"/>
              <a:ext cx="977225" cy="1053975"/>
            </a:xfrm>
            <a:custGeom>
              <a:rect b="b" l="l" r="r" t="t"/>
              <a:pathLst>
                <a:path extrusionOk="0" h="42159" w="39089">
                  <a:moveTo>
                    <a:pt x="19545" y="0"/>
                  </a:moveTo>
                  <a:cubicBezTo>
                    <a:pt x="8750" y="0"/>
                    <a:pt x="0" y="8750"/>
                    <a:pt x="0" y="19545"/>
                  </a:cubicBezTo>
                  <a:cubicBezTo>
                    <a:pt x="0" y="27359"/>
                    <a:pt x="4588" y="34100"/>
                    <a:pt x="11217" y="37228"/>
                  </a:cubicBezTo>
                  <a:lnTo>
                    <a:pt x="11217" y="42158"/>
                  </a:lnTo>
                  <a:lnTo>
                    <a:pt x="28347" y="42158"/>
                  </a:lnTo>
                  <a:cubicBezTo>
                    <a:pt x="28347" y="42158"/>
                    <a:pt x="28451" y="39391"/>
                    <a:pt x="28489" y="36921"/>
                  </a:cubicBezTo>
                  <a:cubicBezTo>
                    <a:pt x="34783" y="33675"/>
                    <a:pt x="39089" y="27115"/>
                    <a:pt x="39089" y="19545"/>
                  </a:cubicBezTo>
                  <a:cubicBezTo>
                    <a:pt x="39089" y="8750"/>
                    <a:pt x="30339" y="0"/>
                    <a:pt x="19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3579850" y="1463550"/>
              <a:ext cx="544375" cy="563575"/>
            </a:xfrm>
            <a:custGeom>
              <a:rect b="b" l="l" r="r" t="t"/>
              <a:pathLst>
                <a:path extrusionOk="0" h="22543" w="21775">
                  <a:moveTo>
                    <a:pt x="14779" y="1203"/>
                  </a:moveTo>
                  <a:cubicBezTo>
                    <a:pt x="14817" y="1203"/>
                    <a:pt x="14855" y="1205"/>
                    <a:pt x="14892" y="1208"/>
                  </a:cubicBezTo>
                  <a:cubicBezTo>
                    <a:pt x="15236" y="1235"/>
                    <a:pt x="15541" y="1461"/>
                    <a:pt x="15702" y="1775"/>
                  </a:cubicBezTo>
                  <a:cubicBezTo>
                    <a:pt x="15868" y="2087"/>
                    <a:pt x="15914" y="2466"/>
                    <a:pt x="15835" y="2818"/>
                  </a:cubicBezTo>
                  <a:cubicBezTo>
                    <a:pt x="15673" y="3539"/>
                    <a:pt x="15119" y="4131"/>
                    <a:pt x="14541" y="4626"/>
                  </a:cubicBezTo>
                  <a:cubicBezTo>
                    <a:pt x="14289" y="4835"/>
                    <a:pt x="14017" y="5024"/>
                    <a:pt x="13730" y="5189"/>
                  </a:cubicBezTo>
                  <a:lnTo>
                    <a:pt x="13730" y="5189"/>
                  </a:lnTo>
                  <a:cubicBezTo>
                    <a:pt x="13630" y="4973"/>
                    <a:pt x="13544" y="4749"/>
                    <a:pt x="13474" y="4520"/>
                  </a:cubicBezTo>
                  <a:cubicBezTo>
                    <a:pt x="13272" y="3838"/>
                    <a:pt x="13169" y="3087"/>
                    <a:pt x="13363" y="2397"/>
                  </a:cubicBezTo>
                  <a:cubicBezTo>
                    <a:pt x="13461" y="2056"/>
                    <a:pt x="13643" y="1738"/>
                    <a:pt x="13920" y="1522"/>
                  </a:cubicBezTo>
                  <a:cubicBezTo>
                    <a:pt x="14163" y="1326"/>
                    <a:pt x="14472" y="1203"/>
                    <a:pt x="14779" y="1203"/>
                  </a:cubicBezTo>
                  <a:close/>
                  <a:moveTo>
                    <a:pt x="7544" y="236"/>
                  </a:moveTo>
                  <a:cubicBezTo>
                    <a:pt x="7761" y="236"/>
                    <a:pt x="7981" y="298"/>
                    <a:pt x="8176" y="402"/>
                  </a:cubicBezTo>
                  <a:cubicBezTo>
                    <a:pt x="8827" y="736"/>
                    <a:pt x="9126" y="1484"/>
                    <a:pt x="9177" y="2197"/>
                  </a:cubicBezTo>
                  <a:cubicBezTo>
                    <a:pt x="9228" y="2922"/>
                    <a:pt x="9132" y="3651"/>
                    <a:pt x="8895" y="4337"/>
                  </a:cubicBezTo>
                  <a:cubicBezTo>
                    <a:pt x="8785" y="4666"/>
                    <a:pt x="8645" y="4983"/>
                    <a:pt x="8479" y="5283"/>
                  </a:cubicBezTo>
                  <a:lnTo>
                    <a:pt x="8479" y="5283"/>
                  </a:lnTo>
                  <a:cubicBezTo>
                    <a:pt x="7650" y="4796"/>
                    <a:pt x="6968" y="4074"/>
                    <a:pt x="6576" y="3216"/>
                  </a:cubicBezTo>
                  <a:cubicBezTo>
                    <a:pt x="6239" y="2534"/>
                    <a:pt x="6172" y="1724"/>
                    <a:pt x="6445" y="1040"/>
                  </a:cubicBezTo>
                  <a:cubicBezTo>
                    <a:pt x="6583" y="705"/>
                    <a:pt x="6832" y="419"/>
                    <a:pt x="7164" y="306"/>
                  </a:cubicBezTo>
                  <a:cubicBezTo>
                    <a:pt x="7286" y="258"/>
                    <a:pt x="7414" y="236"/>
                    <a:pt x="7544" y="236"/>
                  </a:cubicBezTo>
                  <a:close/>
                  <a:moveTo>
                    <a:pt x="1468" y="5191"/>
                  </a:moveTo>
                  <a:cubicBezTo>
                    <a:pt x="1712" y="5191"/>
                    <a:pt x="1961" y="5250"/>
                    <a:pt x="2173" y="5355"/>
                  </a:cubicBezTo>
                  <a:cubicBezTo>
                    <a:pt x="2688" y="5605"/>
                    <a:pt x="3033" y="6106"/>
                    <a:pt x="3287" y="6607"/>
                  </a:cubicBezTo>
                  <a:cubicBezTo>
                    <a:pt x="3530" y="7124"/>
                    <a:pt x="3752" y="7642"/>
                    <a:pt x="3964" y="8153"/>
                  </a:cubicBezTo>
                  <a:lnTo>
                    <a:pt x="3964" y="8153"/>
                  </a:lnTo>
                  <a:cubicBezTo>
                    <a:pt x="3827" y="8163"/>
                    <a:pt x="3691" y="8168"/>
                    <a:pt x="3555" y="8168"/>
                  </a:cubicBezTo>
                  <a:cubicBezTo>
                    <a:pt x="3149" y="8168"/>
                    <a:pt x="2748" y="8125"/>
                    <a:pt x="2360" y="8039"/>
                  </a:cubicBezTo>
                  <a:cubicBezTo>
                    <a:pt x="1730" y="7904"/>
                    <a:pt x="1106" y="7653"/>
                    <a:pt x="712" y="7181"/>
                  </a:cubicBezTo>
                  <a:cubicBezTo>
                    <a:pt x="326" y="6729"/>
                    <a:pt x="230" y="6001"/>
                    <a:pt x="599" y="5558"/>
                  </a:cubicBezTo>
                  <a:cubicBezTo>
                    <a:pt x="814" y="5301"/>
                    <a:pt x="1137" y="5191"/>
                    <a:pt x="1468" y="5191"/>
                  </a:cubicBezTo>
                  <a:close/>
                  <a:moveTo>
                    <a:pt x="20062" y="4996"/>
                  </a:moveTo>
                  <a:cubicBezTo>
                    <a:pt x="20371" y="4996"/>
                    <a:pt x="20681" y="5072"/>
                    <a:pt x="20949" y="5229"/>
                  </a:cubicBezTo>
                  <a:cubicBezTo>
                    <a:pt x="21465" y="5511"/>
                    <a:pt x="21685" y="6205"/>
                    <a:pt x="21402" y="6748"/>
                  </a:cubicBezTo>
                  <a:cubicBezTo>
                    <a:pt x="21135" y="7295"/>
                    <a:pt x="20593" y="7707"/>
                    <a:pt x="20001" y="7939"/>
                  </a:cubicBezTo>
                  <a:cubicBezTo>
                    <a:pt x="19510" y="8110"/>
                    <a:pt x="18982" y="8194"/>
                    <a:pt x="18445" y="8194"/>
                  </a:cubicBezTo>
                  <a:cubicBezTo>
                    <a:pt x="17961" y="8194"/>
                    <a:pt x="17470" y="8125"/>
                    <a:pt x="16995" y="7989"/>
                  </a:cubicBezTo>
                  <a:lnTo>
                    <a:pt x="16995" y="7989"/>
                  </a:lnTo>
                  <a:cubicBezTo>
                    <a:pt x="17294" y="7422"/>
                    <a:pt x="17628" y="6856"/>
                    <a:pt x="18009" y="6307"/>
                  </a:cubicBezTo>
                  <a:cubicBezTo>
                    <a:pt x="18342" y="5849"/>
                    <a:pt x="18751" y="5417"/>
                    <a:pt x="19276" y="5171"/>
                  </a:cubicBezTo>
                  <a:cubicBezTo>
                    <a:pt x="19517" y="5056"/>
                    <a:pt x="19789" y="4996"/>
                    <a:pt x="20062" y="4996"/>
                  </a:cubicBezTo>
                  <a:close/>
                  <a:moveTo>
                    <a:pt x="7542" y="1"/>
                  </a:moveTo>
                  <a:cubicBezTo>
                    <a:pt x="7387" y="1"/>
                    <a:pt x="7232" y="27"/>
                    <a:pt x="7083" y="84"/>
                  </a:cubicBezTo>
                  <a:cubicBezTo>
                    <a:pt x="6679" y="222"/>
                    <a:pt x="6381" y="573"/>
                    <a:pt x="6226" y="949"/>
                  </a:cubicBezTo>
                  <a:cubicBezTo>
                    <a:pt x="5919" y="1711"/>
                    <a:pt x="6004" y="2590"/>
                    <a:pt x="6358" y="3316"/>
                  </a:cubicBezTo>
                  <a:cubicBezTo>
                    <a:pt x="6774" y="4223"/>
                    <a:pt x="7489" y="4980"/>
                    <a:pt x="8359" y="5490"/>
                  </a:cubicBezTo>
                  <a:lnTo>
                    <a:pt x="8359" y="5490"/>
                  </a:lnTo>
                  <a:cubicBezTo>
                    <a:pt x="7840" y="6341"/>
                    <a:pt x="7106" y="7043"/>
                    <a:pt x="6254" y="7493"/>
                  </a:cubicBezTo>
                  <a:cubicBezTo>
                    <a:pt x="5593" y="7848"/>
                    <a:pt x="4873" y="8062"/>
                    <a:pt x="4149" y="8137"/>
                  </a:cubicBezTo>
                  <a:lnTo>
                    <a:pt x="4149" y="8137"/>
                  </a:lnTo>
                  <a:cubicBezTo>
                    <a:pt x="3933" y="7609"/>
                    <a:pt x="3706" y="7070"/>
                    <a:pt x="3452" y="6523"/>
                  </a:cubicBezTo>
                  <a:cubicBezTo>
                    <a:pt x="3190" y="6006"/>
                    <a:pt x="2837" y="5468"/>
                    <a:pt x="2256" y="5181"/>
                  </a:cubicBezTo>
                  <a:cubicBezTo>
                    <a:pt x="2004" y="5059"/>
                    <a:pt x="1728" y="4996"/>
                    <a:pt x="1449" y="4996"/>
                  </a:cubicBezTo>
                  <a:cubicBezTo>
                    <a:pt x="1407" y="4996"/>
                    <a:pt x="1365" y="4997"/>
                    <a:pt x="1323" y="5000"/>
                  </a:cubicBezTo>
                  <a:cubicBezTo>
                    <a:pt x="1000" y="5025"/>
                    <a:pt x="667" y="5166"/>
                    <a:pt x="446" y="5430"/>
                  </a:cubicBezTo>
                  <a:cubicBezTo>
                    <a:pt x="0" y="5979"/>
                    <a:pt x="122" y="6797"/>
                    <a:pt x="555" y="7313"/>
                  </a:cubicBezTo>
                  <a:cubicBezTo>
                    <a:pt x="997" y="7842"/>
                    <a:pt x="1663" y="8102"/>
                    <a:pt x="2314" y="8245"/>
                  </a:cubicBezTo>
                  <a:cubicBezTo>
                    <a:pt x="2722" y="8337"/>
                    <a:pt x="3145" y="8383"/>
                    <a:pt x="3572" y="8383"/>
                  </a:cubicBezTo>
                  <a:cubicBezTo>
                    <a:pt x="3731" y="8383"/>
                    <a:pt x="3891" y="8377"/>
                    <a:pt x="4051" y="8364"/>
                  </a:cubicBezTo>
                  <a:lnTo>
                    <a:pt x="4051" y="8364"/>
                  </a:lnTo>
                  <a:cubicBezTo>
                    <a:pt x="4232" y="8804"/>
                    <a:pt x="4407" y="9238"/>
                    <a:pt x="4580" y="9659"/>
                  </a:cubicBezTo>
                  <a:cubicBezTo>
                    <a:pt x="6161" y="13586"/>
                    <a:pt x="7294" y="16822"/>
                    <a:pt x="8064" y="19060"/>
                  </a:cubicBezTo>
                  <a:lnTo>
                    <a:pt x="8935" y="21644"/>
                  </a:lnTo>
                  <a:cubicBezTo>
                    <a:pt x="9032" y="21932"/>
                    <a:pt x="9107" y="22156"/>
                    <a:pt x="9161" y="22316"/>
                  </a:cubicBezTo>
                  <a:cubicBezTo>
                    <a:pt x="9213" y="22467"/>
                    <a:pt x="9246" y="22542"/>
                    <a:pt x="9246" y="22542"/>
                  </a:cubicBezTo>
                  <a:cubicBezTo>
                    <a:pt x="9246" y="22542"/>
                    <a:pt x="9228" y="22463"/>
                    <a:pt x="9185" y="22309"/>
                  </a:cubicBezTo>
                  <a:lnTo>
                    <a:pt x="8981" y="21628"/>
                  </a:lnTo>
                  <a:cubicBezTo>
                    <a:pt x="8797" y="21034"/>
                    <a:pt x="8523" y="20156"/>
                    <a:pt x="8152" y="19030"/>
                  </a:cubicBezTo>
                  <a:cubicBezTo>
                    <a:pt x="7410" y="16781"/>
                    <a:pt x="6300" y="13536"/>
                    <a:pt x="4737" y="9596"/>
                  </a:cubicBezTo>
                  <a:cubicBezTo>
                    <a:pt x="4571" y="9187"/>
                    <a:pt x="4406" y="8770"/>
                    <a:pt x="4234" y="8346"/>
                  </a:cubicBezTo>
                  <a:lnTo>
                    <a:pt x="4234" y="8346"/>
                  </a:lnTo>
                  <a:cubicBezTo>
                    <a:pt x="4965" y="8264"/>
                    <a:pt x="5690" y="8047"/>
                    <a:pt x="6358" y="7690"/>
                  </a:cubicBezTo>
                  <a:cubicBezTo>
                    <a:pt x="7251" y="7221"/>
                    <a:pt x="8017" y="6489"/>
                    <a:pt x="8559" y="5601"/>
                  </a:cubicBezTo>
                  <a:lnTo>
                    <a:pt x="8559" y="5601"/>
                  </a:lnTo>
                  <a:cubicBezTo>
                    <a:pt x="9050" y="5861"/>
                    <a:pt x="9585" y="6044"/>
                    <a:pt x="10139" y="6132"/>
                  </a:cubicBezTo>
                  <a:cubicBezTo>
                    <a:pt x="10410" y="6175"/>
                    <a:pt x="10681" y="6196"/>
                    <a:pt x="10951" y="6196"/>
                  </a:cubicBezTo>
                  <a:cubicBezTo>
                    <a:pt x="11892" y="6196"/>
                    <a:pt x="12818" y="5945"/>
                    <a:pt x="13638" y="5513"/>
                  </a:cubicBezTo>
                  <a:lnTo>
                    <a:pt x="13638" y="5513"/>
                  </a:lnTo>
                  <a:cubicBezTo>
                    <a:pt x="14172" y="6531"/>
                    <a:pt x="15016" y="7364"/>
                    <a:pt x="16016" y="7849"/>
                  </a:cubicBezTo>
                  <a:cubicBezTo>
                    <a:pt x="16246" y="7961"/>
                    <a:pt x="16482" y="8056"/>
                    <a:pt x="16723" y="8135"/>
                  </a:cubicBezTo>
                  <a:lnTo>
                    <a:pt x="16723" y="8135"/>
                  </a:lnTo>
                  <a:cubicBezTo>
                    <a:pt x="16556" y="8466"/>
                    <a:pt x="16400" y="8796"/>
                    <a:pt x="16252" y="9123"/>
                  </a:cubicBezTo>
                  <a:cubicBezTo>
                    <a:pt x="15378" y="11062"/>
                    <a:pt x="14859" y="12923"/>
                    <a:pt x="14478" y="14562"/>
                  </a:cubicBezTo>
                  <a:cubicBezTo>
                    <a:pt x="14105" y="16206"/>
                    <a:pt x="13874" y="17638"/>
                    <a:pt x="13701" y="18811"/>
                  </a:cubicBezTo>
                  <a:cubicBezTo>
                    <a:pt x="13529" y="19983"/>
                    <a:pt x="13418" y="20896"/>
                    <a:pt x="13342" y="21515"/>
                  </a:cubicBezTo>
                  <a:cubicBezTo>
                    <a:pt x="13308" y="21817"/>
                    <a:pt x="13282" y="22052"/>
                    <a:pt x="13262" y="22220"/>
                  </a:cubicBezTo>
                  <a:cubicBezTo>
                    <a:pt x="13246" y="22380"/>
                    <a:pt x="13244" y="22461"/>
                    <a:pt x="13244" y="22461"/>
                  </a:cubicBezTo>
                  <a:cubicBezTo>
                    <a:pt x="13244" y="22461"/>
                    <a:pt x="13262" y="22381"/>
                    <a:pt x="13286" y="22222"/>
                  </a:cubicBezTo>
                  <a:cubicBezTo>
                    <a:pt x="13311" y="22055"/>
                    <a:pt x="13346" y="21822"/>
                    <a:pt x="13390" y="21520"/>
                  </a:cubicBezTo>
                  <a:cubicBezTo>
                    <a:pt x="13484" y="20894"/>
                    <a:pt x="13619" y="19987"/>
                    <a:pt x="13793" y="18824"/>
                  </a:cubicBezTo>
                  <a:cubicBezTo>
                    <a:pt x="13980" y="17656"/>
                    <a:pt x="14224" y="16227"/>
                    <a:pt x="14608" y="14591"/>
                  </a:cubicBezTo>
                  <a:cubicBezTo>
                    <a:pt x="15000" y="12962"/>
                    <a:pt x="15529" y="11112"/>
                    <a:pt x="16406" y="9192"/>
                  </a:cubicBezTo>
                  <a:cubicBezTo>
                    <a:pt x="16558" y="8860"/>
                    <a:pt x="16719" y="8524"/>
                    <a:pt x="16892" y="8188"/>
                  </a:cubicBezTo>
                  <a:lnTo>
                    <a:pt x="16892" y="8188"/>
                  </a:lnTo>
                  <a:cubicBezTo>
                    <a:pt x="17396" y="8335"/>
                    <a:pt x="17915" y="8411"/>
                    <a:pt x="18431" y="8411"/>
                  </a:cubicBezTo>
                  <a:cubicBezTo>
                    <a:pt x="18995" y="8411"/>
                    <a:pt x="19554" y="8320"/>
                    <a:pt x="20080" y="8136"/>
                  </a:cubicBezTo>
                  <a:cubicBezTo>
                    <a:pt x="20711" y="7884"/>
                    <a:pt x="21287" y="7454"/>
                    <a:pt x="21588" y="6835"/>
                  </a:cubicBezTo>
                  <a:cubicBezTo>
                    <a:pt x="21741" y="6529"/>
                    <a:pt x="21774" y="6158"/>
                    <a:pt x="21670" y="5833"/>
                  </a:cubicBezTo>
                  <a:cubicBezTo>
                    <a:pt x="21579" y="5501"/>
                    <a:pt x="21337" y="5224"/>
                    <a:pt x="21052" y="5059"/>
                  </a:cubicBezTo>
                  <a:cubicBezTo>
                    <a:pt x="20750" y="4884"/>
                    <a:pt x="20410" y="4801"/>
                    <a:pt x="20073" y="4801"/>
                  </a:cubicBezTo>
                  <a:cubicBezTo>
                    <a:pt x="19769" y="4801"/>
                    <a:pt x="19466" y="4869"/>
                    <a:pt x="19197" y="4999"/>
                  </a:cubicBezTo>
                  <a:cubicBezTo>
                    <a:pt x="18627" y="5267"/>
                    <a:pt x="18201" y="5727"/>
                    <a:pt x="17860" y="6199"/>
                  </a:cubicBezTo>
                  <a:cubicBezTo>
                    <a:pt x="17465" y="6772"/>
                    <a:pt x="17126" y="7355"/>
                    <a:pt x="16824" y="7937"/>
                  </a:cubicBezTo>
                  <a:lnTo>
                    <a:pt x="16824" y="7937"/>
                  </a:lnTo>
                  <a:cubicBezTo>
                    <a:pt x="16581" y="7859"/>
                    <a:pt x="16343" y="7763"/>
                    <a:pt x="16113" y="7649"/>
                  </a:cubicBezTo>
                  <a:cubicBezTo>
                    <a:pt x="15156" y="7184"/>
                    <a:pt x="14347" y="6382"/>
                    <a:pt x="13837" y="5404"/>
                  </a:cubicBezTo>
                  <a:lnTo>
                    <a:pt x="13837" y="5404"/>
                  </a:lnTo>
                  <a:cubicBezTo>
                    <a:pt x="14140" y="5230"/>
                    <a:pt x="14428" y="5031"/>
                    <a:pt x="14694" y="4811"/>
                  </a:cubicBezTo>
                  <a:cubicBezTo>
                    <a:pt x="15292" y="4295"/>
                    <a:pt x="15880" y="3684"/>
                    <a:pt x="16069" y="2869"/>
                  </a:cubicBezTo>
                  <a:cubicBezTo>
                    <a:pt x="16157" y="2465"/>
                    <a:pt x="16107" y="2030"/>
                    <a:pt x="15912" y="1664"/>
                  </a:cubicBezTo>
                  <a:cubicBezTo>
                    <a:pt x="15724" y="1295"/>
                    <a:pt x="15340" y="1005"/>
                    <a:pt x="14917" y="974"/>
                  </a:cubicBezTo>
                  <a:cubicBezTo>
                    <a:pt x="14872" y="970"/>
                    <a:pt x="14828" y="968"/>
                    <a:pt x="14783" y="968"/>
                  </a:cubicBezTo>
                  <a:cubicBezTo>
                    <a:pt x="13986" y="968"/>
                    <a:pt x="13316" y="1614"/>
                    <a:pt x="13141" y="2333"/>
                  </a:cubicBezTo>
                  <a:cubicBezTo>
                    <a:pt x="12930" y="3095"/>
                    <a:pt x="13045" y="3875"/>
                    <a:pt x="13257" y="4587"/>
                  </a:cubicBezTo>
                  <a:cubicBezTo>
                    <a:pt x="13332" y="4832"/>
                    <a:pt x="13424" y="5069"/>
                    <a:pt x="13532" y="5299"/>
                  </a:cubicBezTo>
                  <a:lnTo>
                    <a:pt x="13532" y="5299"/>
                  </a:lnTo>
                  <a:cubicBezTo>
                    <a:pt x="12742" y="5715"/>
                    <a:pt x="11851" y="5956"/>
                    <a:pt x="10951" y="5956"/>
                  </a:cubicBezTo>
                  <a:cubicBezTo>
                    <a:pt x="10692" y="5956"/>
                    <a:pt x="10433" y="5936"/>
                    <a:pt x="10175" y="5895"/>
                  </a:cubicBezTo>
                  <a:cubicBezTo>
                    <a:pt x="9652" y="5812"/>
                    <a:pt x="9146" y="5640"/>
                    <a:pt x="8680" y="5394"/>
                  </a:cubicBezTo>
                  <a:lnTo>
                    <a:pt x="8680" y="5394"/>
                  </a:lnTo>
                  <a:cubicBezTo>
                    <a:pt x="8853" y="5083"/>
                    <a:pt x="8999" y="4754"/>
                    <a:pt x="9114" y="4413"/>
                  </a:cubicBezTo>
                  <a:cubicBezTo>
                    <a:pt x="9362" y="3695"/>
                    <a:pt x="9462" y="2935"/>
                    <a:pt x="9410" y="2179"/>
                  </a:cubicBezTo>
                  <a:cubicBezTo>
                    <a:pt x="9377" y="1797"/>
                    <a:pt x="9293" y="1407"/>
                    <a:pt x="9112" y="1052"/>
                  </a:cubicBezTo>
                  <a:cubicBezTo>
                    <a:pt x="8938" y="696"/>
                    <a:pt x="8647" y="384"/>
                    <a:pt x="8287" y="194"/>
                  </a:cubicBezTo>
                  <a:cubicBezTo>
                    <a:pt x="8065" y="74"/>
                    <a:pt x="7804" y="1"/>
                    <a:pt x="7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3637550" y="2051200"/>
              <a:ext cx="422875" cy="55200"/>
            </a:xfrm>
            <a:custGeom>
              <a:rect b="b" l="l" r="r" t="t"/>
              <a:pathLst>
                <a:path extrusionOk="0" h="2208" w="16915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81"/>
                  </a:lnTo>
                  <a:cubicBezTo>
                    <a:pt x="0" y="2196"/>
                    <a:pt x="12" y="2208"/>
                    <a:pt x="26" y="2208"/>
                  </a:cubicBezTo>
                  <a:lnTo>
                    <a:pt x="16889" y="2208"/>
                  </a:lnTo>
                  <a:cubicBezTo>
                    <a:pt x="16904" y="2208"/>
                    <a:pt x="16915" y="2196"/>
                    <a:pt x="16915" y="2181"/>
                  </a:cubicBezTo>
                  <a:lnTo>
                    <a:pt x="16915" y="27"/>
                  </a:lnTo>
                  <a:cubicBezTo>
                    <a:pt x="16915" y="12"/>
                    <a:pt x="16904" y="0"/>
                    <a:pt x="16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3637550" y="2130500"/>
              <a:ext cx="422900" cy="176100"/>
            </a:xfrm>
            <a:custGeom>
              <a:rect b="b" l="l" r="r" t="t"/>
              <a:pathLst>
                <a:path extrusionOk="0" h="7044" w="16916">
                  <a:moveTo>
                    <a:pt x="1102" y="1"/>
                  </a:moveTo>
                  <a:cubicBezTo>
                    <a:pt x="493" y="1"/>
                    <a:pt x="0" y="495"/>
                    <a:pt x="0" y="1104"/>
                  </a:cubicBezTo>
                  <a:cubicBezTo>
                    <a:pt x="0" y="1714"/>
                    <a:pt x="494" y="2208"/>
                    <a:pt x="1104" y="2208"/>
                  </a:cubicBezTo>
                  <a:lnTo>
                    <a:pt x="2718" y="2208"/>
                  </a:lnTo>
                  <a:lnTo>
                    <a:pt x="4860" y="6284"/>
                  </a:lnTo>
                  <a:cubicBezTo>
                    <a:pt x="5105" y="6751"/>
                    <a:pt x="5589" y="7043"/>
                    <a:pt x="6116" y="7043"/>
                  </a:cubicBezTo>
                  <a:lnTo>
                    <a:pt x="11371" y="7043"/>
                  </a:lnTo>
                  <a:cubicBezTo>
                    <a:pt x="11904" y="7043"/>
                    <a:pt x="12391" y="6745"/>
                    <a:pt x="12633" y="6271"/>
                  </a:cubicBezTo>
                  <a:lnTo>
                    <a:pt x="14715" y="2208"/>
                  </a:lnTo>
                  <a:lnTo>
                    <a:pt x="15812" y="2208"/>
                  </a:lnTo>
                  <a:cubicBezTo>
                    <a:pt x="16422" y="2208"/>
                    <a:pt x="16916" y="1714"/>
                    <a:pt x="16916" y="1104"/>
                  </a:cubicBezTo>
                  <a:cubicBezTo>
                    <a:pt x="16916" y="494"/>
                    <a:pt x="16422" y="1"/>
                    <a:pt x="15812" y="1"/>
                  </a:cubicBezTo>
                  <a:lnTo>
                    <a:pt x="1104" y="1"/>
                  </a:lnTo>
                  <a:cubicBezTo>
                    <a:pt x="1103" y="1"/>
                    <a:pt x="1103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3409875" y="1062725"/>
              <a:ext cx="327175" cy="555300"/>
            </a:xfrm>
            <a:custGeom>
              <a:rect b="b" l="l" r="r" t="t"/>
              <a:pathLst>
                <a:path extrusionOk="0" h="22212" w="13087">
                  <a:moveTo>
                    <a:pt x="12340" y="0"/>
                  </a:moveTo>
                  <a:cubicBezTo>
                    <a:pt x="12186" y="0"/>
                    <a:pt x="12007" y="10"/>
                    <a:pt x="11805" y="31"/>
                  </a:cubicBezTo>
                  <a:cubicBezTo>
                    <a:pt x="11066" y="106"/>
                    <a:pt x="10015" y="367"/>
                    <a:pt x="8793" y="906"/>
                  </a:cubicBezTo>
                  <a:cubicBezTo>
                    <a:pt x="7570" y="1442"/>
                    <a:pt x="6193" y="2295"/>
                    <a:pt x="4879" y="3508"/>
                  </a:cubicBezTo>
                  <a:cubicBezTo>
                    <a:pt x="3565" y="4716"/>
                    <a:pt x="2335" y="6309"/>
                    <a:pt x="1447" y="8199"/>
                  </a:cubicBezTo>
                  <a:cubicBezTo>
                    <a:pt x="577" y="10097"/>
                    <a:pt x="153" y="12065"/>
                    <a:pt x="79" y="13848"/>
                  </a:cubicBezTo>
                  <a:cubicBezTo>
                    <a:pt x="0" y="15636"/>
                    <a:pt x="238" y="17237"/>
                    <a:pt x="618" y="18518"/>
                  </a:cubicBezTo>
                  <a:cubicBezTo>
                    <a:pt x="995" y="19800"/>
                    <a:pt x="1474" y="20771"/>
                    <a:pt x="1893" y="21383"/>
                  </a:cubicBezTo>
                  <a:cubicBezTo>
                    <a:pt x="2268" y="21933"/>
                    <a:pt x="2569" y="22211"/>
                    <a:pt x="2730" y="22211"/>
                  </a:cubicBezTo>
                  <a:cubicBezTo>
                    <a:pt x="2749" y="22211"/>
                    <a:pt x="2766" y="22208"/>
                    <a:pt x="2781" y="22200"/>
                  </a:cubicBezTo>
                  <a:cubicBezTo>
                    <a:pt x="3106" y="22035"/>
                    <a:pt x="2552" y="20565"/>
                    <a:pt x="2282" y="18179"/>
                  </a:cubicBezTo>
                  <a:cubicBezTo>
                    <a:pt x="1995" y="15818"/>
                    <a:pt x="2130" y="12441"/>
                    <a:pt x="3625" y="9210"/>
                  </a:cubicBezTo>
                  <a:cubicBezTo>
                    <a:pt x="5128" y="5984"/>
                    <a:pt x="7619" y="3700"/>
                    <a:pt x="9608" y="2396"/>
                  </a:cubicBezTo>
                  <a:cubicBezTo>
                    <a:pt x="11605" y="1063"/>
                    <a:pt x="13086" y="536"/>
                    <a:pt x="13001" y="182"/>
                  </a:cubicBezTo>
                  <a:cubicBezTo>
                    <a:pt x="12975" y="69"/>
                    <a:pt x="12746" y="0"/>
                    <a:pt x="1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3789550" y="1028300"/>
              <a:ext cx="126050" cy="60050"/>
            </a:xfrm>
            <a:custGeom>
              <a:rect b="b" l="l" r="r" t="t"/>
              <a:pathLst>
                <a:path extrusionOk="0" h="2402" w="5042">
                  <a:moveTo>
                    <a:pt x="2508" y="1"/>
                  </a:moveTo>
                  <a:cubicBezTo>
                    <a:pt x="1774" y="1"/>
                    <a:pt x="1118" y="184"/>
                    <a:pt x="678" y="453"/>
                  </a:cubicBezTo>
                  <a:cubicBezTo>
                    <a:pt x="230" y="723"/>
                    <a:pt x="1" y="1071"/>
                    <a:pt x="55" y="1395"/>
                  </a:cubicBezTo>
                  <a:cubicBezTo>
                    <a:pt x="182" y="2051"/>
                    <a:pt x="1276" y="2390"/>
                    <a:pt x="2514" y="2401"/>
                  </a:cubicBezTo>
                  <a:cubicBezTo>
                    <a:pt x="2518" y="2401"/>
                    <a:pt x="2522" y="2401"/>
                    <a:pt x="2526" y="2401"/>
                  </a:cubicBezTo>
                  <a:cubicBezTo>
                    <a:pt x="3760" y="2401"/>
                    <a:pt x="4851" y="2074"/>
                    <a:pt x="4983" y="1421"/>
                  </a:cubicBezTo>
                  <a:cubicBezTo>
                    <a:pt x="5041" y="1096"/>
                    <a:pt x="4815" y="747"/>
                    <a:pt x="4371" y="472"/>
                  </a:cubicBezTo>
                  <a:cubicBezTo>
                    <a:pt x="3929" y="197"/>
                    <a:pt x="3267" y="4"/>
                    <a:pt x="2527" y="1"/>
                  </a:cubicBezTo>
                  <a:cubicBezTo>
                    <a:pt x="2521" y="1"/>
                    <a:pt x="2514" y="1"/>
                    <a:pt x="2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771950" y="2274275"/>
              <a:ext cx="174900" cy="26850"/>
            </a:xfrm>
            <a:custGeom>
              <a:rect b="b" l="l" r="r" t="t"/>
              <a:pathLst>
                <a:path extrusionOk="0" h="1074" w="6996">
                  <a:moveTo>
                    <a:pt x="3664" y="0"/>
                  </a:moveTo>
                  <a:cubicBezTo>
                    <a:pt x="3600" y="0"/>
                    <a:pt x="3536" y="1"/>
                    <a:pt x="3471" y="3"/>
                  </a:cubicBezTo>
                  <a:cubicBezTo>
                    <a:pt x="2453" y="35"/>
                    <a:pt x="1552" y="280"/>
                    <a:pt x="944" y="542"/>
                  </a:cubicBezTo>
                  <a:cubicBezTo>
                    <a:pt x="333" y="803"/>
                    <a:pt x="1" y="1049"/>
                    <a:pt x="14" y="1069"/>
                  </a:cubicBezTo>
                  <a:cubicBezTo>
                    <a:pt x="15" y="1072"/>
                    <a:pt x="20" y="1074"/>
                    <a:pt x="26" y="1074"/>
                  </a:cubicBezTo>
                  <a:cubicBezTo>
                    <a:pt x="96" y="1074"/>
                    <a:pt x="446" y="900"/>
                    <a:pt x="1005" y="702"/>
                  </a:cubicBezTo>
                  <a:cubicBezTo>
                    <a:pt x="1615" y="485"/>
                    <a:pt x="2491" y="274"/>
                    <a:pt x="3478" y="243"/>
                  </a:cubicBezTo>
                  <a:cubicBezTo>
                    <a:pt x="3551" y="241"/>
                    <a:pt x="3624" y="240"/>
                    <a:pt x="3696" y="240"/>
                  </a:cubicBezTo>
                  <a:cubicBezTo>
                    <a:pt x="4595" y="240"/>
                    <a:pt x="5396" y="392"/>
                    <a:pt x="5973" y="557"/>
                  </a:cubicBezTo>
                  <a:cubicBezTo>
                    <a:pt x="6538" y="719"/>
                    <a:pt x="6896" y="873"/>
                    <a:pt x="6970" y="873"/>
                  </a:cubicBezTo>
                  <a:cubicBezTo>
                    <a:pt x="6977" y="873"/>
                    <a:pt x="6982" y="872"/>
                    <a:pt x="6983" y="869"/>
                  </a:cubicBezTo>
                  <a:cubicBezTo>
                    <a:pt x="6995" y="846"/>
                    <a:pt x="6649" y="621"/>
                    <a:pt x="6025" y="395"/>
                  </a:cubicBezTo>
                  <a:cubicBezTo>
                    <a:pt x="5442" y="183"/>
                    <a:pt x="4604" y="0"/>
                    <a:pt x="3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3709250" y="2183925"/>
              <a:ext cx="296950" cy="6025"/>
            </a:xfrm>
            <a:custGeom>
              <a:rect b="b" l="l" r="r" t="t"/>
              <a:pathLst>
                <a:path extrusionOk="0" h="241" w="11878">
                  <a:moveTo>
                    <a:pt x="5939" y="0"/>
                  </a:moveTo>
                  <a:cubicBezTo>
                    <a:pt x="2658" y="0"/>
                    <a:pt x="0" y="54"/>
                    <a:pt x="0" y="120"/>
                  </a:cubicBezTo>
                  <a:cubicBezTo>
                    <a:pt x="0" y="187"/>
                    <a:pt x="2659" y="240"/>
                    <a:pt x="5939" y="240"/>
                  </a:cubicBezTo>
                  <a:cubicBezTo>
                    <a:pt x="9218" y="240"/>
                    <a:pt x="11878" y="187"/>
                    <a:pt x="11878" y="120"/>
                  </a:cubicBezTo>
                  <a:cubicBezTo>
                    <a:pt x="11878" y="54"/>
                    <a:pt x="9219" y="0"/>
                    <a:pt x="5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3735225" y="2229800"/>
              <a:ext cx="248000" cy="7825"/>
            </a:xfrm>
            <a:custGeom>
              <a:rect b="b" l="l" r="r" t="t"/>
              <a:pathLst>
                <a:path extrusionOk="0" h="313" w="9920">
                  <a:moveTo>
                    <a:pt x="9311" y="0"/>
                  </a:moveTo>
                  <a:cubicBezTo>
                    <a:pt x="9083" y="0"/>
                    <a:pt x="8797" y="3"/>
                    <a:pt x="8464" y="8"/>
                  </a:cubicBezTo>
                  <a:lnTo>
                    <a:pt x="4959" y="65"/>
                  </a:lnTo>
                  <a:lnTo>
                    <a:pt x="1454" y="106"/>
                  </a:lnTo>
                  <a:cubicBezTo>
                    <a:pt x="557" y="119"/>
                    <a:pt x="1" y="138"/>
                    <a:pt x="0" y="169"/>
                  </a:cubicBezTo>
                  <a:cubicBezTo>
                    <a:pt x="0" y="202"/>
                    <a:pt x="555" y="245"/>
                    <a:pt x="1452" y="276"/>
                  </a:cubicBezTo>
                  <a:cubicBezTo>
                    <a:pt x="2090" y="298"/>
                    <a:pt x="2900" y="313"/>
                    <a:pt x="3806" y="313"/>
                  </a:cubicBezTo>
                  <a:cubicBezTo>
                    <a:pt x="4177" y="313"/>
                    <a:pt x="4565" y="310"/>
                    <a:pt x="4963" y="305"/>
                  </a:cubicBezTo>
                  <a:cubicBezTo>
                    <a:pt x="6333" y="285"/>
                    <a:pt x="7573" y="234"/>
                    <a:pt x="8470" y="177"/>
                  </a:cubicBezTo>
                  <a:cubicBezTo>
                    <a:pt x="9366" y="121"/>
                    <a:pt x="9919" y="62"/>
                    <a:pt x="9918" y="30"/>
                  </a:cubicBezTo>
                  <a:cubicBezTo>
                    <a:pt x="9917" y="8"/>
                    <a:pt x="9697" y="0"/>
                    <a:pt x="9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4213975" y="765600"/>
              <a:ext cx="325000" cy="324975"/>
            </a:xfrm>
            <a:custGeom>
              <a:rect b="b" l="l" r="r" t="t"/>
              <a:pathLst>
                <a:path extrusionOk="0" h="12999" w="13000">
                  <a:moveTo>
                    <a:pt x="6499" y="0"/>
                  </a:moveTo>
                  <a:cubicBezTo>
                    <a:pt x="2910" y="0"/>
                    <a:pt x="1" y="2911"/>
                    <a:pt x="1" y="6499"/>
                  </a:cubicBezTo>
                  <a:cubicBezTo>
                    <a:pt x="1" y="10088"/>
                    <a:pt x="2911" y="12999"/>
                    <a:pt x="6499" y="12999"/>
                  </a:cubicBezTo>
                  <a:cubicBezTo>
                    <a:pt x="10089" y="12999"/>
                    <a:pt x="12999" y="10088"/>
                    <a:pt x="12999" y="6499"/>
                  </a:cubicBezTo>
                  <a:cubicBezTo>
                    <a:pt x="12999" y="2909"/>
                    <a:pt x="10089" y="0"/>
                    <a:pt x="6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758650" y="1293475"/>
              <a:ext cx="2287425" cy="759425"/>
            </a:xfrm>
            <a:custGeom>
              <a:rect b="b" l="l" r="r" t="t"/>
              <a:pathLst>
                <a:path extrusionOk="0" h="30377" w="91497">
                  <a:moveTo>
                    <a:pt x="81819" y="0"/>
                  </a:moveTo>
                  <a:cubicBezTo>
                    <a:pt x="81356" y="0"/>
                    <a:pt x="80899" y="6"/>
                    <a:pt x="80450" y="14"/>
                  </a:cubicBezTo>
                  <a:cubicBezTo>
                    <a:pt x="78831" y="49"/>
                    <a:pt x="77307" y="137"/>
                    <a:pt x="75884" y="246"/>
                  </a:cubicBezTo>
                  <a:cubicBezTo>
                    <a:pt x="73038" y="467"/>
                    <a:pt x="70597" y="756"/>
                    <a:pt x="68604" y="1019"/>
                  </a:cubicBezTo>
                  <a:cubicBezTo>
                    <a:pt x="66613" y="1282"/>
                    <a:pt x="65072" y="1520"/>
                    <a:pt x="64028" y="1686"/>
                  </a:cubicBezTo>
                  <a:lnTo>
                    <a:pt x="62841" y="1885"/>
                  </a:lnTo>
                  <a:cubicBezTo>
                    <a:pt x="62575" y="1931"/>
                    <a:pt x="62439" y="1960"/>
                    <a:pt x="62439" y="1960"/>
                  </a:cubicBezTo>
                  <a:cubicBezTo>
                    <a:pt x="62439" y="1960"/>
                    <a:pt x="62577" y="1947"/>
                    <a:pt x="62846" y="1909"/>
                  </a:cubicBezTo>
                  <a:lnTo>
                    <a:pt x="64036" y="1734"/>
                  </a:lnTo>
                  <a:cubicBezTo>
                    <a:pt x="65081" y="1584"/>
                    <a:pt x="66625" y="1360"/>
                    <a:pt x="68616" y="1112"/>
                  </a:cubicBezTo>
                  <a:cubicBezTo>
                    <a:pt x="70609" y="864"/>
                    <a:pt x="73050" y="588"/>
                    <a:pt x="75894" y="380"/>
                  </a:cubicBezTo>
                  <a:cubicBezTo>
                    <a:pt x="77315" y="278"/>
                    <a:pt x="78838" y="195"/>
                    <a:pt x="80453" y="167"/>
                  </a:cubicBezTo>
                  <a:cubicBezTo>
                    <a:pt x="80837" y="161"/>
                    <a:pt x="81226" y="157"/>
                    <a:pt x="81621" y="157"/>
                  </a:cubicBezTo>
                  <a:cubicBezTo>
                    <a:pt x="82885" y="157"/>
                    <a:pt x="84202" y="195"/>
                    <a:pt x="85560" y="330"/>
                  </a:cubicBezTo>
                  <a:cubicBezTo>
                    <a:pt x="86450" y="421"/>
                    <a:pt x="87359" y="550"/>
                    <a:pt x="88265" y="779"/>
                  </a:cubicBezTo>
                  <a:cubicBezTo>
                    <a:pt x="89156" y="1011"/>
                    <a:pt x="90101" y="1327"/>
                    <a:pt x="90776" y="1999"/>
                  </a:cubicBezTo>
                  <a:cubicBezTo>
                    <a:pt x="91113" y="2338"/>
                    <a:pt x="91304" y="2793"/>
                    <a:pt x="91307" y="3270"/>
                  </a:cubicBezTo>
                  <a:cubicBezTo>
                    <a:pt x="91305" y="3751"/>
                    <a:pt x="91149" y="4229"/>
                    <a:pt x="90910" y="4665"/>
                  </a:cubicBezTo>
                  <a:cubicBezTo>
                    <a:pt x="90430" y="5545"/>
                    <a:pt x="89703" y="6300"/>
                    <a:pt x="88927" y="6999"/>
                  </a:cubicBezTo>
                  <a:cubicBezTo>
                    <a:pt x="87353" y="8392"/>
                    <a:pt x="85511" y="9580"/>
                    <a:pt x="83571" y="10705"/>
                  </a:cubicBezTo>
                  <a:cubicBezTo>
                    <a:pt x="81625" y="11824"/>
                    <a:pt x="79559" y="12869"/>
                    <a:pt x="77409" y="13868"/>
                  </a:cubicBezTo>
                  <a:cubicBezTo>
                    <a:pt x="68790" y="17841"/>
                    <a:pt x="58874" y="21213"/>
                    <a:pt x="48300" y="24065"/>
                  </a:cubicBezTo>
                  <a:cubicBezTo>
                    <a:pt x="37722" y="26882"/>
                    <a:pt x="27451" y="28925"/>
                    <a:pt x="18004" y="29807"/>
                  </a:cubicBezTo>
                  <a:cubicBezTo>
                    <a:pt x="15642" y="30020"/>
                    <a:pt x="13331" y="30155"/>
                    <a:pt x="11087" y="30165"/>
                  </a:cubicBezTo>
                  <a:cubicBezTo>
                    <a:pt x="11040" y="30165"/>
                    <a:pt x="10993" y="30165"/>
                    <a:pt x="10946" y="30165"/>
                  </a:cubicBezTo>
                  <a:cubicBezTo>
                    <a:pt x="8752" y="30165"/>
                    <a:pt x="6614" y="30063"/>
                    <a:pt x="4591" y="29680"/>
                  </a:cubicBezTo>
                  <a:cubicBezTo>
                    <a:pt x="3563" y="29481"/>
                    <a:pt x="2556" y="29203"/>
                    <a:pt x="1674" y="28725"/>
                  </a:cubicBezTo>
                  <a:cubicBezTo>
                    <a:pt x="1235" y="28488"/>
                    <a:pt x="839" y="28178"/>
                    <a:pt x="550" y="27794"/>
                  </a:cubicBezTo>
                  <a:cubicBezTo>
                    <a:pt x="271" y="27403"/>
                    <a:pt x="110" y="26929"/>
                    <a:pt x="219" y="26468"/>
                  </a:cubicBezTo>
                  <a:cubicBezTo>
                    <a:pt x="305" y="26005"/>
                    <a:pt x="554" y="25583"/>
                    <a:pt x="819" y="25196"/>
                  </a:cubicBezTo>
                  <a:cubicBezTo>
                    <a:pt x="1084" y="24804"/>
                    <a:pt x="1405" y="24456"/>
                    <a:pt x="1723" y="24116"/>
                  </a:cubicBezTo>
                  <a:cubicBezTo>
                    <a:pt x="2373" y="23446"/>
                    <a:pt x="3078" y="22856"/>
                    <a:pt x="3783" y="22306"/>
                  </a:cubicBezTo>
                  <a:cubicBezTo>
                    <a:pt x="6629" y="20128"/>
                    <a:pt x="9471" y="18528"/>
                    <a:pt x="11971" y="17166"/>
                  </a:cubicBezTo>
                  <a:cubicBezTo>
                    <a:pt x="14482" y="15816"/>
                    <a:pt x="16698" y="14754"/>
                    <a:pt x="18520" y="13912"/>
                  </a:cubicBezTo>
                  <a:cubicBezTo>
                    <a:pt x="20345" y="13074"/>
                    <a:pt x="21776" y="12456"/>
                    <a:pt x="22750" y="12044"/>
                  </a:cubicBezTo>
                  <a:cubicBezTo>
                    <a:pt x="23234" y="11840"/>
                    <a:pt x="23603" y="11684"/>
                    <a:pt x="23859" y="11577"/>
                  </a:cubicBezTo>
                  <a:cubicBezTo>
                    <a:pt x="24108" y="11471"/>
                    <a:pt x="24234" y="11411"/>
                    <a:pt x="24234" y="11411"/>
                  </a:cubicBezTo>
                  <a:lnTo>
                    <a:pt x="24234" y="11411"/>
                  </a:lnTo>
                  <a:cubicBezTo>
                    <a:pt x="24234" y="11411"/>
                    <a:pt x="24102" y="11456"/>
                    <a:pt x="23849" y="11555"/>
                  </a:cubicBezTo>
                  <a:lnTo>
                    <a:pt x="22732" y="12000"/>
                  </a:lnTo>
                  <a:cubicBezTo>
                    <a:pt x="21751" y="12398"/>
                    <a:pt x="20313" y="13002"/>
                    <a:pt x="18482" y="13828"/>
                  </a:cubicBezTo>
                  <a:cubicBezTo>
                    <a:pt x="16652" y="14657"/>
                    <a:pt x="14428" y="15708"/>
                    <a:pt x="11908" y="17048"/>
                  </a:cubicBezTo>
                  <a:cubicBezTo>
                    <a:pt x="9398" y="18401"/>
                    <a:pt x="6547" y="19992"/>
                    <a:pt x="3679" y="22173"/>
                  </a:cubicBezTo>
                  <a:cubicBezTo>
                    <a:pt x="2968" y="22724"/>
                    <a:pt x="2256" y="23315"/>
                    <a:pt x="1596" y="23993"/>
                  </a:cubicBezTo>
                  <a:cubicBezTo>
                    <a:pt x="1271" y="24338"/>
                    <a:pt x="945" y="24689"/>
                    <a:pt x="671" y="25093"/>
                  </a:cubicBezTo>
                  <a:cubicBezTo>
                    <a:pt x="397" y="25493"/>
                    <a:pt x="135" y="25926"/>
                    <a:pt x="38" y="26434"/>
                  </a:cubicBezTo>
                  <a:cubicBezTo>
                    <a:pt x="15" y="26559"/>
                    <a:pt x="13" y="26690"/>
                    <a:pt x="1" y="26819"/>
                  </a:cubicBezTo>
                  <a:cubicBezTo>
                    <a:pt x="14" y="26950"/>
                    <a:pt x="32" y="27080"/>
                    <a:pt x="57" y="27209"/>
                  </a:cubicBezTo>
                  <a:cubicBezTo>
                    <a:pt x="127" y="27459"/>
                    <a:pt x="251" y="27691"/>
                    <a:pt x="398" y="27905"/>
                  </a:cubicBezTo>
                  <a:cubicBezTo>
                    <a:pt x="709" y="28322"/>
                    <a:pt x="1128" y="28647"/>
                    <a:pt x="1581" y="28894"/>
                  </a:cubicBezTo>
                  <a:cubicBezTo>
                    <a:pt x="2494" y="29390"/>
                    <a:pt x="3515" y="29671"/>
                    <a:pt x="4553" y="29877"/>
                  </a:cubicBezTo>
                  <a:cubicBezTo>
                    <a:pt x="6628" y="30273"/>
                    <a:pt x="8814" y="30377"/>
                    <a:pt x="11052" y="30377"/>
                  </a:cubicBezTo>
                  <a:cubicBezTo>
                    <a:pt x="11064" y="30377"/>
                    <a:pt x="11076" y="30377"/>
                    <a:pt x="11088" y="30377"/>
                  </a:cubicBezTo>
                  <a:cubicBezTo>
                    <a:pt x="13341" y="30370"/>
                    <a:pt x="15658" y="30238"/>
                    <a:pt x="18024" y="30028"/>
                  </a:cubicBezTo>
                  <a:cubicBezTo>
                    <a:pt x="27493" y="29156"/>
                    <a:pt x="37774" y="27117"/>
                    <a:pt x="48363" y="24296"/>
                  </a:cubicBezTo>
                  <a:cubicBezTo>
                    <a:pt x="58948" y="21442"/>
                    <a:pt x="68872" y="18062"/>
                    <a:pt x="77502" y="14070"/>
                  </a:cubicBezTo>
                  <a:cubicBezTo>
                    <a:pt x="79655" y="13065"/>
                    <a:pt x="81724" y="12015"/>
                    <a:pt x="83676" y="10888"/>
                  </a:cubicBezTo>
                  <a:cubicBezTo>
                    <a:pt x="85622" y="9755"/>
                    <a:pt x="87470" y="8559"/>
                    <a:pt x="89059" y="7149"/>
                  </a:cubicBezTo>
                  <a:cubicBezTo>
                    <a:pt x="89844" y="6437"/>
                    <a:pt x="90582" y="5673"/>
                    <a:pt x="91079" y="4756"/>
                  </a:cubicBezTo>
                  <a:cubicBezTo>
                    <a:pt x="91327" y="4301"/>
                    <a:pt x="91497" y="3791"/>
                    <a:pt x="91496" y="3269"/>
                  </a:cubicBezTo>
                  <a:cubicBezTo>
                    <a:pt x="91495" y="2746"/>
                    <a:pt x="91270" y="2230"/>
                    <a:pt x="90911" y="1872"/>
                  </a:cubicBezTo>
                  <a:cubicBezTo>
                    <a:pt x="90179" y="1151"/>
                    <a:pt x="89214" y="843"/>
                    <a:pt x="88308" y="606"/>
                  </a:cubicBezTo>
                  <a:cubicBezTo>
                    <a:pt x="87390" y="376"/>
                    <a:pt x="86473" y="251"/>
                    <a:pt x="85578" y="161"/>
                  </a:cubicBezTo>
                  <a:cubicBezTo>
                    <a:pt x="84282" y="37"/>
                    <a:pt x="83026" y="0"/>
                    <a:pt x="8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961000" y="1014275"/>
              <a:ext cx="1720250" cy="415225"/>
            </a:xfrm>
            <a:custGeom>
              <a:rect b="b" l="l" r="r" t="t"/>
              <a:pathLst>
                <a:path extrusionOk="0" h="16609" w="68810">
                  <a:moveTo>
                    <a:pt x="16295" y="1"/>
                  </a:moveTo>
                  <a:cubicBezTo>
                    <a:pt x="14000" y="1"/>
                    <a:pt x="11358" y="86"/>
                    <a:pt x="8428" y="406"/>
                  </a:cubicBezTo>
                  <a:cubicBezTo>
                    <a:pt x="7056" y="569"/>
                    <a:pt x="5617" y="779"/>
                    <a:pt x="4151" y="1161"/>
                  </a:cubicBezTo>
                  <a:cubicBezTo>
                    <a:pt x="3418" y="1352"/>
                    <a:pt x="2679" y="1591"/>
                    <a:pt x="1961" y="1927"/>
                  </a:cubicBezTo>
                  <a:cubicBezTo>
                    <a:pt x="1605" y="2102"/>
                    <a:pt x="1253" y="2300"/>
                    <a:pt x="932" y="2553"/>
                  </a:cubicBezTo>
                  <a:cubicBezTo>
                    <a:pt x="613" y="2806"/>
                    <a:pt x="319" y="3127"/>
                    <a:pt x="166" y="3534"/>
                  </a:cubicBezTo>
                  <a:cubicBezTo>
                    <a:pt x="0" y="3941"/>
                    <a:pt x="64" y="4410"/>
                    <a:pt x="230" y="4801"/>
                  </a:cubicBezTo>
                  <a:cubicBezTo>
                    <a:pt x="389" y="5207"/>
                    <a:pt x="679" y="5530"/>
                    <a:pt x="964" y="5848"/>
                  </a:cubicBezTo>
                  <a:cubicBezTo>
                    <a:pt x="1570" y="6450"/>
                    <a:pt x="2284" y="6942"/>
                    <a:pt x="3033" y="7382"/>
                  </a:cubicBezTo>
                  <a:cubicBezTo>
                    <a:pt x="4537" y="8257"/>
                    <a:pt x="6183" y="8967"/>
                    <a:pt x="7894" y="9609"/>
                  </a:cubicBezTo>
                  <a:cubicBezTo>
                    <a:pt x="11322" y="10889"/>
                    <a:pt x="15030" y="11907"/>
                    <a:pt x="18905" y="12794"/>
                  </a:cubicBezTo>
                  <a:cubicBezTo>
                    <a:pt x="22783" y="13678"/>
                    <a:pt x="26836" y="14411"/>
                    <a:pt x="31010" y="15008"/>
                  </a:cubicBezTo>
                  <a:cubicBezTo>
                    <a:pt x="38276" y="16039"/>
                    <a:pt x="45310" y="16609"/>
                    <a:pt x="51832" y="16609"/>
                  </a:cubicBezTo>
                  <a:cubicBezTo>
                    <a:pt x="52803" y="16609"/>
                    <a:pt x="53763" y="16596"/>
                    <a:pt x="54710" y="16570"/>
                  </a:cubicBezTo>
                  <a:cubicBezTo>
                    <a:pt x="58358" y="16445"/>
                    <a:pt x="61849" y="16179"/>
                    <a:pt x="65004" y="15322"/>
                  </a:cubicBezTo>
                  <a:cubicBezTo>
                    <a:pt x="65789" y="15099"/>
                    <a:pt x="66551" y="14825"/>
                    <a:pt x="67247" y="14440"/>
                  </a:cubicBezTo>
                  <a:cubicBezTo>
                    <a:pt x="67598" y="14253"/>
                    <a:pt x="67917" y="14012"/>
                    <a:pt x="68206" y="13740"/>
                  </a:cubicBezTo>
                  <a:cubicBezTo>
                    <a:pt x="68472" y="13445"/>
                    <a:pt x="68691" y="13094"/>
                    <a:pt x="68754" y="12693"/>
                  </a:cubicBezTo>
                  <a:cubicBezTo>
                    <a:pt x="68809" y="12284"/>
                    <a:pt x="68660" y="11891"/>
                    <a:pt x="68461" y="11570"/>
                  </a:cubicBezTo>
                  <a:cubicBezTo>
                    <a:pt x="68254" y="11250"/>
                    <a:pt x="67999" y="10975"/>
                    <a:pt x="67733" y="10724"/>
                  </a:cubicBezTo>
                  <a:cubicBezTo>
                    <a:pt x="67190" y="10231"/>
                    <a:pt x="66595" y="9835"/>
                    <a:pt x="66004" y="9474"/>
                  </a:cubicBezTo>
                  <a:cubicBezTo>
                    <a:pt x="63606" y="8073"/>
                    <a:pt x="61244" y="7206"/>
                    <a:pt x="59180" y="6470"/>
                  </a:cubicBezTo>
                  <a:cubicBezTo>
                    <a:pt x="57105" y="5748"/>
                    <a:pt x="55290" y="5217"/>
                    <a:pt x="53800" y="4809"/>
                  </a:cubicBezTo>
                  <a:cubicBezTo>
                    <a:pt x="52310" y="4402"/>
                    <a:pt x="51145" y="4118"/>
                    <a:pt x="50353" y="3933"/>
                  </a:cubicBezTo>
                  <a:lnTo>
                    <a:pt x="49452" y="3728"/>
                  </a:lnTo>
                  <a:cubicBezTo>
                    <a:pt x="49247" y="3684"/>
                    <a:pt x="49142" y="3666"/>
                    <a:pt x="49142" y="3666"/>
                  </a:cubicBezTo>
                  <a:lnTo>
                    <a:pt x="49142" y="3666"/>
                  </a:lnTo>
                  <a:cubicBezTo>
                    <a:pt x="49142" y="3667"/>
                    <a:pt x="49244" y="3699"/>
                    <a:pt x="49445" y="3752"/>
                  </a:cubicBezTo>
                  <a:lnTo>
                    <a:pt x="50341" y="3979"/>
                  </a:lnTo>
                  <a:cubicBezTo>
                    <a:pt x="51129" y="4180"/>
                    <a:pt x="52291" y="4478"/>
                    <a:pt x="53775" y="4900"/>
                  </a:cubicBezTo>
                  <a:cubicBezTo>
                    <a:pt x="55259" y="5321"/>
                    <a:pt x="57069" y="5864"/>
                    <a:pt x="59135" y="6595"/>
                  </a:cubicBezTo>
                  <a:cubicBezTo>
                    <a:pt x="61190" y="7341"/>
                    <a:pt x="63545" y="8220"/>
                    <a:pt x="65915" y="9619"/>
                  </a:cubicBezTo>
                  <a:cubicBezTo>
                    <a:pt x="66500" y="9978"/>
                    <a:pt x="67087" y="10373"/>
                    <a:pt x="67612" y="10855"/>
                  </a:cubicBezTo>
                  <a:cubicBezTo>
                    <a:pt x="67870" y="11100"/>
                    <a:pt x="68114" y="11365"/>
                    <a:pt x="68307" y="11666"/>
                  </a:cubicBezTo>
                  <a:cubicBezTo>
                    <a:pt x="68493" y="11968"/>
                    <a:pt x="68619" y="12319"/>
                    <a:pt x="68570" y="12667"/>
                  </a:cubicBezTo>
                  <a:cubicBezTo>
                    <a:pt x="68513" y="13020"/>
                    <a:pt x="68317" y="13334"/>
                    <a:pt x="68069" y="13609"/>
                  </a:cubicBezTo>
                  <a:cubicBezTo>
                    <a:pt x="67798" y="13863"/>
                    <a:pt x="67494" y="14092"/>
                    <a:pt x="67153" y="14272"/>
                  </a:cubicBezTo>
                  <a:cubicBezTo>
                    <a:pt x="66476" y="14643"/>
                    <a:pt x="65725" y="14913"/>
                    <a:pt x="64950" y="15131"/>
                  </a:cubicBezTo>
                  <a:cubicBezTo>
                    <a:pt x="61825" y="15972"/>
                    <a:pt x="58341" y="16231"/>
                    <a:pt x="54704" y="16350"/>
                  </a:cubicBezTo>
                  <a:cubicBezTo>
                    <a:pt x="53810" y="16372"/>
                    <a:pt x="52905" y="16384"/>
                    <a:pt x="51990" y="16384"/>
                  </a:cubicBezTo>
                  <a:cubicBezTo>
                    <a:pt x="45437" y="16384"/>
                    <a:pt x="38358" y="15809"/>
                    <a:pt x="31044" y="14771"/>
                  </a:cubicBezTo>
                  <a:cubicBezTo>
                    <a:pt x="26877" y="14174"/>
                    <a:pt x="22828" y="13444"/>
                    <a:pt x="18958" y="12565"/>
                  </a:cubicBezTo>
                  <a:cubicBezTo>
                    <a:pt x="15090" y="11682"/>
                    <a:pt x="11388" y="10671"/>
                    <a:pt x="7972" y="9401"/>
                  </a:cubicBezTo>
                  <a:cubicBezTo>
                    <a:pt x="6267" y="8766"/>
                    <a:pt x="4629" y="8062"/>
                    <a:pt x="3140" y="7200"/>
                  </a:cubicBezTo>
                  <a:cubicBezTo>
                    <a:pt x="2400" y="6768"/>
                    <a:pt x="1698" y="6283"/>
                    <a:pt x="1111" y="5704"/>
                  </a:cubicBezTo>
                  <a:cubicBezTo>
                    <a:pt x="839" y="5400"/>
                    <a:pt x="559" y="5090"/>
                    <a:pt x="416" y="4722"/>
                  </a:cubicBezTo>
                  <a:cubicBezTo>
                    <a:pt x="265" y="4364"/>
                    <a:pt x="209" y="3959"/>
                    <a:pt x="354" y="3603"/>
                  </a:cubicBezTo>
                  <a:cubicBezTo>
                    <a:pt x="486" y="3245"/>
                    <a:pt x="753" y="2947"/>
                    <a:pt x="1054" y="2706"/>
                  </a:cubicBezTo>
                  <a:cubicBezTo>
                    <a:pt x="1358" y="2465"/>
                    <a:pt x="1699" y="2271"/>
                    <a:pt x="2045" y="2101"/>
                  </a:cubicBezTo>
                  <a:cubicBezTo>
                    <a:pt x="2745" y="1770"/>
                    <a:pt x="3474" y="1531"/>
                    <a:pt x="4199" y="1340"/>
                  </a:cubicBezTo>
                  <a:cubicBezTo>
                    <a:pt x="5650" y="957"/>
                    <a:pt x="7081" y="743"/>
                    <a:pt x="8448" y="574"/>
                  </a:cubicBezTo>
                  <a:cubicBezTo>
                    <a:pt x="11625" y="215"/>
                    <a:pt x="14466" y="130"/>
                    <a:pt x="16893" y="130"/>
                  </a:cubicBezTo>
                  <a:cubicBezTo>
                    <a:pt x="18657" y="130"/>
                    <a:pt x="20203" y="175"/>
                    <a:pt x="21501" y="191"/>
                  </a:cubicBezTo>
                  <a:lnTo>
                    <a:pt x="25058" y="242"/>
                  </a:lnTo>
                  <a:lnTo>
                    <a:pt x="25983" y="249"/>
                  </a:lnTo>
                  <a:cubicBezTo>
                    <a:pt x="26191" y="249"/>
                    <a:pt x="26298" y="244"/>
                    <a:pt x="26298" y="244"/>
                  </a:cubicBezTo>
                  <a:cubicBezTo>
                    <a:pt x="26298" y="244"/>
                    <a:pt x="26191" y="233"/>
                    <a:pt x="25983" y="225"/>
                  </a:cubicBezTo>
                  <a:lnTo>
                    <a:pt x="25058" y="194"/>
                  </a:lnTo>
                  <a:lnTo>
                    <a:pt x="21502" y="98"/>
                  </a:lnTo>
                  <a:cubicBezTo>
                    <a:pt x="20061" y="67"/>
                    <a:pt x="18312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564450" y="1798300"/>
              <a:ext cx="500775" cy="441500"/>
            </a:xfrm>
            <a:custGeom>
              <a:rect b="b" l="l" r="r" t="t"/>
              <a:pathLst>
                <a:path extrusionOk="0" h="17660" w="20031">
                  <a:moveTo>
                    <a:pt x="10019" y="1"/>
                  </a:moveTo>
                  <a:cubicBezTo>
                    <a:pt x="6540" y="1"/>
                    <a:pt x="3242" y="2071"/>
                    <a:pt x="1844" y="5491"/>
                  </a:cubicBezTo>
                  <a:cubicBezTo>
                    <a:pt x="0" y="10004"/>
                    <a:pt x="2164" y="15158"/>
                    <a:pt x="6677" y="17001"/>
                  </a:cubicBezTo>
                  <a:cubicBezTo>
                    <a:pt x="7770" y="17448"/>
                    <a:pt x="8901" y="17660"/>
                    <a:pt x="10013" y="17660"/>
                  </a:cubicBezTo>
                  <a:cubicBezTo>
                    <a:pt x="13492" y="17660"/>
                    <a:pt x="16789" y="15589"/>
                    <a:pt x="18187" y="12170"/>
                  </a:cubicBezTo>
                  <a:cubicBezTo>
                    <a:pt x="20030" y="7657"/>
                    <a:pt x="17868" y="2503"/>
                    <a:pt x="13355" y="659"/>
                  </a:cubicBezTo>
                  <a:cubicBezTo>
                    <a:pt x="12262" y="212"/>
                    <a:pt x="11131" y="1"/>
                    <a:pt x="10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4886100" y="1136750"/>
              <a:ext cx="378250" cy="378225"/>
            </a:xfrm>
            <a:custGeom>
              <a:rect b="b" l="l" r="r" t="t"/>
              <a:pathLst>
                <a:path extrusionOk="0" h="15129" w="15130">
                  <a:moveTo>
                    <a:pt x="7565" y="0"/>
                  </a:moveTo>
                  <a:cubicBezTo>
                    <a:pt x="3387" y="0"/>
                    <a:pt x="1" y="3388"/>
                    <a:pt x="1" y="7564"/>
                  </a:cubicBezTo>
                  <a:cubicBezTo>
                    <a:pt x="1" y="11742"/>
                    <a:pt x="3387" y="15129"/>
                    <a:pt x="7565" y="15129"/>
                  </a:cubicBezTo>
                  <a:cubicBezTo>
                    <a:pt x="11743" y="15129"/>
                    <a:pt x="15129" y="11742"/>
                    <a:pt x="15129" y="7564"/>
                  </a:cubicBezTo>
                  <a:cubicBezTo>
                    <a:pt x="15129" y="3388"/>
                    <a:pt x="11743" y="0"/>
                    <a:pt x="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132850" y="695650"/>
              <a:ext cx="415900" cy="415875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24" y="0"/>
                    <a:pt x="1" y="3724"/>
                    <a:pt x="1" y="8317"/>
                  </a:cubicBezTo>
                  <a:cubicBezTo>
                    <a:pt x="1" y="12910"/>
                    <a:pt x="3724" y="16634"/>
                    <a:pt x="8318" y="16634"/>
                  </a:cubicBezTo>
                  <a:cubicBezTo>
                    <a:pt x="12912" y="16634"/>
                    <a:pt x="16636" y="12910"/>
                    <a:pt x="16636" y="8317"/>
                  </a:cubicBezTo>
                  <a:cubicBezTo>
                    <a:pt x="16636" y="3724"/>
                    <a:pt x="12912" y="0"/>
                    <a:pt x="8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4343525" y="1652675"/>
              <a:ext cx="267400" cy="267400"/>
            </a:xfrm>
            <a:custGeom>
              <a:rect b="b" l="l" r="r" t="t"/>
              <a:pathLst>
                <a:path extrusionOk="0" h="10696" w="10696">
                  <a:moveTo>
                    <a:pt x="5348" y="0"/>
                  </a:moveTo>
                  <a:cubicBezTo>
                    <a:pt x="2395" y="0"/>
                    <a:pt x="1" y="2394"/>
                    <a:pt x="1" y="5347"/>
                  </a:cubicBezTo>
                  <a:cubicBezTo>
                    <a:pt x="1" y="8302"/>
                    <a:pt x="2395" y="10696"/>
                    <a:pt x="5348" y="10696"/>
                  </a:cubicBezTo>
                  <a:cubicBezTo>
                    <a:pt x="8301" y="10696"/>
                    <a:pt x="10695" y="8302"/>
                    <a:pt x="10695" y="5347"/>
                  </a:cubicBezTo>
                  <a:cubicBezTo>
                    <a:pt x="10695" y="2394"/>
                    <a:pt x="8301" y="0"/>
                    <a:pt x="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895525" y="1347325"/>
              <a:ext cx="224175" cy="224175"/>
            </a:xfrm>
            <a:custGeom>
              <a:rect b="b" l="l" r="r" t="t"/>
              <a:pathLst>
                <a:path extrusionOk="0" h="8967" w="8967">
                  <a:moveTo>
                    <a:pt x="4483" y="0"/>
                  </a:moveTo>
                  <a:cubicBezTo>
                    <a:pt x="2008" y="0"/>
                    <a:pt x="0" y="2008"/>
                    <a:pt x="0" y="4484"/>
                  </a:cubicBezTo>
                  <a:cubicBezTo>
                    <a:pt x="0" y="6959"/>
                    <a:pt x="2008" y="8967"/>
                    <a:pt x="4483" y="8967"/>
                  </a:cubicBezTo>
                  <a:cubicBezTo>
                    <a:pt x="6960" y="8967"/>
                    <a:pt x="8966" y="6959"/>
                    <a:pt x="8966" y="4484"/>
                  </a:cubicBezTo>
                  <a:cubicBezTo>
                    <a:pt x="8966" y="2008"/>
                    <a:pt x="6959" y="0"/>
                    <a:pt x="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4677875" y="997400"/>
              <a:ext cx="59275" cy="59275"/>
            </a:xfrm>
            <a:custGeom>
              <a:rect b="b" l="l" r="r" t="t"/>
              <a:pathLst>
                <a:path extrusionOk="0" h="2371" w="2371">
                  <a:moveTo>
                    <a:pt x="1185" y="1"/>
                  </a:moveTo>
                  <a:lnTo>
                    <a:pt x="765" y="767"/>
                  </a:lnTo>
                  <a:lnTo>
                    <a:pt x="0" y="1187"/>
                  </a:lnTo>
                  <a:lnTo>
                    <a:pt x="765" y="1605"/>
                  </a:lnTo>
                  <a:lnTo>
                    <a:pt x="1185" y="2371"/>
                  </a:lnTo>
                  <a:lnTo>
                    <a:pt x="1604" y="1605"/>
                  </a:lnTo>
                  <a:lnTo>
                    <a:pt x="2370" y="1187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4203800" y="2059625"/>
              <a:ext cx="59275" cy="59300"/>
            </a:xfrm>
            <a:custGeom>
              <a:rect b="b" l="l" r="r" t="t"/>
              <a:pathLst>
                <a:path extrusionOk="0" h="2372" w="2371">
                  <a:moveTo>
                    <a:pt x="1185" y="1"/>
                  </a:moveTo>
                  <a:lnTo>
                    <a:pt x="766" y="767"/>
                  </a:lnTo>
                  <a:lnTo>
                    <a:pt x="0" y="1186"/>
                  </a:lnTo>
                  <a:lnTo>
                    <a:pt x="766" y="1605"/>
                  </a:lnTo>
                  <a:lnTo>
                    <a:pt x="1185" y="2372"/>
                  </a:lnTo>
                  <a:lnTo>
                    <a:pt x="1604" y="1605"/>
                  </a:lnTo>
                  <a:lnTo>
                    <a:pt x="2371" y="1186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609575" y="1498225"/>
              <a:ext cx="87575" cy="87575"/>
            </a:xfrm>
            <a:custGeom>
              <a:rect b="b" l="l" r="r" t="t"/>
              <a:pathLst>
                <a:path extrusionOk="0" h="3503" w="3503">
                  <a:moveTo>
                    <a:pt x="1752" y="0"/>
                  </a:moveTo>
                  <a:lnTo>
                    <a:pt x="1133" y="1133"/>
                  </a:lnTo>
                  <a:lnTo>
                    <a:pt x="1" y="1752"/>
                  </a:lnTo>
                  <a:lnTo>
                    <a:pt x="1133" y="2371"/>
                  </a:lnTo>
                  <a:lnTo>
                    <a:pt x="1752" y="3503"/>
                  </a:lnTo>
                  <a:lnTo>
                    <a:pt x="2371" y="2371"/>
                  </a:lnTo>
                  <a:lnTo>
                    <a:pt x="3503" y="1752"/>
                  </a:lnTo>
                  <a:lnTo>
                    <a:pt x="2371" y="113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939400" y="565875"/>
              <a:ext cx="87575" cy="87575"/>
            </a:xfrm>
            <a:custGeom>
              <a:rect b="b" l="l" r="r" t="t"/>
              <a:pathLst>
                <a:path extrusionOk="0" h="3503" w="3503">
                  <a:moveTo>
                    <a:pt x="1751" y="0"/>
                  </a:moveTo>
                  <a:lnTo>
                    <a:pt x="1132" y="1132"/>
                  </a:lnTo>
                  <a:lnTo>
                    <a:pt x="0" y="1751"/>
                  </a:lnTo>
                  <a:lnTo>
                    <a:pt x="1132" y="2370"/>
                  </a:lnTo>
                  <a:lnTo>
                    <a:pt x="1751" y="3502"/>
                  </a:lnTo>
                  <a:lnTo>
                    <a:pt x="2370" y="2370"/>
                  </a:lnTo>
                  <a:lnTo>
                    <a:pt x="3502" y="1751"/>
                  </a:lnTo>
                  <a:lnTo>
                    <a:pt x="2370" y="113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4753550" y="1772325"/>
              <a:ext cx="136525" cy="136575"/>
            </a:xfrm>
            <a:custGeom>
              <a:rect b="b" l="l" r="r" t="t"/>
              <a:pathLst>
                <a:path extrusionOk="0" h="5463" w="5461">
                  <a:moveTo>
                    <a:pt x="2731" y="0"/>
                  </a:moveTo>
                  <a:lnTo>
                    <a:pt x="1766" y="1766"/>
                  </a:lnTo>
                  <a:lnTo>
                    <a:pt x="0" y="2732"/>
                  </a:lnTo>
                  <a:lnTo>
                    <a:pt x="1766" y="3697"/>
                  </a:lnTo>
                  <a:lnTo>
                    <a:pt x="2731" y="5462"/>
                  </a:lnTo>
                  <a:lnTo>
                    <a:pt x="3696" y="3697"/>
                  </a:lnTo>
                  <a:lnTo>
                    <a:pt x="5461" y="2732"/>
                  </a:lnTo>
                  <a:lnTo>
                    <a:pt x="3696" y="1766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3397725" y="2481125"/>
              <a:ext cx="1424450" cy="1765750"/>
            </a:xfrm>
            <a:custGeom>
              <a:rect b="b" l="l" r="r" t="t"/>
              <a:pathLst>
                <a:path extrusionOk="0" h="70630" w="56978">
                  <a:moveTo>
                    <a:pt x="19463" y="0"/>
                  </a:moveTo>
                  <a:cubicBezTo>
                    <a:pt x="15594" y="0"/>
                    <a:pt x="11286" y="1700"/>
                    <a:pt x="7115" y="7193"/>
                  </a:cubicBezTo>
                  <a:lnTo>
                    <a:pt x="558" y="31378"/>
                  </a:lnTo>
                  <a:cubicBezTo>
                    <a:pt x="1" y="42375"/>
                    <a:pt x="4600" y="53526"/>
                    <a:pt x="12749" y="60931"/>
                  </a:cubicBezTo>
                  <a:cubicBezTo>
                    <a:pt x="19596" y="67154"/>
                    <a:pt x="28837" y="70629"/>
                    <a:pt x="38077" y="70629"/>
                  </a:cubicBezTo>
                  <a:cubicBezTo>
                    <a:pt x="39833" y="70629"/>
                    <a:pt x="41590" y="70504"/>
                    <a:pt x="43330" y="70248"/>
                  </a:cubicBezTo>
                  <a:cubicBezTo>
                    <a:pt x="47073" y="69696"/>
                    <a:pt x="50916" y="68459"/>
                    <a:pt x="53475" y="65672"/>
                  </a:cubicBezTo>
                  <a:cubicBezTo>
                    <a:pt x="56089" y="62824"/>
                    <a:pt x="56978" y="58573"/>
                    <a:pt x="55969" y="54842"/>
                  </a:cubicBezTo>
                  <a:cubicBezTo>
                    <a:pt x="54959" y="51109"/>
                    <a:pt x="52162" y="47959"/>
                    <a:pt x="48685" y="46271"/>
                  </a:cubicBezTo>
                  <a:cubicBezTo>
                    <a:pt x="46053" y="44992"/>
                    <a:pt x="42861" y="44349"/>
                    <a:pt x="41187" y="41950"/>
                  </a:cubicBezTo>
                  <a:cubicBezTo>
                    <a:pt x="39359" y="39330"/>
                    <a:pt x="40136" y="35782"/>
                    <a:pt x="40874" y="32674"/>
                  </a:cubicBezTo>
                  <a:cubicBezTo>
                    <a:pt x="41612" y="29566"/>
                    <a:pt x="42096" y="25876"/>
                    <a:pt x="39911" y="23545"/>
                  </a:cubicBezTo>
                  <a:cubicBezTo>
                    <a:pt x="38313" y="21841"/>
                    <a:pt x="35553" y="21239"/>
                    <a:pt x="34605" y="19104"/>
                  </a:cubicBezTo>
                  <a:cubicBezTo>
                    <a:pt x="34015" y="17778"/>
                    <a:pt x="34325" y="16250"/>
                    <a:pt x="34414" y="14801"/>
                  </a:cubicBezTo>
                  <a:cubicBezTo>
                    <a:pt x="34749" y="9312"/>
                    <a:pt x="31362" y="3784"/>
                    <a:pt x="26319" y="1591"/>
                  </a:cubicBezTo>
                  <a:cubicBezTo>
                    <a:pt x="24327" y="724"/>
                    <a:pt x="21988" y="0"/>
                    <a:pt x="19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3709475" y="2496075"/>
              <a:ext cx="988475" cy="1650125"/>
            </a:xfrm>
            <a:custGeom>
              <a:rect b="b" l="l" r="r" t="t"/>
              <a:pathLst>
                <a:path extrusionOk="0" h="66005" w="39539">
                  <a:moveTo>
                    <a:pt x="9197" y="1"/>
                  </a:moveTo>
                  <a:cubicBezTo>
                    <a:pt x="7058" y="1"/>
                    <a:pt x="5202" y="721"/>
                    <a:pt x="3869" y="1564"/>
                  </a:cubicBezTo>
                  <a:cubicBezTo>
                    <a:pt x="2239" y="2584"/>
                    <a:pt x="1273" y="3785"/>
                    <a:pt x="720" y="4631"/>
                  </a:cubicBezTo>
                  <a:cubicBezTo>
                    <a:pt x="170" y="5491"/>
                    <a:pt x="1" y="6011"/>
                    <a:pt x="1" y="6011"/>
                  </a:cubicBezTo>
                  <a:cubicBezTo>
                    <a:pt x="1" y="6011"/>
                    <a:pt x="2" y="6011"/>
                    <a:pt x="2" y="6011"/>
                  </a:cubicBezTo>
                  <a:cubicBezTo>
                    <a:pt x="38" y="6011"/>
                    <a:pt x="252" y="5513"/>
                    <a:pt x="817" y="4697"/>
                  </a:cubicBezTo>
                  <a:cubicBezTo>
                    <a:pt x="1395" y="3882"/>
                    <a:pt x="2372" y="2726"/>
                    <a:pt x="3987" y="1755"/>
                  </a:cubicBezTo>
                  <a:cubicBezTo>
                    <a:pt x="5286" y="965"/>
                    <a:pt x="7062" y="301"/>
                    <a:pt x="9093" y="301"/>
                  </a:cubicBezTo>
                  <a:cubicBezTo>
                    <a:pt x="9537" y="301"/>
                    <a:pt x="9992" y="332"/>
                    <a:pt x="10458" y="401"/>
                  </a:cubicBezTo>
                  <a:cubicBezTo>
                    <a:pt x="13016" y="758"/>
                    <a:pt x="15857" y="2268"/>
                    <a:pt x="17580" y="4994"/>
                  </a:cubicBezTo>
                  <a:lnTo>
                    <a:pt x="17582" y="4999"/>
                  </a:lnTo>
                  <a:lnTo>
                    <a:pt x="17596" y="5015"/>
                  </a:lnTo>
                  <a:cubicBezTo>
                    <a:pt x="18620" y="6397"/>
                    <a:pt x="19395" y="8112"/>
                    <a:pt x="19904" y="9943"/>
                  </a:cubicBezTo>
                  <a:cubicBezTo>
                    <a:pt x="20157" y="10862"/>
                    <a:pt x="20358" y="11817"/>
                    <a:pt x="20459" y="12802"/>
                  </a:cubicBezTo>
                  <a:cubicBezTo>
                    <a:pt x="20577" y="13777"/>
                    <a:pt x="20576" y="14803"/>
                    <a:pt x="20703" y="15843"/>
                  </a:cubicBezTo>
                  <a:cubicBezTo>
                    <a:pt x="20824" y="16879"/>
                    <a:pt x="20985" y="17932"/>
                    <a:pt x="21352" y="18969"/>
                  </a:cubicBezTo>
                  <a:cubicBezTo>
                    <a:pt x="21729" y="19981"/>
                    <a:pt x="22199" y="20953"/>
                    <a:pt x="22599" y="21955"/>
                  </a:cubicBezTo>
                  <a:cubicBezTo>
                    <a:pt x="23002" y="22953"/>
                    <a:pt x="23297" y="23997"/>
                    <a:pt x="23324" y="25079"/>
                  </a:cubicBezTo>
                  <a:cubicBezTo>
                    <a:pt x="23337" y="26153"/>
                    <a:pt x="23147" y="27271"/>
                    <a:pt x="22943" y="28374"/>
                  </a:cubicBezTo>
                  <a:cubicBezTo>
                    <a:pt x="22645" y="29934"/>
                    <a:pt x="22255" y="31467"/>
                    <a:pt x="21973" y="33008"/>
                  </a:cubicBezTo>
                  <a:cubicBezTo>
                    <a:pt x="21686" y="34547"/>
                    <a:pt x="21541" y="36101"/>
                    <a:pt x="21581" y="37625"/>
                  </a:cubicBezTo>
                  <a:cubicBezTo>
                    <a:pt x="21651" y="40668"/>
                    <a:pt x="22544" y="43627"/>
                    <a:pt x="24246" y="45888"/>
                  </a:cubicBezTo>
                  <a:cubicBezTo>
                    <a:pt x="25085" y="47019"/>
                    <a:pt x="26111" y="47972"/>
                    <a:pt x="27250" y="48675"/>
                  </a:cubicBezTo>
                  <a:cubicBezTo>
                    <a:pt x="28389" y="49379"/>
                    <a:pt x="29589" y="49851"/>
                    <a:pt x="30724" y="50320"/>
                  </a:cubicBezTo>
                  <a:cubicBezTo>
                    <a:pt x="31861" y="50787"/>
                    <a:pt x="32949" y="51251"/>
                    <a:pt x="33900" y="51856"/>
                  </a:cubicBezTo>
                  <a:cubicBezTo>
                    <a:pt x="34818" y="52429"/>
                    <a:pt x="35658" y="53120"/>
                    <a:pt x="36394" y="53913"/>
                  </a:cubicBezTo>
                  <a:cubicBezTo>
                    <a:pt x="37805" y="55428"/>
                    <a:pt x="38633" y="57174"/>
                    <a:pt x="38955" y="58784"/>
                  </a:cubicBezTo>
                  <a:cubicBezTo>
                    <a:pt x="39305" y="60395"/>
                    <a:pt x="39235" y="61847"/>
                    <a:pt x="38919" y="62959"/>
                  </a:cubicBezTo>
                  <a:cubicBezTo>
                    <a:pt x="38679" y="63818"/>
                    <a:pt x="38261" y="64617"/>
                    <a:pt x="37692" y="65306"/>
                  </a:cubicBezTo>
                  <a:cubicBezTo>
                    <a:pt x="37306" y="65781"/>
                    <a:pt x="37047" y="65983"/>
                    <a:pt x="37068" y="66004"/>
                  </a:cubicBezTo>
                  <a:cubicBezTo>
                    <a:pt x="37068" y="66004"/>
                    <a:pt x="37346" y="65828"/>
                    <a:pt x="37762" y="65365"/>
                  </a:cubicBezTo>
                  <a:cubicBezTo>
                    <a:pt x="38176" y="64908"/>
                    <a:pt x="38738" y="64149"/>
                    <a:pt x="39090" y="63008"/>
                  </a:cubicBezTo>
                  <a:cubicBezTo>
                    <a:pt x="39440" y="61876"/>
                    <a:pt x="39538" y="60384"/>
                    <a:pt x="39205" y="58733"/>
                  </a:cubicBezTo>
                  <a:cubicBezTo>
                    <a:pt x="38900" y="57081"/>
                    <a:pt x="38066" y="55264"/>
                    <a:pt x="36631" y="53695"/>
                  </a:cubicBezTo>
                  <a:cubicBezTo>
                    <a:pt x="35882" y="52873"/>
                    <a:pt x="35027" y="52154"/>
                    <a:pt x="34088" y="51558"/>
                  </a:cubicBezTo>
                  <a:cubicBezTo>
                    <a:pt x="33112" y="50926"/>
                    <a:pt x="32004" y="50446"/>
                    <a:pt x="30869" y="49971"/>
                  </a:cubicBezTo>
                  <a:cubicBezTo>
                    <a:pt x="29735" y="49493"/>
                    <a:pt x="28556" y="49018"/>
                    <a:pt x="27462" y="48334"/>
                  </a:cubicBezTo>
                  <a:cubicBezTo>
                    <a:pt x="26371" y="47653"/>
                    <a:pt x="25389" y="46732"/>
                    <a:pt x="24583" y="45637"/>
                  </a:cubicBezTo>
                  <a:cubicBezTo>
                    <a:pt x="22950" y="43448"/>
                    <a:pt x="22091" y="40584"/>
                    <a:pt x="22028" y="37613"/>
                  </a:cubicBezTo>
                  <a:cubicBezTo>
                    <a:pt x="21992" y="36124"/>
                    <a:pt x="22135" y="34607"/>
                    <a:pt x="22420" y="33089"/>
                  </a:cubicBezTo>
                  <a:cubicBezTo>
                    <a:pt x="22698" y="31568"/>
                    <a:pt x="23089" y="30039"/>
                    <a:pt x="23391" y="28460"/>
                  </a:cubicBezTo>
                  <a:cubicBezTo>
                    <a:pt x="23597" y="27337"/>
                    <a:pt x="23792" y="26223"/>
                    <a:pt x="23779" y="25067"/>
                  </a:cubicBezTo>
                  <a:cubicBezTo>
                    <a:pt x="23750" y="23917"/>
                    <a:pt x="23431" y="22805"/>
                    <a:pt x="23018" y="21788"/>
                  </a:cubicBezTo>
                  <a:cubicBezTo>
                    <a:pt x="22609" y="20766"/>
                    <a:pt x="22137" y="19796"/>
                    <a:pt x="21770" y="18816"/>
                  </a:cubicBezTo>
                  <a:cubicBezTo>
                    <a:pt x="21424" y="17846"/>
                    <a:pt x="21258" y="16809"/>
                    <a:pt x="21137" y="15795"/>
                  </a:cubicBezTo>
                  <a:cubicBezTo>
                    <a:pt x="21010" y="14783"/>
                    <a:pt x="21008" y="13767"/>
                    <a:pt x="20884" y="12754"/>
                  </a:cubicBezTo>
                  <a:cubicBezTo>
                    <a:pt x="20777" y="11747"/>
                    <a:pt x="20567" y="10770"/>
                    <a:pt x="20305" y="9830"/>
                  </a:cubicBezTo>
                  <a:cubicBezTo>
                    <a:pt x="19770" y="7961"/>
                    <a:pt x="18993" y="6240"/>
                    <a:pt x="17906" y="4788"/>
                  </a:cubicBezTo>
                  <a:lnTo>
                    <a:pt x="17906" y="4788"/>
                  </a:lnTo>
                  <a:cubicBezTo>
                    <a:pt x="16091" y="1960"/>
                    <a:pt x="13144" y="434"/>
                    <a:pt x="10502" y="90"/>
                  </a:cubicBezTo>
                  <a:cubicBezTo>
                    <a:pt x="10057" y="29"/>
                    <a:pt x="9622" y="1"/>
                    <a:pt x="9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866025" y="3744000"/>
              <a:ext cx="1759600" cy="1711825"/>
            </a:xfrm>
            <a:custGeom>
              <a:rect b="b" l="l" r="r" t="t"/>
              <a:pathLst>
                <a:path extrusionOk="0" h="68473" w="70384">
                  <a:moveTo>
                    <a:pt x="45401" y="1"/>
                  </a:moveTo>
                  <a:cubicBezTo>
                    <a:pt x="44126" y="1"/>
                    <a:pt x="43335" y="42"/>
                    <a:pt x="43335" y="42"/>
                  </a:cubicBezTo>
                  <a:lnTo>
                    <a:pt x="22551" y="2573"/>
                  </a:lnTo>
                  <a:cubicBezTo>
                    <a:pt x="22551" y="2573"/>
                    <a:pt x="7394" y="4145"/>
                    <a:pt x="3224" y="16282"/>
                  </a:cubicBezTo>
                  <a:lnTo>
                    <a:pt x="0" y="30722"/>
                  </a:lnTo>
                  <a:lnTo>
                    <a:pt x="16680" y="31386"/>
                  </a:lnTo>
                  <a:lnTo>
                    <a:pt x="17010" y="34140"/>
                  </a:lnTo>
                  <a:cubicBezTo>
                    <a:pt x="17413" y="35619"/>
                    <a:pt x="17924" y="37379"/>
                    <a:pt x="18483" y="38808"/>
                  </a:cubicBezTo>
                  <a:cubicBezTo>
                    <a:pt x="19416" y="41199"/>
                    <a:pt x="21630" y="46238"/>
                    <a:pt x="20316" y="48576"/>
                  </a:cubicBezTo>
                  <a:cubicBezTo>
                    <a:pt x="16999" y="54473"/>
                    <a:pt x="13760" y="68472"/>
                    <a:pt x="13760" y="68472"/>
                  </a:cubicBezTo>
                  <a:lnTo>
                    <a:pt x="61568" y="67851"/>
                  </a:lnTo>
                  <a:lnTo>
                    <a:pt x="55867" y="3305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70383" y="24595"/>
                    <a:pt x="70383" y="24596"/>
                    <a:pt x="70383" y="24596"/>
                  </a:cubicBezTo>
                  <a:lnTo>
                    <a:pt x="70383" y="2459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68205" y="12057"/>
                    <a:pt x="64284" y="5910"/>
                    <a:pt x="62933" y="4429"/>
                  </a:cubicBezTo>
                  <a:cubicBezTo>
                    <a:pt x="59307" y="458"/>
                    <a:pt x="49657" y="1"/>
                    <a:pt x="45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3404800" y="2683350"/>
              <a:ext cx="743850" cy="1399950"/>
            </a:xfrm>
            <a:custGeom>
              <a:rect b="b" l="l" r="r" t="t"/>
              <a:pathLst>
                <a:path extrusionOk="0" h="55998" w="29754">
                  <a:moveTo>
                    <a:pt x="19223" y="0"/>
                  </a:moveTo>
                  <a:cubicBezTo>
                    <a:pt x="18707" y="0"/>
                    <a:pt x="18183" y="44"/>
                    <a:pt x="17656" y="134"/>
                  </a:cubicBezTo>
                  <a:lnTo>
                    <a:pt x="2672" y="2705"/>
                  </a:lnTo>
                  <a:cubicBezTo>
                    <a:pt x="1103" y="2975"/>
                    <a:pt x="0" y="4399"/>
                    <a:pt x="135" y="5985"/>
                  </a:cubicBezTo>
                  <a:lnTo>
                    <a:pt x="3411" y="47978"/>
                  </a:lnTo>
                  <a:cubicBezTo>
                    <a:pt x="3770" y="52574"/>
                    <a:pt x="7787" y="55998"/>
                    <a:pt x="12618" y="55998"/>
                  </a:cubicBezTo>
                  <a:cubicBezTo>
                    <a:pt x="12910" y="55998"/>
                    <a:pt x="13205" y="55985"/>
                    <a:pt x="13502" y="55960"/>
                  </a:cubicBezTo>
                  <a:cubicBezTo>
                    <a:pt x="18771" y="55509"/>
                    <a:pt x="22793" y="51149"/>
                    <a:pt x="22490" y="46217"/>
                  </a:cubicBezTo>
                  <a:cubicBezTo>
                    <a:pt x="22171" y="41041"/>
                    <a:pt x="21931" y="35587"/>
                    <a:pt x="21931" y="35587"/>
                  </a:cubicBezTo>
                  <a:cubicBezTo>
                    <a:pt x="21931" y="35587"/>
                    <a:pt x="28526" y="34050"/>
                    <a:pt x="29346" y="25263"/>
                  </a:cubicBezTo>
                  <a:cubicBezTo>
                    <a:pt x="29753" y="20895"/>
                    <a:pt x="29078" y="13820"/>
                    <a:pt x="28339" y="8047"/>
                  </a:cubicBezTo>
                  <a:cubicBezTo>
                    <a:pt x="27742" y="3380"/>
                    <a:pt x="23768" y="0"/>
                    <a:pt x="19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983950" y="2984050"/>
              <a:ext cx="58425" cy="53600"/>
            </a:xfrm>
            <a:custGeom>
              <a:rect b="b" l="l" r="r" t="t"/>
              <a:pathLst>
                <a:path extrusionOk="0" h="2144" w="2337">
                  <a:moveTo>
                    <a:pt x="1201" y="1"/>
                  </a:moveTo>
                  <a:cubicBezTo>
                    <a:pt x="1155" y="1"/>
                    <a:pt x="1109" y="3"/>
                    <a:pt x="1062" y="9"/>
                  </a:cubicBezTo>
                  <a:cubicBezTo>
                    <a:pt x="451" y="81"/>
                    <a:pt x="1" y="616"/>
                    <a:pt x="60" y="1204"/>
                  </a:cubicBezTo>
                  <a:cubicBezTo>
                    <a:pt x="114" y="1747"/>
                    <a:pt x="582" y="2144"/>
                    <a:pt x="1136" y="2144"/>
                  </a:cubicBezTo>
                  <a:cubicBezTo>
                    <a:pt x="1182" y="2144"/>
                    <a:pt x="1228" y="2141"/>
                    <a:pt x="1275" y="2136"/>
                  </a:cubicBezTo>
                  <a:cubicBezTo>
                    <a:pt x="1887" y="2062"/>
                    <a:pt x="2336" y="1529"/>
                    <a:pt x="2277" y="941"/>
                  </a:cubicBezTo>
                  <a:cubicBezTo>
                    <a:pt x="2223" y="398"/>
                    <a:pt x="1754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3969200" y="2953200"/>
              <a:ext cx="113200" cy="33025"/>
            </a:xfrm>
            <a:custGeom>
              <a:rect b="b" l="l" r="r" t="t"/>
              <a:pathLst>
                <a:path extrusionOk="0" h="1321" w="4528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5" y="51"/>
                    <a:pt x="849" y="363"/>
                    <a:pt x="489" y="665"/>
                  </a:cubicBezTo>
                  <a:cubicBezTo>
                    <a:pt x="124" y="969"/>
                    <a:pt x="0" y="1241"/>
                    <a:pt x="68" y="1302"/>
                  </a:cubicBezTo>
                  <a:cubicBezTo>
                    <a:pt x="81" y="1315"/>
                    <a:pt x="100" y="1320"/>
                    <a:pt x="124" y="1320"/>
                  </a:cubicBezTo>
                  <a:cubicBezTo>
                    <a:pt x="366" y="1320"/>
                    <a:pt x="1159" y="760"/>
                    <a:pt x="2248" y="703"/>
                  </a:cubicBezTo>
                  <a:cubicBezTo>
                    <a:pt x="2328" y="697"/>
                    <a:pt x="2407" y="695"/>
                    <a:pt x="2484" y="695"/>
                  </a:cubicBezTo>
                  <a:cubicBezTo>
                    <a:pt x="3425" y="695"/>
                    <a:pt x="4138" y="1065"/>
                    <a:pt x="4385" y="1065"/>
                  </a:cubicBezTo>
                  <a:cubicBezTo>
                    <a:pt x="4421" y="1065"/>
                    <a:pt x="4448" y="1057"/>
                    <a:pt x="4463" y="1039"/>
                  </a:cubicBezTo>
                  <a:cubicBezTo>
                    <a:pt x="4528" y="969"/>
                    <a:pt x="4385" y="715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3689150" y="3010825"/>
              <a:ext cx="58400" cy="53600"/>
            </a:xfrm>
            <a:custGeom>
              <a:rect b="b" l="l" r="r" t="t"/>
              <a:pathLst>
                <a:path extrusionOk="0" h="2144" w="2336">
                  <a:moveTo>
                    <a:pt x="1198" y="1"/>
                  </a:moveTo>
                  <a:cubicBezTo>
                    <a:pt x="1153" y="1"/>
                    <a:pt x="1107" y="3"/>
                    <a:pt x="1061" y="9"/>
                  </a:cubicBezTo>
                  <a:cubicBezTo>
                    <a:pt x="449" y="82"/>
                    <a:pt x="1" y="617"/>
                    <a:pt x="60" y="1204"/>
                  </a:cubicBezTo>
                  <a:cubicBezTo>
                    <a:pt x="114" y="1748"/>
                    <a:pt x="581" y="2144"/>
                    <a:pt x="1134" y="2144"/>
                  </a:cubicBezTo>
                  <a:cubicBezTo>
                    <a:pt x="1180" y="2144"/>
                    <a:pt x="1227" y="2141"/>
                    <a:pt x="1273" y="2135"/>
                  </a:cubicBezTo>
                  <a:cubicBezTo>
                    <a:pt x="1886" y="2063"/>
                    <a:pt x="2336" y="1528"/>
                    <a:pt x="2277" y="941"/>
                  </a:cubicBezTo>
                  <a:cubicBezTo>
                    <a:pt x="2222" y="398"/>
                    <a:pt x="1752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3674575" y="2977850"/>
              <a:ext cx="113200" cy="33025"/>
            </a:xfrm>
            <a:custGeom>
              <a:rect b="b" l="l" r="r" t="t"/>
              <a:pathLst>
                <a:path extrusionOk="0" h="1321" w="4528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7" y="51"/>
                    <a:pt x="850" y="363"/>
                    <a:pt x="491" y="665"/>
                  </a:cubicBezTo>
                  <a:cubicBezTo>
                    <a:pt x="124" y="969"/>
                    <a:pt x="1" y="1241"/>
                    <a:pt x="69" y="1302"/>
                  </a:cubicBezTo>
                  <a:cubicBezTo>
                    <a:pt x="82" y="1315"/>
                    <a:pt x="101" y="1320"/>
                    <a:pt x="126" y="1320"/>
                  </a:cubicBezTo>
                  <a:cubicBezTo>
                    <a:pt x="368" y="1320"/>
                    <a:pt x="1161" y="760"/>
                    <a:pt x="2249" y="702"/>
                  </a:cubicBezTo>
                  <a:cubicBezTo>
                    <a:pt x="2329" y="697"/>
                    <a:pt x="2408" y="694"/>
                    <a:pt x="2485" y="694"/>
                  </a:cubicBezTo>
                  <a:cubicBezTo>
                    <a:pt x="3426" y="694"/>
                    <a:pt x="4139" y="1065"/>
                    <a:pt x="4386" y="1065"/>
                  </a:cubicBezTo>
                  <a:cubicBezTo>
                    <a:pt x="4423" y="1065"/>
                    <a:pt x="4449" y="1057"/>
                    <a:pt x="4465" y="1039"/>
                  </a:cubicBezTo>
                  <a:cubicBezTo>
                    <a:pt x="4528" y="969"/>
                    <a:pt x="4385" y="713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3876300" y="2970150"/>
              <a:ext cx="110500" cy="249900"/>
            </a:xfrm>
            <a:custGeom>
              <a:rect b="b" l="l" r="r" t="t"/>
              <a:pathLst>
                <a:path extrusionOk="0" h="9996" w="4420">
                  <a:moveTo>
                    <a:pt x="137" y="1"/>
                  </a:moveTo>
                  <a:cubicBezTo>
                    <a:pt x="135" y="1"/>
                    <a:pt x="134" y="1"/>
                    <a:pt x="132" y="2"/>
                  </a:cubicBezTo>
                  <a:cubicBezTo>
                    <a:pt x="0" y="59"/>
                    <a:pt x="1088" y="2733"/>
                    <a:pt x="2561" y="5974"/>
                  </a:cubicBezTo>
                  <a:cubicBezTo>
                    <a:pt x="2929" y="6768"/>
                    <a:pt x="3282" y="7527"/>
                    <a:pt x="3618" y="8249"/>
                  </a:cubicBezTo>
                  <a:cubicBezTo>
                    <a:pt x="3789" y="8596"/>
                    <a:pt x="3939" y="8919"/>
                    <a:pt x="3881" y="9145"/>
                  </a:cubicBezTo>
                  <a:cubicBezTo>
                    <a:pt x="3843" y="9357"/>
                    <a:pt x="3557" y="9437"/>
                    <a:pt x="3252" y="9488"/>
                  </a:cubicBezTo>
                  <a:cubicBezTo>
                    <a:pt x="2054" y="9721"/>
                    <a:pt x="1316" y="9898"/>
                    <a:pt x="1326" y="9967"/>
                  </a:cubicBezTo>
                  <a:cubicBezTo>
                    <a:pt x="1328" y="9986"/>
                    <a:pt x="1392" y="9995"/>
                    <a:pt x="1512" y="9995"/>
                  </a:cubicBezTo>
                  <a:cubicBezTo>
                    <a:pt x="1807" y="9995"/>
                    <a:pt x="2439" y="9938"/>
                    <a:pt x="3303" y="9836"/>
                  </a:cubicBezTo>
                  <a:cubicBezTo>
                    <a:pt x="3453" y="9817"/>
                    <a:pt x="3626" y="9803"/>
                    <a:pt x="3818" y="9730"/>
                  </a:cubicBezTo>
                  <a:cubicBezTo>
                    <a:pt x="4011" y="9664"/>
                    <a:pt x="4225" y="9484"/>
                    <a:pt x="4293" y="9249"/>
                  </a:cubicBezTo>
                  <a:cubicBezTo>
                    <a:pt x="4419" y="8780"/>
                    <a:pt x="4195" y="8398"/>
                    <a:pt x="4056" y="8056"/>
                  </a:cubicBezTo>
                  <a:cubicBezTo>
                    <a:pt x="3732" y="7328"/>
                    <a:pt x="3392" y="6565"/>
                    <a:pt x="3036" y="5765"/>
                  </a:cubicBezTo>
                  <a:cubicBezTo>
                    <a:pt x="1580" y="2560"/>
                    <a:pt x="293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3656875" y="3514150"/>
              <a:ext cx="296600" cy="115725"/>
            </a:xfrm>
            <a:custGeom>
              <a:rect b="b" l="l" r="r" t="t"/>
              <a:pathLst>
                <a:path extrusionOk="0" h="4629" w="11864">
                  <a:moveTo>
                    <a:pt x="0" y="0"/>
                  </a:moveTo>
                  <a:cubicBezTo>
                    <a:pt x="0" y="0"/>
                    <a:pt x="2566" y="4628"/>
                    <a:pt x="9290" y="4628"/>
                  </a:cubicBezTo>
                  <a:cubicBezTo>
                    <a:pt x="10088" y="4628"/>
                    <a:pt x="10945" y="4563"/>
                    <a:pt x="11863" y="4417"/>
                  </a:cubicBezTo>
                  <a:lnTo>
                    <a:pt x="11849" y="2356"/>
                  </a:lnTo>
                  <a:cubicBezTo>
                    <a:pt x="11849" y="2356"/>
                    <a:pt x="11228" y="2436"/>
                    <a:pt x="10180" y="2436"/>
                  </a:cubicBezTo>
                  <a:cubicBezTo>
                    <a:pt x="8022" y="2436"/>
                    <a:pt x="4055" y="209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648525" y="2866650"/>
              <a:ext cx="138850" cy="45050"/>
            </a:xfrm>
            <a:custGeom>
              <a:rect b="b" l="l" r="r" t="t"/>
              <a:pathLst>
                <a:path extrusionOk="0" h="1802" w="5554">
                  <a:moveTo>
                    <a:pt x="3466" y="1"/>
                  </a:moveTo>
                  <a:cubicBezTo>
                    <a:pt x="3190" y="1"/>
                    <a:pt x="2898" y="24"/>
                    <a:pt x="2598" y="77"/>
                  </a:cubicBezTo>
                  <a:cubicBezTo>
                    <a:pt x="1759" y="226"/>
                    <a:pt x="1051" y="572"/>
                    <a:pt x="617" y="917"/>
                  </a:cubicBezTo>
                  <a:cubicBezTo>
                    <a:pt x="178" y="1263"/>
                    <a:pt x="0" y="1583"/>
                    <a:pt x="93" y="1717"/>
                  </a:cubicBezTo>
                  <a:cubicBezTo>
                    <a:pt x="137" y="1777"/>
                    <a:pt x="222" y="1802"/>
                    <a:pt x="342" y="1802"/>
                  </a:cubicBezTo>
                  <a:cubicBezTo>
                    <a:pt x="785" y="1802"/>
                    <a:pt x="1706" y="1462"/>
                    <a:pt x="2810" y="1279"/>
                  </a:cubicBezTo>
                  <a:cubicBezTo>
                    <a:pt x="4207" y="1019"/>
                    <a:pt x="5416" y="1097"/>
                    <a:pt x="5513" y="763"/>
                  </a:cubicBezTo>
                  <a:cubicBezTo>
                    <a:pt x="5553" y="605"/>
                    <a:pt x="5277" y="364"/>
                    <a:pt x="4747" y="190"/>
                  </a:cubicBezTo>
                  <a:cubicBezTo>
                    <a:pt x="4408" y="77"/>
                    <a:pt x="3963" y="1"/>
                    <a:pt x="3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3960025" y="2865175"/>
              <a:ext cx="106250" cy="34225"/>
            </a:xfrm>
            <a:custGeom>
              <a:rect b="b" l="l" r="r" t="t"/>
              <a:pathLst>
                <a:path extrusionOk="0" h="1369" w="4250">
                  <a:moveTo>
                    <a:pt x="2197" y="0"/>
                  </a:moveTo>
                  <a:cubicBezTo>
                    <a:pt x="2162" y="0"/>
                    <a:pt x="2126" y="1"/>
                    <a:pt x="2090" y="2"/>
                  </a:cubicBezTo>
                  <a:cubicBezTo>
                    <a:pt x="1406" y="25"/>
                    <a:pt x="813" y="275"/>
                    <a:pt x="467" y="555"/>
                  </a:cubicBezTo>
                  <a:cubicBezTo>
                    <a:pt x="115" y="836"/>
                    <a:pt x="1" y="1118"/>
                    <a:pt x="94" y="1251"/>
                  </a:cubicBezTo>
                  <a:cubicBezTo>
                    <a:pt x="162" y="1338"/>
                    <a:pt x="293" y="1368"/>
                    <a:pt x="473" y="1368"/>
                  </a:cubicBezTo>
                  <a:cubicBezTo>
                    <a:pt x="854" y="1368"/>
                    <a:pt x="1454" y="1233"/>
                    <a:pt x="2130" y="1222"/>
                  </a:cubicBezTo>
                  <a:cubicBezTo>
                    <a:pt x="2237" y="1217"/>
                    <a:pt x="2343" y="1215"/>
                    <a:pt x="2446" y="1215"/>
                  </a:cubicBezTo>
                  <a:cubicBezTo>
                    <a:pt x="2915" y="1215"/>
                    <a:pt x="3335" y="1262"/>
                    <a:pt x="3647" y="1262"/>
                  </a:cubicBezTo>
                  <a:cubicBezTo>
                    <a:pt x="3903" y="1262"/>
                    <a:pt x="4086" y="1230"/>
                    <a:pt x="4164" y="1114"/>
                  </a:cubicBezTo>
                  <a:cubicBezTo>
                    <a:pt x="4249" y="976"/>
                    <a:pt x="4115" y="702"/>
                    <a:pt x="3746" y="445"/>
                  </a:cubicBezTo>
                  <a:cubicBezTo>
                    <a:pt x="3402" y="201"/>
                    <a:pt x="2839" y="0"/>
                    <a:pt x="2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839500" y="3247775"/>
              <a:ext cx="102275" cy="86250"/>
            </a:xfrm>
            <a:custGeom>
              <a:rect b="b" l="l" r="r" t="t"/>
              <a:pathLst>
                <a:path extrusionOk="0" h="3450" w="4091">
                  <a:moveTo>
                    <a:pt x="1168" y="0"/>
                  </a:moveTo>
                  <a:cubicBezTo>
                    <a:pt x="435" y="311"/>
                    <a:pt x="1" y="1182"/>
                    <a:pt x="162" y="1962"/>
                  </a:cubicBezTo>
                  <a:cubicBezTo>
                    <a:pt x="323" y="2741"/>
                    <a:pt x="1040" y="3360"/>
                    <a:pt x="1833" y="3440"/>
                  </a:cubicBezTo>
                  <a:cubicBezTo>
                    <a:pt x="1894" y="3446"/>
                    <a:pt x="1955" y="3449"/>
                    <a:pt x="2016" y="3449"/>
                  </a:cubicBezTo>
                  <a:cubicBezTo>
                    <a:pt x="2747" y="3449"/>
                    <a:pt x="3464" y="3020"/>
                    <a:pt x="3822" y="2378"/>
                  </a:cubicBezTo>
                  <a:cubicBezTo>
                    <a:pt x="3998" y="2060"/>
                    <a:pt x="4090" y="1664"/>
                    <a:pt x="3941" y="1333"/>
                  </a:cubicBezTo>
                  <a:cubicBezTo>
                    <a:pt x="3828" y="1088"/>
                    <a:pt x="3601" y="915"/>
                    <a:pt x="3373" y="772"/>
                  </a:cubicBezTo>
                  <a:cubicBezTo>
                    <a:pt x="2577" y="275"/>
                    <a:pt x="2105" y="9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827125" y="3245200"/>
              <a:ext cx="115750" cy="66525"/>
            </a:xfrm>
            <a:custGeom>
              <a:rect b="b" l="l" r="r" t="t"/>
              <a:pathLst>
                <a:path extrusionOk="0" h="2661" w="4630">
                  <a:moveTo>
                    <a:pt x="112" y="1"/>
                  </a:moveTo>
                  <a:cubicBezTo>
                    <a:pt x="99" y="1"/>
                    <a:pt x="88" y="3"/>
                    <a:pt x="79" y="9"/>
                  </a:cubicBezTo>
                  <a:cubicBezTo>
                    <a:pt x="0" y="61"/>
                    <a:pt x="94" y="377"/>
                    <a:pt x="408" y="780"/>
                  </a:cubicBezTo>
                  <a:cubicBezTo>
                    <a:pt x="717" y="1185"/>
                    <a:pt x="1242" y="1659"/>
                    <a:pt x="1913" y="2042"/>
                  </a:cubicBezTo>
                  <a:cubicBezTo>
                    <a:pt x="2583" y="2422"/>
                    <a:pt x="3273" y="2633"/>
                    <a:pt x="3794" y="2657"/>
                  </a:cubicBezTo>
                  <a:cubicBezTo>
                    <a:pt x="3844" y="2660"/>
                    <a:pt x="3892" y="2661"/>
                    <a:pt x="3938" y="2661"/>
                  </a:cubicBezTo>
                  <a:cubicBezTo>
                    <a:pt x="4374" y="2661"/>
                    <a:pt x="4630" y="2539"/>
                    <a:pt x="4617" y="2457"/>
                  </a:cubicBezTo>
                  <a:cubicBezTo>
                    <a:pt x="4605" y="2351"/>
                    <a:pt x="4314" y="2303"/>
                    <a:pt x="3886" y="2156"/>
                  </a:cubicBezTo>
                  <a:cubicBezTo>
                    <a:pt x="3456" y="2017"/>
                    <a:pt x="2879" y="1760"/>
                    <a:pt x="2269" y="1416"/>
                  </a:cubicBezTo>
                  <a:cubicBezTo>
                    <a:pt x="1100" y="772"/>
                    <a:pt x="332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3164625" y="2645250"/>
              <a:ext cx="592100" cy="1222300"/>
            </a:xfrm>
            <a:custGeom>
              <a:rect b="b" l="l" r="r" t="t"/>
              <a:pathLst>
                <a:path extrusionOk="0" h="48892" w="23684">
                  <a:moveTo>
                    <a:pt x="17559" y="1"/>
                  </a:moveTo>
                  <a:cubicBezTo>
                    <a:pt x="16957" y="1"/>
                    <a:pt x="16338" y="69"/>
                    <a:pt x="15725" y="237"/>
                  </a:cubicBezTo>
                  <a:cubicBezTo>
                    <a:pt x="12414" y="1142"/>
                    <a:pt x="10046" y="3713"/>
                    <a:pt x="8515" y="9927"/>
                  </a:cubicBezTo>
                  <a:cubicBezTo>
                    <a:pt x="6983" y="16141"/>
                    <a:pt x="8405" y="21556"/>
                    <a:pt x="5819" y="25443"/>
                  </a:cubicBezTo>
                  <a:cubicBezTo>
                    <a:pt x="3233" y="29329"/>
                    <a:pt x="0" y="32229"/>
                    <a:pt x="388" y="36339"/>
                  </a:cubicBezTo>
                  <a:cubicBezTo>
                    <a:pt x="776" y="40449"/>
                    <a:pt x="3541" y="48891"/>
                    <a:pt x="3541" y="48891"/>
                  </a:cubicBezTo>
                  <a:lnTo>
                    <a:pt x="13421" y="46021"/>
                  </a:lnTo>
                  <a:cubicBezTo>
                    <a:pt x="19404" y="43909"/>
                    <a:pt x="20021" y="30732"/>
                    <a:pt x="15935" y="24429"/>
                  </a:cubicBezTo>
                  <a:cubicBezTo>
                    <a:pt x="18670" y="21434"/>
                    <a:pt x="19244" y="16666"/>
                    <a:pt x="17297" y="13107"/>
                  </a:cubicBezTo>
                  <a:cubicBezTo>
                    <a:pt x="19661" y="12447"/>
                    <a:pt x="21692" y="10690"/>
                    <a:pt x="22688" y="8446"/>
                  </a:cubicBezTo>
                  <a:cubicBezTo>
                    <a:pt x="23683" y="6204"/>
                    <a:pt x="23622" y="3518"/>
                    <a:pt x="22525" y="1323"/>
                  </a:cubicBezTo>
                  <a:cubicBezTo>
                    <a:pt x="22525" y="1323"/>
                    <a:pt x="20209" y="1"/>
                    <a:pt x="17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3183050" y="2681200"/>
              <a:ext cx="465800" cy="972525"/>
            </a:xfrm>
            <a:custGeom>
              <a:rect b="b" l="l" r="r" t="t"/>
              <a:pathLst>
                <a:path extrusionOk="0" h="38901" w="18632">
                  <a:moveTo>
                    <a:pt x="18442" y="1"/>
                  </a:moveTo>
                  <a:cubicBezTo>
                    <a:pt x="18442" y="1"/>
                    <a:pt x="18442" y="1"/>
                    <a:pt x="18442" y="1"/>
                  </a:cubicBezTo>
                  <a:cubicBezTo>
                    <a:pt x="18400" y="1"/>
                    <a:pt x="18631" y="637"/>
                    <a:pt x="18411" y="1766"/>
                  </a:cubicBezTo>
                  <a:cubicBezTo>
                    <a:pt x="18193" y="2887"/>
                    <a:pt x="17359" y="4394"/>
                    <a:pt x="15851" y="5780"/>
                  </a:cubicBezTo>
                  <a:cubicBezTo>
                    <a:pt x="15102" y="6474"/>
                    <a:pt x="14192" y="7144"/>
                    <a:pt x="13251" y="7907"/>
                  </a:cubicBezTo>
                  <a:cubicBezTo>
                    <a:pt x="12316" y="8670"/>
                    <a:pt x="11316" y="9541"/>
                    <a:pt x="10570" y="10710"/>
                  </a:cubicBezTo>
                  <a:cubicBezTo>
                    <a:pt x="10379" y="11004"/>
                    <a:pt x="10215" y="11314"/>
                    <a:pt x="10083" y="11638"/>
                  </a:cubicBezTo>
                  <a:cubicBezTo>
                    <a:pt x="9928" y="11958"/>
                    <a:pt x="9826" y="12301"/>
                    <a:pt x="9721" y="12647"/>
                  </a:cubicBezTo>
                  <a:cubicBezTo>
                    <a:pt x="9531" y="13357"/>
                    <a:pt x="9411" y="14082"/>
                    <a:pt x="9363" y="14815"/>
                  </a:cubicBezTo>
                  <a:cubicBezTo>
                    <a:pt x="9238" y="16302"/>
                    <a:pt x="9322" y="17840"/>
                    <a:pt x="9229" y="19398"/>
                  </a:cubicBezTo>
                  <a:cubicBezTo>
                    <a:pt x="9191" y="20164"/>
                    <a:pt x="9080" y="20926"/>
                    <a:pt x="8898" y="21672"/>
                  </a:cubicBezTo>
                  <a:cubicBezTo>
                    <a:pt x="8713" y="22404"/>
                    <a:pt x="8393" y="23077"/>
                    <a:pt x="8008" y="23692"/>
                  </a:cubicBezTo>
                  <a:cubicBezTo>
                    <a:pt x="7181" y="24898"/>
                    <a:pt x="5978" y="25711"/>
                    <a:pt x="4907" y="26542"/>
                  </a:cubicBezTo>
                  <a:cubicBezTo>
                    <a:pt x="3816" y="27359"/>
                    <a:pt x="2868" y="28290"/>
                    <a:pt x="2179" y="29297"/>
                  </a:cubicBezTo>
                  <a:cubicBezTo>
                    <a:pt x="1532" y="30225"/>
                    <a:pt x="1019" y="31241"/>
                    <a:pt x="655" y="32313"/>
                  </a:cubicBezTo>
                  <a:cubicBezTo>
                    <a:pt x="357" y="33196"/>
                    <a:pt x="160" y="34111"/>
                    <a:pt x="67" y="35039"/>
                  </a:cubicBezTo>
                  <a:cubicBezTo>
                    <a:pt x="0" y="35857"/>
                    <a:pt x="10" y="36567"/>
                    <a:pt x="69" y="37142"/>
                  </a:cubicBezTo>
                  <a:cubicBezTo>
                    <a:pt x="186" y="38294"/>
                    <a:pt x="399" y="38901"/>
                    <a:pt x="399" y="38901"/>
                  </a:cubicBezTo>
                  <a:cubicBezTo>
                    <a:pt x="402" y="38900"/>
                    <a:pt x="399" y="38861"/>
                    <a:pt x="386" y="38785"/>
                  </a:cubicBezTo>
                  <a:cubicBezTo>
                    <a:pt x="370" y="38695"/>
                    <a:pt x="351" y="38583"/>
                    <a:pt x="327" y="38446"/>
                  </a:cubicBezTo>
                  <a:cubicBezTo>
                    <a:pt x="266" y="38150"/>
                    <a:pt x="206" y="37708"/>
                    <a:pt x="162" y="37136"/>
                  </a:cubicBezTo>
                  <a:cubicBezTo>
                    <a:pt x="118" y="36565"/>
                    <a:pt x="123" y="35862"/>
                    <a:pt x="200" y="35053"/>
                  </a:cubicBezTo>
                  <a:cubicBezTo>
                    <a:pt x="306" y="34138"/>
                    <a:pt x="512" y="33238"/>
                    <a:pt x="816" y="32369"/>
                  </a:cubicBezTo>
                  <a:cubicBezTo>
                    <a:pt x="1185" y="31317"/>
                    <a:pt x="1698" y="30322"/>
                    <a:pt x="2342" y="29413"/>
                  </a:cubicBezTo>
                  <a:cubicBezTo>
                    <a:pt x="3029" y="28424"/>
                    <a:pt x="3953" y="27526"/>
                    <a:pt x="5043" y="26719"/>
                  </a:cubicBezTo>
                  <a:cubicBezTo>
                    <a:pt x="6111" y="25896"/>
                    <a:pt x="7336" y="25079"/>
                    <a:pt x="8202" y="23824"/>
                  </a:cubicBezTo>
                  <a:cubicBezTo>
                    <a:pt x="8606" y="23187"/>
                    <a:pt x="8938" y="22486"/>
                    <a:pt x="9129" y="21733"/>
                  </a:cubicBezTo>
                  <a:cubicBezTo>
                    <a:pt x="9317" y="20972"/>
                    <a:pt x="9430" y="20196"/>
                    <a:pt x="9469" y="19413"/>
                  </a:cubicBezTo>
                  <a:cubicBezTo>
                    <a:pt x="9562" y="17836"/>
                    <a:pt x="9477" y="16301"/>
                    <a:pt x="9597" y="14834"/>
                  </a:cubicBezTo>
                  <a:cubicBezTo>
                    <a:pt x="9642" y="14116"/>
                    <a:pt x="9758" y="13403"/>
                    <a:pt x="9942" y="12708"/>
                  </a:cubicBezTo>
                  <a:cubicBezTo>
                    <a:pt x="10043" y="12372"/>
                    <a:pt x="10140" y="12039"/>
                    <a:pt x="10291" y="11729"/>
                  </a:cubicBezTo>
                  <a:cubicBezTo>
                    <a:pt x="10417" y="11414"/>
                    <a:pt x="10573" y="11113"/>
                    <a:pt x="10757" y="10828"/>
                  </a:cubicBezTo>
                  <a:cubicBezTo>
                    <a:pt x="11474" y="9692"/>
                    <a:pt x="12451" y="8827"/>
                    <a:pt x="13377" y="8061"/>
                  </a:cubicBezTo>
                  <a:cubicBezTo>
                    <a:pt x="14309" y="7294"/>
                    <a:pt x="15214" y="6616"/>
                    <a:pt x="15967" y="5904"/>
                  </a:cubicBezTo>
                  <a:cubicBezTo>
                    <a:pt x="17480" y="4484"/>
                    <a:pt x="18309" y="2934"/>
                    <a:pt x="18502" y="1785"/>
                  </a:cubicBezTo>
                  <a:cubicBezTo>
                    <a:pt x="18609" y="1210"/>
                    <a:pt x="18571" y="755"/>
                    <a:pt x="18542" y="454"/>
                  </a:cubicBezTo>
                  <a:cubicBezTo>
                    <a:pt x="18514" y="316"/>
                    <a:pt x="18491" y="205"/>
                    <a:pt x="18474" y="114"/>
                  </a:cubicBezTo>
                  <a:cubicBezTo>
                    <a:pt x="18457" y="39"/>
                    <a:pt x="18446" y="1"/>
                    <a:pt x="18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283600" y="4408500"/>
              <a:ext cx="115250" cy="491025"/>
            </a:xfrm>
            <a:custGeom>
              <a:rect b="b" l="l" r="r" t="t"/>
              <a:pathLst>
                <a:path extrusionOk="0" h="19641" w="4610">
                  <a:moveTo>
                    <a:pt x="385" y="1"/>
                  </a:moveTo>
                  <a:cubicBezTo>
                    <a:pt x="376" y="1"/>
                    <a:pt x="359" y="70"/>
                    <a:pt x="332" y="202"/>
                  </a:cubicBezTo>
                  <a:cubicBezTo>
                    <a:pt x="307" y="335"/>
                    <a:pt x="262" y="531"/>
                    <a:pt x="229" y="788"/>
                  </a:cubicBezTo>
                  <a:cubicBezTo>
                    <a:pt x="151" y="1298"/>
                    <a:pt x="77" y="2044"/>
                    <a:pt x="55" y="2969"/>
                  </a:cubicBezTo>
                  <a:cubicBezTo>
                    <a:pt x="0" y="4818"/>
                    <a:pt x="262" y="7385"/>
                    <a:pt x="989" y="10114"/>
                  </a:cubicBezTo>
                  <a:cubicBezTo>
                    <a:pt x="1712" y="12843"/>
                    <a:pt x="2667" y="15216"/>
                    <a:pt x="3375" y="16917"/>
                  </a:cubicBezTo>
                  <a:cubicBezTo>
                    <a:pt x="3732" y="17766"/>
                    <a:pt x="4031" y="18449"/>
                    <a:pt x="4242" y="18920"/>
                  </a:cubicBezTo>
                  <a:cubicBezTo>
                    <a:pt x="4452" y="19384"/>
                    <a:pt x="4576" y="19640"/>
                    <a:pt x="4593" y="19640"/>
                  </a:cubicBezTo>
                  <a:cubicBezTo>
                    <a:pt x="4594" y="19640"/>
                    <a:pt x="4594" y="19640"/>
                    <a:pt x="4594" y="19640"/>
                  </a:cubicBezTo>
                  <a:cubicBezTo>
                    <a:pt x="4609" y="19634"/>
                    <a:pt x="4514" y="19364"/>
                    <a:pt x="4329" y="18883"/>
                  </a:cubicBezTo>
                  <a:cubicBezTo>
                    <a:pt x="4126" y="18366"/>
                    <a:pt x="3857" y="17681"/>
                    <a:pt x="3532" y="16852"/>
                  </a:cubicBezTo>
                  <a:cubicBezTo>
                    <a:pt x="2866" y="15137"/>
                    <a:pt x="1939" y="12763"/>
                    <a:pt x="1221" y="10053"/>
                  </a:cubicBezTo>
                  <a:cubicBezTo>
                    <a:pt x="500" y="7343"/>
                    <a:pt x="214" y="4805"/>
                    <a:pt x="224" y="2970"/>
                  </a:cubicBezTo>
                  <a:cubicBezTo>
                    <a:pt x="224" y="2053"/>
                    <a:pt x="274" y="1310"/>
                    <a:pt x="322" y="799"/>
                  </a:cubicBezTo>
                  <a:cubicBezTo>
                    <a:pt x="370" y="287"/>
                    <a:pt x="404" y="3"/>
                    <a:pt x="385" y="1"/>
                  </a:cubicBezTo>
                  <a:cubicBezTo>
                    <a:pt x="385" y="1"/>
                    <a:pt x="385" y="1"/>
                    <a:pt x="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769450" y="4082700"/>
              <a:ext cx="150100" cy="332375"/>
            </a:xfrm>
            <a:custGeom>
              <a:rect b="b" l="l" r="r" t="t"/>
              <a:pathLst>
                <a:path extrusionOk="0" h="13295" w="600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5"/>
                    <a:pt x="35" y="233"/>
                    <a:pt x="112" y="644"/>
                  </a:cubicBezTo>
                  <a:cubicBezTo>
                    <a:pt x="203" y="1100"/>
                    <a:pt x="320" y="1681"/>
                    <a:pt x="460" y="2380"/>
                  </a:cubicBezTo>
                  <a:cubicBezTo>
                    <a:pt x="764" y="3844"/>
                    <a:pt x="1202" y="5861"/>
                    <a:pt x="1699" y="8089"/>
                  </a:cubicBezTo>
                  <a:cubicBezTo>
                    <a:pt x="1950" y="9198"/>
                    <a:pt x="2189" y="10256"/>
                    <a:pt x="2409" y="11224"/>
                  </a:cubicBezTo>
                  <a:cubicBezTo>
                    <a:pt x="2533" y="11702"/>
                    <a:pt x="2584" y="12168"/>
                    <a:pt x="2791" y="12596"/>
                  </a:cubicBezTo>
                  <a:cubicBezTo>
                    <a:pt x="3002" y="13035"/>
                    <a:pt x="3460" y="13253"/>
                    <a:pt x="3843" y="13285"/>
                  </a:cubicBezTo>
                  <a:cubicBezTo>
                    <a:pt x="3905" y="13292"/>
                    <a:pt x="3966" y="13295"/>
                    <a:pt x="4026" y="13295"/>
                  </a:cubicBezTo>
                  <a:cubicBezTo>
                    <a:pt x="4346" y="13295"/>
                    <a:pt x="4633" y="13207"/>
                    <a:pt x="4863" y="13097"/>
                  </a:cubicBezTo>
                  <a:cubicBezTo>
                    <a:pt x="5139" y="12966"/>
                    <a:pt x="5350" y="12811"/>
                    <a:pt x="5516" y="12682"/>
                  </a:cubicBezTo>
                  <a:cubicBezTo>
                    <a:pt x="5843" y="12417"/>
                    <a:pt x="6003" y="12251"/>
                    <a:pt x="5995" y="12239"/>
                  </a:cubicBezTo>
                  <a:cubicBezTo>
                    <a:pt x="5994" y="12238"/>
                    <a:pt x="5993" y="12238"/>
                    <a:pt x="5992" y="12238"/>
                  </a:cubicBezTo>
                  <a:cubicBezTo>
                    <a:pt x="5966" y="12238"/>
                    <a:pt x="5784" y="12379"/>
                    <a:pt x="5461" y="12607"/>
                  </a:cubicBezTo>
                  <a:cubicBezTo>
                    <a:pt x="5160" y="12801"/>
                    <a:pt x="4695" y="13129"/>
                    <a:pt x="4080" y="13129"/>
                  </a:cubicBezTo>
                  <a:cubicBezTo>
                    <a:pt x="4010" y="13129"/>
                    <a:pt x="3939" y="13125"/>
                    <a:pt x="3865" y="13116"/>
                  </a:cubicBezTo>
                  <a:cubicBezTo>
                    <a:pt x="3516" y="13073"/>
                    <a:pt x="3142" y="12882"/>
                    <a:pt x="2970" y="12508"/>
                  </a:cubicBezTo>
                  <a:cubicBezTo>
                    <a:pt x="2796" y="12137"/>
                    <a:pt x="2742" y="11654"/>
                    <a:pt x="2625" y="11176"/>
                  </a:cubicBezTo>
                  <a:cubicBezTo>
                    <a:pt x="2412" y="10206"/>
                    <a:pt x="2178" y="9147"/>
                    <a:pt x="1934" y="8036"/>
                  </a:cubicBezTo>
                  <a:cubicBezTo>
                    <a:pt x="1437" y="5809"/>
                    <a:pt x="973" y="3797"/>
                    <a:pt x="626" y="2343"/>
                  </a:cubicBezTo>
                  <a:cubicBezTo>
                    <a:pt x="457" y="1652"/>
                    <a:pt x="315" y="1074"/>
                    <a:pt x="203" y="624"/>
                  </a:cubicBezTo>
                  <a:cubicBezTo>
                    <a:pt x="99" y="22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817300" y="4111100"/>
              <a:ext cx="63600" cy="60500"/>
            </a:xfrm>
            <a:custGeom>
              <a:rect b="b" l="l" r="r" t="t"/>
              <a:pathLst>
                <a:path extrusionOk="0" h="2420" w="2544">
                  <a:moveTo>
                    <a:pt x="1212" y="1"/>
                  </a:moveTo>
                  <a:cubicBezTo>
                    <a:pt x="1148" y="1"/>
                    <a:pt x="1091" y="7"/>
                    <a:pt x="1042" y="17"/>
                  </a:cubicBezTo>
                  <a:cubicBezTo>
                    <a:pt x="859" y="53"/>
                    <a:pt x="777" y="122"/>
                    <a:pt x="783" y="131"/>
                  </a:cubicBezTo>
                  <a:cubicBezTo>
                    <a:pt x="784" y="135"/>
                    <a:pt x="790" y="137"/>
                    <a:pt x="800" y="137"/>
                  </a:cubicBezTo>
                  <a:cubicBezTo>
                    <a:pt x="835" y="137"/>
                    <a:pt x="920" y="114"/>
                    <a:pt x="1051" y="110"/>
                  </a:cubicBezTo>
                  <a:cubicBezTo>
                    <a:pt x="1062" y="109"/>
                    <a:pt x="1073" y="109"/>
                    <a:pt x="1084" y="109"/>
                  </a:cubicBezTo>
                  <a:cubicBezTo>
                    <a:pt x="1249" y="109"/>
                    <a:pt x="1482" y="157"/>
                    <a:pt x="1717" y="305"/>
                  </a:cubicBezTo>
                  <a:cubicBezTo>
                    <a:pt x="1961" y="464"/>
                    <a:pt x="2218" y="753"/>
                    <a:pt x="2252" y="1127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7"/>
                    <a:pt x="1307" y="2183"/>
                    <a:pt x="1147" y="2183"/>
                  </a:cubicBezTo>
                  <a:cubicBezTo>
                    <a:pt x="895" y="2183"/>
                    <a:pt x="657" y="2095"/>
                    <a:pt x="503" y="1924"/>
                  </a:cubicBezTo>
                  <a:cubicBezTo>
                    <a:pt x="243" y="1653"/>
                    <a:pt x="193" y="1269"/>
                    <a:pt x="234" y="982"/>
                  </a:cubicBezTo>
                  <a:cubicBezTo>
                    <a:pt x="278" y="688"/>
                    <a:pt x="407" y="473"/>
                    <a:pt x="523" y="352"/>
                  </a:cubicBezTo>
                  <a:cubicBezTo>
                    <a:pt x="638" y="227"/>
                    <a:pt x="726" y="181"/>
                    <a:pt x="715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79" y="159"/>
                    <a:pt x="585" y="186"/>
                    <a:pt x="460" y="282"/>
                  </a:cubicBezTo>
                  <a:cubicBezTo>
                    <a:pt x="311" y="394"/>
                    <a:pt x="140" y="622"/>
                    <a:pt x="66" y="951"/>
                  </a:cubicBezTo>
                  <a:cubicBezTo>
                    <a:pt x="0" y="1272"/>
                    <a:pt x="26" y="1721"/>
                    <a:pt x="342" y="2076"/>
                  </a:cubicBezTo>
                  <a:cubicBezTo>
                    <a:pt x="537" y="2304"/>
                    <a:pt x="846" y="2419"/>
                    <a:pt x="1165" y="2419"/>
                  </a:cubicBezTo>
                  <a:cubicBezTo>
                    <a:pt x="1356" y="2419"/>
                    <a:pt x="1552" y="2378"/>
                    <a:pt x="1728" y="2294"/>
                  </a:cubicBezTo>
                  <a:cubicBezTo>
                    <a:pt x="2204" y="2086"/>
                    <a:pt x="2544" y="1581"/>
                    <a:pt x="2472" y="1104"/>
                  </a:cubicBezTo>
                  <a:cubicBezTo>
                    <a:pt x="2412" y="634"/>
                    <a:pt x="2090" y="319"/>
                    <a:pt x="1805" y="159"/>
                  </a:cubicBezTo>
                  <a:cubicBezTo>
                    <a:pt x="1589" y="43"/>
                    <a:pt x="1379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859700" y="4252575"/>
              <a:ext cx="63625" cy="60500"/>
            </a:xfrm>
            <a:custGeom>
              <a:rect b="b" l="l" r="r" t="t"/>
              <a:pathLst>
                <a:path extrusionOk="0" h="2420" w="2545">
                  <a:moveTo>
                    <a:pt x="1212" y="1"/>
                  </a:moveTo>
                  <a:cubicBezTo>
                    <a:pt x="1149" y="1"/>
                    <a:pt x="1092" y="7"/>
                    <a:pt x="1042" y="17"/>
                  </a:cubicBezTo>
                  <a:cubicBezTo>
                    <a:pt x="860" y="53"/>
                    <a:pt x="778" y="122"/>
                    <a:pt x="783" y="131"/>
                  </a:cubicBezTo>
                  <a:cubicBezTo>
                    <a:pt x="785" y="135"/>
                    <a:pt x="791" y="137"/>
                    <a:pt x="801" y="137"/>
                  </a:cubicBezTo>
                  <a:cubicBezTo>
                    <a:pt x="835" y="137"/>
                    <a:pt x="921" y="115"/>
                    <a:pt x="1052" y="111"/>
                  </a:cubicBezTo>
                  <a:cubicBezTo>
                    <a:pt x="1064" y="111"/>
                    <a:pt x="1076" y="110"/>
                    <a:pt x="1089" y="110"/>
                  </a:cubicBezTo>
                  <a:cubicBezTo>
                    <a:pt x="1255" y="110"/>
                    <a:pt x="1485" y="159"/>
                    <a:pt x="1719" y="306"/>
                  </a:cubicBezTo>
                  <a:cubicBezTo>
                    <a:pt x="1961" y="464"/>
                    <a:pt x="2219" y="754"/>
                    <a:pt x="2253" y="1128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8"/>
                    <a:pt x="1308" y="2183"/>
                    <a:pt x="1148" y="2183"/>
                  </a:cubicBezTo>
                  <a:cubicBezTo>
                    <a:pt x="895" y="2183"/>
                    <a:pt x="658" y="2095"/>
                    <a:pt x="504" y="1925"/>
                  </a:cubicBezTo>
                  <a:cubicBezTo>
                    <a:pt x="244" y="1654"/>
                    <a:pt x="194" y="1269"/>
                    <a:pt x="234" y="983"/>
                  </a:cubicBezTo>
                  <a:cubicBezTo>
                    <a:pt x="279" y="690"/>
                    <a:pt x="408" y="474"/>
                    <a:pt x="523" y="352"/>
                  </a:cubicBezTo>
                  <a:cubicBezTo>
                    <a:pt x="638" y="228"/>
                    <a:pt x="726" y="181"/>
                    <a:pt x="716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80" y="159"/>
                    <a:pt x="585" y="186"/>
                    <a:pt x="460" y="284"/>
                  </a:cubicBezTo>
                  <a:cubicBezTo>
                    <a:pt x="313" y="394"/>
                    <a:pt x="141" y="622"/>
                    <a:pt x="67" y="952"/>
                  </a:cubicBezTo>
                  <a:cubicBezTo>
                    <a:pt x="1" y="1273"/>
                    <a:pt x="27" y="1721"/>
                    <a:pt x="342" y="2076"/>
                  </a:cubicBezTo>
                  <a:cubicBezTo>
                    <a:pt x="538" y="2305"/>
                    <a:pt x="846" y="2420"/>
                    <a:pt x="1165" y="2420"/>
                  </a:cubicBezTo>
                  <a:cubicBezTo>
                    <a:pt x="1357" y="2420"/>
                    <a:pt x="1552" y="2378"/>
                    <a:pt x="1729" y="2295"/>
                  </a:cubicBezTo>
                  <a:cubicBezTo>
                    <a:pt x="2205" y="2086"/>
                    <a:pt x="2544" y="1582"/>
                    <a:pt x="2472" y="1105"/>
                  </a:cubicBezTo>
                  <a:cubicBezTo>
                    <a:pt x="2412" y="634"/>
                    <a:pt x="2091" y="320"/>
                    <a:pt x="1805" y="159"/>
                  </a:cubicBezTo>
                  <a:cubicBezTo>
                    <a:pt x="1589" y="43"/>
                    <a:pt x="1380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251525" y="3878275"/>
              <a:ext cx="49000" cy="467200"/>
            </a:xfrm>
            <a:custGeom>
              <a:rect b="b" l="l" r="r" t="t"/>
              <a:pathLst>
                <a:path extrusionOk="0" h="18688" w="196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4"/>
                    <a:pt x="50" y="264"/>
                    <a:pt x="150" y="730"/>
                  </a:cubicBezTo>
                  <a:cubicBezTo>
                    <a:pt x="255" y="1195"/>
                    <a:pt x="397" y="1869"/>
                    <a:pt x="560" y="2705"/>
                  </a:cubicBezTo>
                  <a:cubicBezTo>
                    <a:pt x="1424" y="7058"/>
                    <a:pt x="1808" y="11494"/>
                    <a:pt x="1709" y="15930"/>
                  </a:cubicBezTo>
                  <a:cubicBezTo>
                    <a:pt x="1691" y="16782"/>
                    <a:pt x="1668" y="17471"/>
                    <a:pt x="1646" y="17947"/>
                  </a:cubicBezTo>
                  <a:cubicBezTo>
                    <a:pt x="1626" y="18423"/>
                    <a:pt x="1624" y="18687"/>
                    <a:pt x="1640" y="18688"/>
                  </a:cubicBezTo>
                  <a:cubicBezTo>
                    <a:pt x="1640" y="18688"/>
                    <a:pt x="1640" y="18688"/>
                    <a:pt x="1640" y="18688"/>
                  </a:cubicBezTo>
                  <a:cubicBezTo>
                    <a:pt x="1657" y="18688"/>
                    <a:pt x="1692" y="18426"/>
                    <a:pt x="1739" y="17953"/>
                  </a:cubicBezTo>
                  <a:cubicBezTo>
                    <a:pt x="1790" y="17478"/>
                    <a:pt x="1840" y="16788"/>
                    <a:pt x="1879" y="15936"/>
                  </a:cubicBezTo>
                  <a:cubicBezTo>
                    <a:pt x="1960" y="14231"/>
                    <a:pt x="1959" y="11865"/>
                    <a:pt x="1735" y="9265"/>
                  </a:cubicBezTo>
                  <a:cubicBezTo>
                    <a:pt x="1507" y="6666"/>
                    <a:pt x="1101" y="4337"/>
                    <a:pt x="727" y="2671"/>
                  </a:cubicBezTo>
                  <a:cubicBezTo>
                    <a:pt x="542" y="1837"/>
                    <a:pt x="374" y="1166"/>
                    <a:pt x="242" y="708"/>
                  </a:cubicBezTo>
                  <a:cubicBezTo>
                    <a:pt x="113" y="25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689000" y="3342700"/>
              <a:ext cx="452575" cy="710000"/>
            </a:xfrm>
            <a:custGeom>
              <a:rect b="b" l="l" r="r" t="t"/>
              <a:pathLst>
                <a:path extrusionOk="0" h="28400" w="18103">
                  <a:moveTo>
                    <a:pt x="14033" y="1"/>
                  </a:moveTo>
                  <a:cubicBezTo>
                    <a:pt x="13838" y="1"/>
                    <a:pt x="13582" y="69"/>
                    <a:pt x="13251" y="235"/>
                  </a:cubicBezTo>
                  <a:cubicBezTo>
                    <a:pt x="12118" y="801"/>
                    <a:pt x="13251" y="7271"/>
                    <a:pt x="13251" y="7271"/>
                  </a:cubicBezTo>
                  <a:lnTo>
                    <a:pt x="12604" y="10747"/>
                  </a:lnTo>
                  <a:cubicBezTo>
                    <a:pt x="12604" y="10747"/>
                    <a:pt x="8641" y="9858"/>
                    <a:pt x="8318" y="9696"/>
                  </a:cubicBezTo>
                  <a:cubicBezTo>
                    <a:pt x="8313" y="9694"/>
                    <a:pt x="8307" y="9693"/>
                    <a:pt x="8300" y="9693"/>
                  </a:cubicBezTo>
                  <a:cubicBezTo>
                    <a:pt x="7776" y="9693"/>
                    <a:pt x="0" y="15321"/>
                    <a:pt x="0" y="15321"/>
                  </a:cubicBezTo>
                  <a:cubicBezTo>
                    <a:pt x="0" y="15321"/>
                    <a:pt x="869" y="16035"/>
                    <a:pt x="1920" y="16035"/>
                  </a:cubicBezTo>
                  <a:cubicBezTo>
                    <a:pt x="2162" y="16035"/>
                    <a:pt x="2414" y="15997"/>
                    <a:pt x="2667" y="15904"/>
                  </a:cubicBezTo>
                  <a:cubicBezTo>
                    <a:pt x="3278" y="15679"/>
                    <a:pt x="6457" y="13739"/>
                    <a:pt x="6457" y="13739"/>
                  </a:cubicBezTo>
                  <a:lnTo>
                    <a:pt x="6457" y="13739"/>
                  </a:lnTo>
                  <a:lnTo>
                    <a:pt x="3870" y="17298"/>
                  </a:lnTo>
                  <a:cubicBezTo>
                    <a:pt x="3870" y="17298"/>
                    <a:pt x="2900" y="22635"/>
                    <a:pt x="3142" y="23039"/>
                  </a:cubicBezTo>
                  <a:cubicBezTo>
                    <a:pt x="3200" y="23135"/>
                    <a:pt x="3368" y="23172"/>
                    <a:pt x="3590" y="23172"/>
                  </a:cubicBezTo>
                  <a:cubicBezTo>
                    <a:pt x="4301" y="23172"/>
                    <a:pt x="5569" y="22797"/>
                    <a:pt x="5569" y="22797"/>
                  </a:cubicBezTo>
                  <a:lnTo>
                    <a:pt x="5892" y="20613"/>
                  </a:lnTo>
                  <a:cubicBezTo>
                    <a:pt x="5892" y="20613"/>
                    <a:pt x="6134" y="22149"/>
                    <a:pt x="6377" y="22474"/>
                  </a:cubicBezTo>
                  <a:cubicBezTo>
                    <a:pt x="6430" y="22545"/>
                    <a:pt x="6544" y="22573"/>
                    <a:pt x="6688" y="22573"/>
                  </a:cubicBezTo>
                  <a:cubicBezTo>
                    <a:pt x="7193" y="22573"/>
                    <a:pt x="8075" y="22230"/>
                    <a:pt x="8075" y="22230"/>
                  </a:cubicBezTo>
                  <a:lnTo>
                    <a:pt x="8398" y="24575"/>
                  </a:lnTo>
                  <a:lnTo>
                    <a:pt x="10296" y="28399"/>
                  </a:lnTo>
                  <a:lnTo>
                    <a:pt x="18102" y="26274"/>
                  </a:lnTo>
                  <a:lnTo>
                    <a:pt x="18102" y="13821"/>
                  </a:lnTo>
                  <a:lnTo>
                    <a:pt x="16404" y="12284"/>
                  </a:lnTo>
                  <a:lnTo>
                    <a:pt x="15919" y="5976"/>
                  </a:lnTo>
                  <a:cubicBezTo>
                    <a:pt x="15919" y="5976"/>
                    <a:pt x="14625" y="1367"/>
                    <a:pt x="14625" y="801"/>
                  </a:cubicBezTo>
                  <a:cubicBezTo>
                    <a:pt x="14625" y="401"/>
                    <a:pt x="14504" y="1"/>
                    <a:pt x="1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940250" y="3999525"/>
              <a:ext cx="685375" cy="1245975"/>
            </a:xfrm>
            <a:custGeom>
              <a:rect b="b" l="l" r="r" t="t"/>
              <a:pathLst>
                <a:path extrusionOk="0" h="49839" w="27415">
                  <a:moveTo>
                    <a:pt x="8052" y="1"/>
                  </a:moveTo>
                  <a:lnTo>
                    <a:pt x="0" y="1851"/>
                  </a:lnTo>
                  <a:cubicBezTo>
                    <a:pt x="0" y="2306"/>
                    <a:pt x="1213" y="27686"/>
                    <a:pt x="1486" y="29506"/>
                  </a:cubicBezTo>
                  <a:cubicBezTo>
                    <a:pt x="1759" y="31325"/>
                    <a:pt x="1919" y="48518"/>
                    <a:pt x="11801" y="49839"/>
                  </a:cubicBezTo>
                  <a:cubicBezTo>
                    <a:pt x="11801" y="49839"/>
                    <a:pt x="16747" y="49778"/>
                    <a:pt x="17215" y="49387"/>
                  </a:cubicBezTo>
                  <a:lnTo>
                    <a:pt x="17231" y="49375"/>
                  </a:lnTo>
                  <a:cubicBezTo>
                    <a:pt x="22610" y="45338"/>
                    <a:pt x="26005" y="39191"/>
                    <a:pt x="26387" y="32478"/>
                  </a:cubicBezTo>
                  <a:lnTo>
                    <a:pt x="27414" y="14375"/>
                  </a:lnTo>
                  <a:lnTo>
                    <a:pt x="27414" y="14375"/>
                  </a:lnTo>
                  <a:cubicBezTo>
                    <a:pt x="27414" y="14375"/>
                    <a:pt x="21743" y="15110"/>
                    <a:pt x="14390" y="15746"/>
                  </a:cubicBezTo>
                  <a:lnTo>
                    <a:pt x="14390" y="20498"/>
                  </a:lnTo>
                  <a:cubicBezTo>
                    <a:pt x="14390" y="20498"/>
                    <a:pt x="12676" y="15711"/>
                    <a:pt x="12403" y="14375"/>
                  </a:cubicBezTo>
                  <a:cubicBezTo>
                    <a:pt x="12130" y="13038"/>
                    <a:pt x="8052" y="1"/>
                    <a:pt x="8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3998700" y="3336850"/>
              <a:ext cx="100700" cy="312950"/>
            </a:xfrm>
            <a:custGeom>
              <a:rect b="b" l="l" r="r" t="t"/>
              <a:pathLst>
                <a:path extrusionOk="0" h="12518" w="4028">
                  <a:moveTo>
                    <a:pt x="1558" y="0"/>
                  </a:moveTo>
                  <a:lnTo>
                    <a:pt x="1524" y="19"/>
                  </a:lnTo>
                  <a:cubicBezTo>
                    <a:pt x="762" y="428"/>
                    <a:pt x="350" y="1219"/>
                    <a:pt x="180" y="1960"/>
                  </a:cubicBezTo>
                  <a:cubicBezTo>
                    <a:pt x="0" y="2719"/>
                    <a:pt x="67" y="3473"/>
                    <a:pt x="181" y="4152"/>
                  </a:cubicBezTo>
                  <a:cubicBezTo>
                    <a:pt x="295" y="4837"/>
                    <a:pt x="454" y="5470"/>
                    <a:pt x="553" y="6066"/>
                  </a:cubicBezTo>
                  <a:cubicBezTo>
                    <a:pt x="648" y="6616"/>
                    <a:pt x="690" y="7174"/>
                    <a:pt x="679" y="7733"/>
                  </a:cubicBezTo>
                  <a:cubicBezTo>
                    <a:pt x="662" y="8757"/>
                    <a:pt x="469" y="9570"/>
                    <a:pt x="313" y="10117"/>
                  </a:cubicBezTo>
                  <a:cubicBezTo>
                    <a:pt x="150" y="10665"/>
                    <a:pt x="26" y="10956"/>
                    <a:pt x="44" y="10963"/>
                  </a:cubicBezTo>
                  <a:cubicBezTo>
                    <a:pt x="44" y="10963"/>
                    <a:pt x="44" y="10963"/>
                    <a:pt x="45" y="10963"/>
                  </a:cubicBezTo>
                  <a:cubicBezTo>
                    <a:pt x="52" y="10963"/>
                    <a:pt x="90" y="10894"/>
                    <a:pt x="153" y="10760"/>
                  </a:cubicBezTo>
                  <a:cubicBezTo>
                    <a:pt x="218" y="10623"/>
                    <a:pt x="303" y="10416"/>
                    <a:pt x="399" y="10144"/>
                  </a:cubicBezTo>
                  <a:cubicBezTo>
                    <a:pt x="663" y="9368"/>
                    <a:pt x="813" y="8557"/>
                    <a:pt x="844" y="7738"/>
                  </a:cubicBezTo>
                  <a:cubicBezTo>
                    <a:pt x="866" y="7169"/>
                    <a:pt x="832" y="6599"/>
                    <a:pt x="744" y="6035"/>
                  </a:cubicBezTo>
                  <a:cubicBezTo>
                    <a:pt x="652" y="5428"/>
                    <a:pt x="499" y="4791"/>
                    <a:pt x="393" y="4118"/>
                  </a:cubicBezTo>
                  <a:cubicBezTo>
                    <a:pt x="289" y="3446"/>
                    <a:pt x="233" y="2728"/>
                    <a:pt x="405" y="2014"/>
                  </a:cubicBezTo>
                  <a:cubicBezTo>
                    <a:pt x="568" y="1324"/>
                    <a:pt x="945" y="618"/>
                    <a:pt x="1602" y="249"/>
                  </a:cubicBezTo>
                  <a:lnTo>
                    <a:pt x="1602" y="249"/>
                  </a:lnTo>
                  <a:lnTo>
                    <a:pt x="2252" y="341"/>
                  </a:lnTo>
                  <a:lnTo>
                    <a:pt x="2252" y="341"/>
                  </a:lnTo>
                  <a:cubicBezTo>
                    <a:pt x="2252" y="341"/>
                    <a:pt x="2252" y="341"/>
                    <a:pt x="2252" y="341"/>
                  </a:cubicBezTo>
                  <a:cubicBezTo>
                    <a:pt x="2652" y="2386"/>
                    <a:pt x="3029" y="4311"/>
                    <a:pt x="3356" y="5978"/>
                  </a:cubicBezTo>
                  <a:lnTo>
                    <a:pt x="3356" y="5978"/>
                  </a:lnTo>
                  <a:cubicBezTo>
                    <a:pt x="3537" y="7905"/>
                    <a:pt x="3689" y="9529"/>
                    <a:pt x="3801" y="10711"/>
                  </a:cubicBezTo>
                  <a:cubicBezTo>
                    <a:pt x="3860" y="11261"/>
                    <a:pt x="3907" y="11706"/>
                    <a:pt x="3944" y="12046"/>
                  </a:cubicBezTo>
                  <a:cubicBezTo>
                    <a:pt x="3980" y="12353"/>
                    <a:pt x="4005" y="12518"/>
                    <a:pt x="4017" y="12518"/>
                  </a:cubicBezTo>
                  <a:cubicBezTo>
                    <a:pt x="4017" y="12518"/>
                    <a:pt x="4017" y="12518"/>
                    <a:pt x="4017" y="12518"/>
                  </a:cubicBezTo>
                  <a:cubicBezTo>
                    <a:pt x="4028" y="12517"/>
                    <a:pt x="4024" y="12351"/>
                    <a:pt x="4009" y="12040"/>
                  </a:cubicBezTo>
                  <a:cubicBezTo>
                    <a:pt x="3987" y="11697"/>
                    <a:pt x="3959" y="11250"/>
                    <a:pt x="3925" y="10699"/>
                  </a:cubicBezTo>
                  <a:cubicBezTo>
                    <a:pt x="3836" y="9512"/>
                    <a:pt x="3712" y="7882"/>
                    <a:pt x="3566" y="5948"/>
                  </a:cubicBezTo>
                  <a:lnTo>
                    <a:pt x="3566" y="5943"/>
                  </a:lnTo>
                  <a:lnTo>
                    <a:pt x="3565" y="5937"/>
                  </a:lnTo>
                  <a:cubicBezTo>
                    <a:pt x="3246" y="4268"/>
                    <a:pt x="2878" y="2341"/>
                    <a:pt x="2487" y="294"/>
                  </a:cubicBezTo>
                  <a:cubicBezTo>
                    <a:pt x="2481" y="265"/>
                    <a:pt x="2475" y="236"/>
                    <a:pt x="2471" y="210"/>
                  </a:cubicBezTo>
                  <a:lnTo>
                    <a:pt x="2455" y="126"/>
                  </a:lnTo>
                  <a:lnTo>
                    <a:pt x="2369" y="114"/>
                  </a:lnTo>
                  <a:lnTo>
                    <a:pt x="1598" y="6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3689725" y="3581625"/>
              <a:ext cx="367875" cy="165975"/>
            </a:xfrm>
            <a:custGeom>
              <a:rect b="b" l="l" r="r" t="t"/>
              <a:pathLst>
                <a:path extrusionOk="0" h="6639" w="14715">
                  <a:moveTo>
                    <a:pt x="8303" y="1"/>
                  </a:moveTo>
                  <a:lnTo>
                    <a:pt x="8263" y="28"/>
                  </a:lnTo>
                  <a:lnTo>
                    <a:pt x="3941" y="2931"/>
                  </a:lnTo>
                  <a:lnTo>
                    <a:pt x="106" y="5530"/>
                  </a:lnTo>
                  <a:lnTo>
                    <a:pt x="0" y="5601"/>
                  </a:lnTo>
                  <a:lnTo>
                    <a:pt x="85" y="5693"/>
                  </a:lnTo>
                  <a:cubicBezTo>
                    <a:pt x="454" y="6096"/>
                    <a:pt x="883" y="6411"/>
                    <a:pt x="1372" y="6567"/>
                  </a:cubicBezTo>
                  <a:cubicBezTo>
                    <a:pt x="1517" y="6614"/>
                    <a:pt x="1669" y="6638"/>
                    <a:pt x="1821" y="6638"/>
                  </a:cubicBezTo>
                  <a:cubicBezTo>
                    <a:pt x="1920" y="6638"/>
                    <a:pt x="2020" y="6628"/>
                    <a:pt x="2117" y="6608"/>
                  </a:cubicBezTo>
                  <a:cubicBezTo>
                    <a:pt x="2365" y="6556"/>
                    <a:pt x="2567" y="6441"/>
                    <a:pt x="2758" y="6345"/>
                  </a:cubicBezTo>
                  <a:cubicBezTo>
                    <a:pt x="3530" y="5942"/>
                    <a:pt x="4188" y="5559"/>
                    <a:pt x="4733" y="5239"/>
                  </a:cubicBezTo>
                  <a:cubicBezTo>
                    <a:pt x="5277" y="4919"/>
                    <a:pt x="5703" y="4660"/>
                    <a:pt x="5993" y="4479"/>
                  </a:cubicBezTo>
                  <a:cubicBezTo>
                    <a:pt x="6282" y="4297"/>
                    <a:pt x="6435" y="4193"/>
                    <a:pt x="6428" y="4183"/>
                  </a:cubicBezTo>
                  <a:cubicBezTo>
                    <a:pt x="6428" y="4182"/>
                    <a:pt x="6427" y="4182"/>
                    <a:pt x="6426" y="4182"/>
                  </a:cubicBezTo>
                  <a:cubicBezTo>
                    <a:pt x="6403" y="4182"/>
                    <a:pt x="6240" y="4265"/>
                    <a:pt x="5958" y="4417"/>
                  </a:cubicBezTo>
                  <a:lnTo>
                    <a:pt x="4667" y="5122"/>
                  </a:lnTo>
                  <a:cubicBezTo>
                    <a:pt x="4114" y="5423"/>
                    <a:pt x="3447" y="5793"/>
                    <a:pt x="2675" y="6179"/>
                  </a:cubicBezTo>
                  <a:cubicBezTo>
                    <a:pt x="2480" y="6275"/>
                    <a:pt x="2284" y="6380"/>
                    <a:pt x="2080" y="6417"/>
                  </a:cubicBezTo>
                  <a:cubicBezTo>
                    <a:pt x="2002" y="6431"/>
                    <a:pt x="1922" y="6439"/>
                    <a:pt x="1843" y="6439"/>
                  </a:cubicBezTo>
                  <a:cubicBezTo>
                    <a:pt x="1704" y="6439"/>
                    <a:pt x="1565" y="6416"/>
                    <a:pt x="1432" y="6371"/>
                  </a:cubicBezTo>
                  <a:cubicBezTo>
                    <a:pt x="1035" y="6242"/>
                    <a:pt x="655" y="5971"/>
                    <a:pt x="338" y="5641"/>
                  </a:cubicBezTo>
                  <a:lnTo>
                    <a:pt x="338" y="5641"/>
                  </a:lnTo>
                  <a:lnTo>
                    <a:pt x="4076" y="3129"/>
                  </a:lnTo>
                  <a:lnTo>
                    <a:pt x="8345" y="232"/>
                  </a:lnTo>
                  <a:lnTo>
                    <a:pt x="8345" y="232"/>
                  </a:lnTo>
                  <a:lnTo>
                    <a:pt x="12926" y="1296"/>
                  </a:lnTo>
                  <a:lnTo>
                    <a:pt x="14239" y="1582"/>
                  </a:lnTo>
                  <a:cubicBezTo>
                    <a:pt x="14498" y="1635"/>
                    <a:pt x="14656" y="1664"/>
                    <a:pt x="14700" y="1664"/>
                  </a:cubicBezTo>
                  <a:cubicBezTo>
                    <a:pt x="14707" y="1664"/>
                    <a:pt x="14712" y="1663"/>
                    <a:pt x="14712" y="1661"/>
                  </a:cubicBezTo>
                  <a:cubicBezTo>
                    <a:pt x="14714" y="1650"/>
                    <a:pt x="14556" y="1599"/>
                    <a:pt x="14256" y="1516"/>
                  </a:cubicBezTo>
                  <a:lnTo>
                    <a:pt x="12957" y="1171"/>
                  </a:lnTo>
                  <a:lnTo>
                    <a:pt x="8349" y="13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3763625" y="3648300"/>
              <a:ext cx="206725" cy="271375"/>
            </a:xfrm>
            <a:custGeom>
              <a:rect b="b" l="l" r="r" t="t"/>
              <a:pathLst>
                <a:path extrusionOk="0" h="10855" w="8269">
                  <a:moveTo>
                    <a:pt x="6570" y="0"/>
                  </a:moveTo>
                  <a:cubicBezTo>
                    <a:pt x="6522" y="0"/>
                    <a:pt x="6474" y="4"/>
                    <a:pt x="6425" y="12"/>
                  </a:cubicBezTo>
                  <a:cubicBezTo>
                    <a:pt x="6009" y="64"/>
                    <a:pt x="5568" y="240"/>
                    <a:pt x="5087" y="367"/>
                  </a:cubicBezTo>
                  <a:lnTo>
                    <a:pt x="5063" y="373"/>
                  </a:lnTo>
                  <a:lnTo>
                    <a:pt x="5045" y="391"/>
                  </a:lnTo>
                  <a:cubicBezTo>
                    <a:pt x="4481" y="946"/>
                    <a:pt x="3837" y="1593"/>
                    <a:pt x="3140" y="2313"/>
                  </a:cubicBezTo>
                  <a:cubicBezTo>
                    <a:pt x="2792" y="2674"/>
                    <a:pt x="2431" y="3053"/>
                    <a:pt x="2062" y="3452"/>
                  </a:cubicBezTo>
                  <a:cubicBezTo>
                    <a:pt x="1696" y="3859"/>
                    <a:pt x="1312" y="4251"/>
                    <a:pt x="969" y="4757"/>
                  </a:cubicBezTo>
                  <a:lnTo>
                    <a:pt x="960" y="4772"/>
                  </a:lnTo>
                  <a:lnTo>
                    <a:pt x="956" y="4796"/>
                  </a:lnTo>
                  <a:cubicBezTo>
                    <a:pt x="878" y="5243"/>
                    <a:pt x="800" y="5704"/>
                    <a:pt x="719" y="6171"/>
                  </a:cubicBezTo>
                  <a:cubicBezTo>
                    <a:pt x="468" y="7662"/>
                    <a:pt x="229" y="9080"/>
                    <a:pt x="13" y="10365"/>
                  </a:cubicBezTo>
                  <a:lnTo>
                    <a:pt x="1" y="10437"/>
                  </a:lnTo>
                  <a:lnTo>
                    <a:pt x="58" y="10473"/>
                  </a:lnTo>
                  <a:cubicBezTo>
                    <a:pt x="439" y="10716"/>
                    <a:pt x="864" y="10855"/>
                    <a:pt x="1281" y="10855"/>
                  </a:cubicBezTo>
                  <a:cubicBezTo>
                    <a:pt x="1376" y="10855"/>
                    <a:pt x="1470" y="10847"/>
                    <a:pt x="1564" y="10833"/>
                  </a:cubicBezTo>
                  <a:cubicBezTo>
                    <a:pt x="2067" y="10749"/>
                    <a:pt x="2470" y="10442"/>
                    <a:pt x="2730" y="10107"/>
                  </a:cubicBezTo>
                  <a:lnTo>
                    <a:pt x="2746" y="10086"/>
                  </a:lnTo>
                  <a:lnTo>
                    <a:pt x="2750" y="10063"/>
                  </a:lnTo>
                  <a:cubicBezTo>
                    <a:pt x="2884" y="9004"/>
                    <a:pt x="2994" y="8131"/>
                    <a:pt x="3077" y="7480"/>
                  </a:cubicBezTo>
                  <a:cubicBezTo>
                    <a:pt x="3108" y="7197"/>
                    <a:pt x="3133" y="6964"/>
                    <a:pt x="3154" y="6773"/>
                  </a:cubicBezTo>
                  <a:cubicBezTo>
                    <a:pt x="3169" y="6610"/>
                    <a:pt x="3172" y="6524"/>
                    <a:pt x="3163" y="6523"/>
                  </a:cubicBezTo>
                  <a:cubicBezTo>
                    <a:pt x="3163" y="6523"/>
                    <a:pt x="3163" y="6523"/>
                    <a:pt x="3163" y="6523"/>
                  </a:cubicBezTo>
                  <a:cubicBezTo>
                    <a:pt x="3154" y="6523"/>
                    <a:pt x="3134" y="6607"/>
                    <a:pt x="3103" y="6766"/>
                  </a:cubicBezTo>
                  <a:lnTo>
                    <a:pt x="2979" y="7466"/>
                  </a:lnTo>
                  <a:cubicBezTo>
                    <a:pt x="2877" y="8109"/>
                    <a:pt x="2741" y="8971"/>
                    <a:pt x="2576" y="10014"/>
                  </a:cubicBezTo>
                  <a:lnTo>
                    <a:pt x="2576" y="10014"/>
                  </a:lnTo>
                  <a:cubicBezTo>
                    <a:pt x="2325" y="10314"/>
                    <a:pt x="1966" y="10567"/>
                    <a:pt x="1534" y="10633"/>
                  </a:cubicBezTo>
                  <a:cubicBezTo>
                    <a:pt x="1459" y="10645"/>
                    <a:pt x="1382" y="10650"/>
                    <a:pt x="1304" y="10650"/>
                  </a:cubicBezTo>
                  <a:cubicBezTo>
                    <a:pt x="948" y="10650"/>
                    <a:pt x="569" y="10531"/>
                    <a:pt x="243" y="10332"/>
                  </a:cubicBezTo>
                  <a:lnTo>
                    <a:pt x="243" y="10332"/>
                  </a:lnTo>
                  <a:cubicBezTo>
                    <a:pt x="462" y="9066"/>
                    <a:pt x="703" y="7674"/>
                    <a:pt x="956" y="6213"/>
                  </a:cubicBezTo>
                  <a:cubicBezTo>
                    <a:pt x="1034" y="5754"/>
                    <a:pt x="1111" y="5301"/>
                    <a:pt x="1187" y="4860"/>
                  </a:cubicBezTo>
                  <a:lnTo>
                    <a:pt x="1187" y="4860"/>
                  </a:lnTo>
                  <a:cubicBezTo>
                    <a:pt x="1487" y="4417"/>
                    <a:pt x="1880" y="4002"/>
                    <a:pt x="2232" y="3608"/>
                  </a:cubicBezTo>
                  <a:lnTo>
                    <a:pt x="3297" y="2463"/>
                  </a:lnTo>
                  <a:lnTo>
                    <a:pt x="5154" y="528"/>
                  </a:lnTo>
                  <a:lnTo>
                    <a:pt x="5154" y="528"/>
                  </a:lnTo>
                  <a:cubicBezTo>
                    <a:pt x="5646" y="384"/>
                    <a:pt x="6059" y="209"/>
                    <a:pt x="6444" y="148"/>
                  </a:cubicBezTo>
                  <a:cubicBezTo>
                    <a:pt x="6499" y="137"/>
                    <a:pt x="6553" y="132"/>
                    <a:pt x="6605" y="132"/>
                  </a:cubicBezTo>
                  <a:cubicBezTo>
                    <a:pt x="6734" y="132"/>
                    <a:pt x="6854" y="162"/>
                    <a:pt x="6972" y="198"/>
                  </a:cubicBezTo>
                  <a:cubicBezTo>
                    <a:pt x="7135" y="249"/>
                    <a:pt x="7281" y="309"/>
                    <a:pt x="7413" y="363"/>
                  </a:cubicBezTo>
                  <a:cubicBezTo>
                    <a:pt x="7859" y="565"/>
                    <a:pt x="8164" y="624"/>
                    <a:pt x="8245" y="624"/>
                  </a:cubicBezTo>
                  <a:cubicBezTo>
                    <a:pt x="8259" y="624"/>
                    <a:pt x="8266" y="622"/>
                    <a:pt x="8266" y="619"/>
                  </a:cubicBezTo>
                  <a:cubicBezTo>
                    <a:pt x="8268" y="609"/>
                    <a:pt x="8192" y="591"/>
                    <a:pt x="8051" y="541"/>
                  </a:cubicBezTo>
                  <a:cubicBezTo>
                    <a:pt x="7910" y="492"/>
                    <a:pt x="7710" y="400"/>
                    <a:pt x="7453" y="276"/>
                  </a:cubicBezTo>
                  <a:cubicBezTo>
                    <a:pt x="7323" y="215"/>
                    <a:pt x="7178" y="146"/>
                    <a:pt x="7009" y="87"/>
                  </a:cubicBezTo>
                  <a:cubicBezTo>
                    <a:pt x="6885" y="41"/>
                    <a:pt x="6731" y="0"/>
                    <a:pt x="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3838100" y="3731675"/>
              <a:ext cx="151350" cy="179175"/>
            </a:xfrm>
            <a:custGeom>
              <a:rect b="b" l="l" r="r" t="t"/>
              <a:pathLst>
                <a:path extrusionOk="0" h="7167" w="6054">
                  <a:moveTo>
                    <a:pt x="5781" y="1"/>
                  </a:moveTo>
                  <a:lnTo>
                    <a:pt x="5011" y="15"/>
                  </a:lnTo>
                  <a:lnTo>
                    <a:pt x="2209" y="119"/>
                  </a:lnTo>
                  <a:lnTo>
                    <a:pt x="2167" y="121"/>
                  </a:lnTo>
                  <a:lnTo>
                    <a:pt x="2140" y="156"/>
                  </a:lnTo>
                  <a:lnTo>
                    <a:pt x="28" y="2885"/>
                  </a:lnTo>
                  <a:lnTo>
                    <a:pt x="5" y="2916"/>
                  </a:lnTo>
                  <a:lnTo>
                    <a:pt x="5" y="2956"/>
                  </a:lnTo>
                  <a:cubicBezTo>
                    <a:pt x="3" y="3780"/>
                    <a:pt x="2" y="4648"/>
                    <a:pt x="1" y="5545"/>
                  </a:cubicBezTo>
                  <a:cubicBezTo>
                    <a:pt x="1" y="6041"/>
                    <a:pt x="2" y="6529"/>
                    <a:pt x="2" y="6994"/>
                  </a:cubicBezTo>
                  <a:lnTo>
                    <a:pt x="2" y="7089"/>
                  </a:lnTo>
                  <a:lnTo>
                    <a:pt x="91" y="7109"/>
                  </a:lnTo>
                  <a:cubicBezTo>
                    <a:pt x="258" y="7145"/>
                    <a:pt x="427" y="7166"/>
                    <a:pt x="594" y="7166"/>
                  </a:cubicBezTo>
                  <a:cubicBezTo>
                    <a:pt x="794" y="7166"/>
                    <a:pt x="993" y="7135"/>
                    <a:pt x="1185" y="7060"/>
                  </a:cubicBezTo>
                  <a:cubicBezTo>
                    <a:pt x="1358" y="6989"/>
                    <a:pt x="1521" y="6870"/>
                    <a:pt x="1624" y="6712"/>
                  </a:cubicBezTo>
                  <a:cubicBezTo>
                    <a:pt x="1728" y="6550"/>
                    <a:pt x="1782" y="6391"/>
                    <a:pt x="1832" y="6231"/>
                  </a:cubicBezTo>
                  <a:cubicBezTo>
                    <a:pt x="2008" y="5610"/>
                    <a:pt x="2055" y="5013"/>
                    <a:pt x="2066" y="4455"/>
                  </a:cubicBezTo>
                  <a:lnTo>
                    <a:pt x="2066" y="4455"/>
                  </a:lnTo>
                  <a:cubicBezTo>
                    <a:pt x="2527" y="4123"/>
                    <a:pt x="2887" y="3739"/>
                    <a:pt x="3136" y="3338"/>
                  </a:cubicBezTo>
                  <a:lnTo>
                    <a:pt x="3136" y="3338"/>
                  </a:lnTo>
                  <a:lnTo>
                    <a:pt x="5262" y="3229"/>
                  </a:lnTo>
                  <a:cubicBezTo>
                    <a:pt x="5773" y="3197"/>
                    <a:pt x="6053" y="3171"/>
                    <a:pt x="6053" y="3155"/>
                  </a:cubicBezTo>
                  <a:cubicBezTo>
                    <a:pt x="6053" y="3141"/>
                    <a:pt x="5857" y="3134"/>
                    <a:pt x="5495" y="3134"/>
                  </a:cubicBezTo>
                  <a:cubicBezTo>
                    <a:pt x="5423" y="3134"/>
                    <a:pt x="5344" y="3135"/>
                    <a:pt x="5259" y="3135"/>
                  </a:cubicBezTo>
                  <a:lnTo>
                    <a:pt x="3084" y="3170"/>
                  </a:lnTo>
                  <a:lnTo>
                    <a:pt x="3039" y="3171"/>
                  </a:lnTo>
                  <a:lnTo>
                    <a:pt x="3013" y="3212"/>
                  </a:lnTo>
                  <a:cubicBezTo>
                    <a:pt x="2764" y="3605"/>
                    <a:pt x="2380" y="3999"/>
                    <a:pt x="1910" y="4317"/>
                  </a:cubicBezTo>
                  <a:lnTo>
                    <a:pt x="1866" y="4347"/>
                  </a:lnTo>
                  <a:lnTo>
                    <a:pt x="1863" y="4402"/>
                  </a:lnTo>
                  <a:cubicBezTo>
                    <a:pt x="1847" y="4954"/>
                    <a:pt x="1794" y="5566"/>
                    <a:pt x="1617" y="6167"/>
                  </a:cubicBezTo>
                  <a:cubicBezTo>
                    <a:pt x="1570" y="6314"/>
                    <a:pt x="1513" y="6466"/>
                    <a:pt x="1437" y="6582"/>
                  </a:cubicBezTo>
                  <a:cubicBezTo>
                    <a:pt x="1357" y="6702"/>
                    <a:pt x="1236" y="6789"/>
                    <a:pt x="1097" y="6846"/>
                  </a:cubicBezTo>
                  <a:cubicBezTo>
                    <a:pt x="947" y="6906"/>
                    <a:pt x="775" y="6932"/>
                    <a:pt x="600" y="6932"/>
                  </a:cubicBezTo>
                  <a:cubicBezTo>
                    <a:pt x="480" y="6932"/>
                    <a:pt x="357" y="6919"/>
                    <a:pt x="239" y="6898"/>
                  </a:cubicBezTo>
                  <a:lnTo>
                    <a:pt x="239" y="6898"/>
                  </a:lnTo>
                  <a:cubicBezTo>
                    <a:pt x="239" y="6462"/>
                    <a:pt x="240" y="6007"/>
                    <a:pt x="240" y="5545"/>
                  </a:cubicBezTo>
                  <a:cubicBezTo>
                    <a:pt x="239" y="4663"/>
                    <a:pt x="238" y="3808"/>
                    <a:pt x="236" y="2995"/>
                  </a:cubicBezTo>
                  <a:lnTo>
                    <a:pt x="236" y="2995"/>
                  </a:lnTo>
                  <a:lnTo>
                    <a:pt x="2263" y="306"/>
                  </a:lnTo>
                  <a:lnTo>
                    <a:pt x="2263" y="306"/>
                  </a:lnTo>
                  <a:lnTo>
                    <a:pt x="5016" y="122"/>
                  </a:lnTo>
                  <a:lnTo>
                    <a:pt x="5785" y="57"/>
                  </a:lnTo>
                  <a:cubicBezTo>
                    <a:pt x="5960" y="38"/>
                    <a:pt x="6053" y="24"/>
                    <a:pt x="6053" y="15"/>
                  </a:cubicBezTo>
                  <a:cubicBezTo>
                    <a:pt x="6053" y="5"/>
                    <a:pt x="5959" y="1"/>
                    <a:pt x="5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3886050" y="3874250"/>
              <a:ext cx="62025" cy="171575"/>
            </a:xfrm>
            <a:custGeom>
              <a:rect b="b" l="l" r="r" t="t"/>
              <a:pathLst>
                <a:path extrusionOk="0" h="6863" w="2481">
                  <a:moveTo>
                    <a:pt x="76" y="1"/>
                  </a:moveTo>
                  <a:cubicBezTo>
                    <a:pt x="76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47" y="1"/>
                    <a:pt x="0" y="418"/>
                    <a:pt x="36" y="1089"/>
                  </a:cubicBezTo>
                  <a:cubicBezTo>
                    <a:pt x="72" y="1762"/>
                    <a:pt x="217" y="2691"/>
                    <a:pt x="549" y="3669"/>
                  </a:cubicBezTo>
                  <a:cubicBezTo>
                    <a:pt x="883" y="4646"/>
                    <a:pt x="1337" y="5468"/>
                    <a:pt x="1718" y="6025"/>
                  </a:cubicBezTo>
                  <a:cubicBezTo>
                    <a:pt x="2089" y="6565"/>
                    <a:pt x="2376" y="6863"/>
                    <a:pt x="2411" y="6863"/>
                  </a:cubicBezTo>
                  <a:cubicBezTo>
                    <a:pt x="2412" y="6863"/>
                    <a:pt x="2413" y="6863"/>
                    <a:pt x="2414" y="6862"/>
                  </a:cubicBezTo>
                  <a:cubicBezTo>
                    <a:pt x="2480" y="6819"/>
                    <a:pt x="1421" y="5516"/>
                    <a:pt x="776" y="3592"/>
                  </a:cubicBezTo>
                  <a:cubicBezTo>
                    <a:pt x="111" y="1675"/>
                    <a:pt x="155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901850" y="3865000"/>
              <a:ext cx="77175" cy="32550"/>
            </a:xfrm>
            <a:custGeom>
              <a:rect b="b" l="l" r="r" t="t"/>
              <a:pathLst>
                <a:path extrusionOk="0" h="1302" w="3087">
                  <a:moveTo>
                    <a:pt x="1012" y="0"/>
                  </a:moveTo>
                  <a:cubicBezTo>
                    <a:pt x="813" y="0"/>
                    <a:pt x="634" y="25"/>
                    <a:pt x="489" y="62"/>
                  </a:cubicBezTo>
                  <a:cubicBezTo>
                    <a:pt x="170" y="141"/>
                    <a:pt x="0" y="256"/>
                    <a:pt x="12" y="284"/>
                  </a:cubicBezTo>
                  <a:cubicBezTo>
                    <a:pt x="14" y="291"/>
                    <a:pt x="24" y="294"/>
                    <a:pt x="43" y="294"/>
                  </a:cubicBezTo>
                  <a:cubicBezTo>
                    <a:pt x="137" y="294"/>
                    <a:pt x="435" y="214"/>
                    <a:pt x="835" y="214"/>
                  </a:cubicBezTo>
                  <a:cubicBezTo>
                    <a:pt x="1086" y="214"/>
                    <a:pt x="1377" y="246"/>
                    <a:pt x="1683" y="349"/>
                  </a:cubicBezTo>
                  <a:cubicBezTo>
                    <a:pt x="2547" y="633"/>
                    <a:pt x="2977" y="1301"/>
                    <a:pt x="3054" y="1301"/>
                  </a:cubicBezTo>
                  <a:cubicBezTo>
                    <a:pt x="3056" y="1301"/>
                    <a:pt x="3058" y="1300"/>
                    <a:pt x="3060" y="1299"/>
                  </a:cubicBezTo>
                  <a:cubicBezTo>
                    <a:pt x="3086" y="1285"/>
                    <a:pt x="3020" y="1090"/>
                    <a:pt x="2810" y="836"/>
                  </a:cubicBezTo>
                  <a:cubicBezTo>
                    <a:pt x="2606" y="584"/>
                    <a:pt x="2242" y="281"/>
                    <a:pt x="1760" y="121"/>
                  </a:cubicBezTo>
                  <a:cubicBezTo>
                    <a:pt x="1500" y="34"/>
                    <a:pt x="1243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973750" y="3817325"/>
              <a:ext cx="10725" cy="75825"/>
            </a:xfrm>
            <a:custGeom>
              <a:rect b="b" l="l" r="r" t="t"/>
              <a:pathLst>
                <a:path extrusionOk="0" h="3033" w="429">
                  <a:moveTo>
                    <a:pt x="362" y="1"/>
                  </a:moveTo>
                  <a:cubicBezTo>
                    <a:pt x="296" y="1"/>
                    <a:pt x="177" y="669"/>
                    <a:pt x="96" y="1502"/>
                  </a:cubicBezTo>
                  <a:cubicBezTo>
                    <a:pt x="14" y="2341"/>
                    <a:pt x="1" y="3027"/>
                    <a:pt x="67" y="3032"/>
                  </a:cubicBezTo>
                  <a:cubicBezTo>
                    <a:pt x="68" y="3032"/>
                    <a:pt x="68" y="3032"/>
                    <a:pt x="68" y="3032"/>
                  </a:cubicBezTo>
                  <a:cubicBezTo>
                    <a:pt x="134" y="3032"/>
                    <a:pt x="253" y="2362"/>
                    <a:pt x="334" y="1531"/>
                  </a:cubicBezTo>
                  <a:cubicBezTo>
                    <a:pt x="416" y="697"/>
                    <a:pt x="429" y="12"/>
                    <a:pt x="363" y="1"/>
                  </a:cubicBezTo>
                  <a:cubicBezTo>
                    <a:pt x="363" y="1"/>
                    <a:pt x="362" y="1"/>
                    <a:pt x="3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4141425" y="3999525"/>
              <a:ext cx="305900" cy="1025000"/>
            </a:xfrm>
            <a:custGeom>
              <a:rect b="b" l="l" r="r" t="t"/>
              <a:pathLst>
                <a:path extrusionOk="0" h="41000" w="12236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2"/>
                    <a:pt x="8" y="40"/>
                    <a:pt x="24" y="111"/>
                  </a:cubicBezTo>
                  <a:cubicBezTo>
                    <a:pt x="46" y="197"/>
                    <a:pt x="72" y="301"/>
                    <a:pt x="105" y="429"/>
                  </a:cubicBezTo>
                  <a:cubicBezTo>
                    <a:pt x="187" y="726"/>
                    <a:pt x="298" y="1131"/>
                    <a:pt x="439" y="1642"/>
                  </a:cubicBezTo>
                  <a:cubicBezTo>
                    <a:pt x="735" y="2694"/>
                    <a:pt x="1173" y="4213"/>
                    <a:pt x="1729" y="6086"/>
                  </a:cubicBezTo>
                  <a:cubicBezTo>
                    <a:pt x="2840" y="9831"/>
                    <a:pt x="4418" y="14996"/>
                    <a:pt x="6286" y="20661"/>
                  </a:cubicBezTo>
                  <a:cubicBezTo>
                    <a:pt x="7225" y="23490"/>
                    <a:pt x="8155" y="26175"/>
                    <a:pt x="9040" y="28603"/>
                  </a:cubicBezTo>
                  <a:cubicBezTo>
                    <a:pt x="9496" y="29812"/>
                    <a:pt x="9920" y="30964"/>
                    <a:pt x="10357" y="32029"/>
                  </a:cubicBezTo>
                  <a:cubicBezTo>
                    <a:pt x="10774" y="33101"/>
                    <a:pt x="11215" y="34076"/>
                    <a:pt x="11528" y="34996"/>
                  </a:cubicBezTo>
                  <a:cubicBezTo>
                    <a:pt x="11844" y="35914"/>
                    <a:pt x="12035" y="36778"/>
                    <a:pt x="12074" y="37545"/>
                  </a:cubicBezTo>
                  <a:cubicBezTo>
                    <a:pt x="12113" y="38313"/>
                    <a:pt x="12018" y="38977"/>
                    <a:pt x="11864" y="39496"/>
                  </a:cubicBezTo>
                  <a:cubicBezTo>
                    <a:pt x="11550" y="40541"/>
                    <a:pt x="11087" y="40982"/>
                    <a:pt x="11121" y="40999"/>
                  </a:cubicBezTo>
                  <a:cubicBezTo>
                    <a:pt x="11121" y="40999"/>
                    <a:pt x="11237" y="40898"/>
                    <a:pt x="11400" y="40661"/>
                  </a:cubicBezTo>
                  <a:cubicBezTo>
                    <a:pt x="11642" y="40313"/>
                    <a:pt x="11827" y="39929"/>
                    <a:pt x="11953" y="39524"/>
                  </a:cubicBezTo>
                  <a:cubicBezTo>
                    <a:pt x="12124" y="39000"/>
                    <a:pt x="12235" y="38325"/>
                    <a:pt x="12208" y="37541"/>
                  </a:cubicBezTo>
                  <a:cubicBezTo>
                    <a:pt x="12181" y="36756"/>
                    <a:pt x="11998" y="35875"/>
                    <a:pt x="11687" y="34944"/>
                  </a:cubicBezTo>
                  <a:cubicBezTo>
                    <a:pt x="11383" y="34009"/>
                    <a:pt x="10949" y="33028"/>
                    <a:pt x="10541" y="31957"/>
                  </a:cubicBezTo>
                  <a:cubicBezTo>
                    <a:pt x="10114" y="30891"/>
                    <a:pt x="9698" y="29737"/>
                    <a:pt x="9248" y="28528"/>
                  </a:cubicBezTo>
                  <a:cubicBezTo>
                    <a:pt x="8374" y="26099"/>
                    <a:pt x="7453" y="23414"/>
                    <a:pt x="6514" y="20586"/>
                  </a:cubicBezTo>
                  <a:cubicBezTo>
                    <a:pt x="4647" y="14924"/>
                    <a:pt x="3045" y="9770"/>
                    <a:pt x="1892" y="6038"/>
                  </a:cubicBezTo>
                  <a:cubicBezTo>
                    <a:pt x="1321" y="4185"/>
                    <a:pt x="856" y="2681"/>
                    <a:pt x="528" y="1617"/>
                  </a:cubicBezTo>
                  <a:cubicBezTo>
                    <a:pt x="369" y="1109"/>
                    <a:pt x="243" y="708"/>
                    <a:pt x="152" y="416"/>
                  </a:cubicBezTo>
                  <a:cubicBezTo>
                    <a:pt x="110" y="290"/>
                    <a:pt x="75" y="189"/>
                    <a:pt x="48" y="105"/>
                  </a:cubicBezTo>
                  <a:cubicBezTo>
                    <a:pt x="24" y="36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2736000" y="4512025"/>
              <a:ext cx="1244100" cy="959225"/>
            </a:xfrm>
            <a:custGeom>
              <a:rect b="b" l="l" r="r" t="t"/>
              <a:pathLst>
                <a:path extrusionOk="0" h="38369" w="49764">
                  <a:moveTo>
                    <a:pt x="5614" y="1"/>
                  </a:moveTo>
                  <a:lnTo>
                    <a:pt x="1501" y="23232"/>
                  </a:lnTo>
                  <a:cubicBezTo>
                    <a:pt x="1" y="31033"/>
                    <a:pt x="5932" y="38287"/>
                    <a:pt x="13875" y="38368"/>
                  </a:cubicBezTo>
                  <a:lnTo>
                    <a:pt x="49764" y="37970"/>
                  </a:lnTo>
                  <a:lnTo>
                    <a:pt x="48821" y="26349"/>
                  </a:lnTo>
                  <a:lnTo>
                    <a:pt x="18050" y="21759"/>
                  </a:lnTo>
                  <a:lnTo>
                    <a:pt x="21881" y="665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901025" y="5105825"/>
              <a:ext cx="507200" cy="368775"/>
            </a:xfrm>
            <a:custGeom>
              <a:rect b="b" l="l" r="r" t="t"/>
              <a:pathLst>
                <a:path extrusionOk="0" h="14751" w="20288">
                  <a:moveTo>
                    <a:pt x="7057" y="0"/>
                  </a:moveTo>
                  <a:cubicBezTo>
                    <a:pt x="7057" y="0"/>
                    <a:pt x="510" y="3127"/>
                    <a:pt x="19" y="3127"/>
                  </a:cubicBezTo>
                  <a:cubicBezTo>
                    <a:pt x="11" y="3127"/>
                    <a:pt x="5" y="3126"/>
                    <a:pt x="0" y="3125"/>
                  </a:cubicBezTo>
                  <a:lnTo>
                    <a:pt x="0" y="3342"/>
                  </a:lnTo>
                  <a:lnTo>
                    <a:pt x="0" y="13273"/>
                  </a:lnTo>
                  <a:lnTo>
                    <a:pt x="3260" y="14247"/>
                  </a:lnTo>
                  <a:cubicBezTo>
                    <a:pt x="4388" y="14583"/>
                    <a:pt x="5553" y="14751"/>
                    <a:pt x="6718" y="14751"/>
                  </a:cubicBezTo>
                  <a:cubicBezTo>
                    <a:pt x="7822" y="14751"/>
                    <a:pt x="8927" y="14600"/>
                    <a:pt x="10001" y="14297"/>
                  </a:cubicBezTo>
                  <a:cubicBezTo>
                    <a:pt x="11368" y="13914"/>
                    <a:pt x="12653" y="13515"/>
                    <a:pt x="12818" y="13326"/>
                  </a:cubicBezTo>
                  <a:cubicBezTo>
                    <a:pt x="13186" y="12905"/>
                    <a:pt x="14079" y="11066"/>
                    <a:pt x="14079" y="11066"/>
                  </a:cubicBezTo>
                  <a:cubicBezTo>
                    <a:pt x="14079" y="11066"/>
                    <a:pt x="15498" y="10541"/>
                    <a:pt x="15655" y="10016"/>
                  </a:cubicBezTo>
                  <a:cubicBezTo>
                    <a:pt x="15813" y="9491"/>
                    <a:pt x="15866" y="8492"/>
                    <a:pt x="15866" y="8492"/>
                  </a:cubicBezTo>
                  <a:cubicBezTo>
                    <a:pt x="15866" y="8492"/>
                    <a:pt x="18473" y="8274"/>
                    <a:pt x="19380" y="7669"/>
                  </a:cubicBezTo>
                  <a:cubicBezTo>
                    <a:pt x="20287" y="7064"/>
                    <a:pt x="20162" y="3731"/>
                    <a:pt x="20162" y="3731"/>
                  </a:cubicBezTo>
                  <a:lnTo>
                    <a:pt x="20162" y="3731"/>
                  </a:lnTo>
                  <a:lnTo>
                    <a:pt x="18952" y="4738"/>
                  </a:lnTo>
                  <a:lnTo>
                    <a:pt x="14114" y="5141"/>
                  </a:lnTo>
                  <a:lnTo>
                    <a:pt x="11291" y="3128"/>
                  </a:lnTo>
                  <a:lnTo>
                    <a:pt x="11291" y="3128"/>
                  </a:lnTo>
                  <a:cubicBezTo>
                    <a:pt x="11291" y="3128"/>
                    <a:pt x="13755" y="3351"/>
                    <a:pt x="15666" y="3351"/>
                  </a:cubicBezTo>
                  <a:cubicBezTo>
                    <a:pt x="16622" y="3351"/>
                    <a:pt x="17440" y="3295"/>
                    <a:pt x="17742" y="3128"/>
                  </a:cubicBezTo>
                  <a:cubicBezTo>
                    <a:pt x="18650" y="2626"/>
                    <a:pt x="18952" y="605"/>
                    <a:pt x="18952" y="605"/>
                  </a:cubicBezTo>
                  <a:lnTo>
                    <a:pt x="70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4074250" y="5109375"/>
              <a:ext cx="336000" cy="124550"/>
            </a:xfrm>
            <a:custGeom>
              <a:rect b="b" l="l" r="r" t="t"/>
              <a:pathLst>
                <a:path extrusionOk="0" h="4982" w="13440">
                  <a:moveTo>
                    <a:pt x="168" y="0"/>
                  </a:moveTo>
                  <a:cubicBezTo>
                    <a:pt x="59" y="0"/>
                    <a:pt x="1" y="3"/>
                    <a:pt x="1" y="9"/>
                  </a:cubicBezTo>
                  <a:cubicBezTo>
                    <a:pt x="0" y="16"/>
                    <a:pt x="80" y="27"/>
                    <a:pt x="234" y="42"/>
                  </a:cubicBezTo>
                  <a:lnTo>
                    <a:pt x="909" y="98"/>
                  </a:lnTo>
                  <a:lnTo>
                    <a:pt x="3426" y="267"/>
                  </a:lnTo>
                  <a:lnTo>
                    <a:pt x="11912" y="762"/>
                  </a:lnTo>
                  <a:lnTo>
                    <a:pt x="11912" y="762"/>
                  </a:lnTo>
                  <a:cubicBezTo>
                    <a:pt x="11809" y="1797"/>
                    <a:pt x="10898" y="2709"/>
                    <a:pt x="9819" y="3028"/>
                  </a:cubicBezTo>
                  <a:cubicBezTo>
                    <a:pt x="9259" y="3204"/>
                    <a:pt x="8678" y="3263"/>
                    <a:pt x="8102" y="3263"/>
                  </a:cubicBezTo>
                  <a:cubicBezTo>
                    <a:pt x="7712" y="3263"/>
                    <a:pt x="7324" y="3236"/>
                    <a:pt x="6946" y="3200"/>
                  </a:cubicBezTo>
                  <a:cubicBezTo>
                    <a:pt x="6108" y="3120"/>
                    <a:pt x="5287" y="3006"/>
                    <a:pt x="4489" y="3006"/>
                  </a:cubicBezTo>
                  <a:cubicBezTo>
                    <a:pt x="4389" y="3006"/>
                    <a:pt x="4289" y="3007"/>
                    <a:pt x="4189" y="3011"/>
                  </a:cubicBezTo>
                  <a:lnTo>
                    <a:pt x="3625" y="3033"/>
                  </a:lnTo>
                  <a:lnTo>
                    <a:pt x="4154" y="3227"/>
                  </a:lnTo>
                  <a:cubicBezTo>
                    <a:pt x="4813" y="3470"/>
                    <a:pt x="5367" y="3912"/>
                    <a:pt x="5977" y="4209"/>
                  </a:cubicBezTo>
                  <a:cubicBezTo>
                    <a:pt x="6550" y="4499"/>
                    <a:pt x="7161" y="4710"/>
                    <a:pt x="7791" y="4837"/>
                  </a:cubicBezTo>
                  <a:cubicBezTo>
                    <a:pt x="8274" y="4933"/>
                    <a:pt x="8763" y="4982"/>
                    <a:pt x="9253" y="4982"/>
                  </a:cubicBezTo>
                  <a:cubicBezTo>
                    <a:pt x="9814" y="4982"/>
                    <a:pt x="10374" y="4918"/>
                    <a:pt x="10924" y="4792"/>
                  </a:cubicBezTo>
                  <a:cubicBezTo>
                    <a:pt x="11784" y="4596"/>
                    <a:pt x="12421" y="4292"/>
                    <a:pt x="12832" y="4054"/>
                  </a:cubicBezTo>
                  <a:cubicBezTo>
                    <a:pt x="13042" y="3941"/>
                    <a:pt x="13189" y="3831"/>
                    <a:pt x="13289" y="3760"/>
                  </a:cubicBezTo>
                  <a:cubicBezTo>
                    <a:pt x="13390" y="3688"/>
                    <a:pt x="13440" y="3649"/>
                    <a:pt x="13437" y="3643"/>
                  </a:cubicBezTo>
                  <a:cubicBezTo>
                    <a:pt x="13436" y="3643"/>
                    <a:pt x="13435" y="3642"/>
                    <a:pt x="13434" y="3642"/>
                  </a:cubicBezTo>
                  <a:cubicBezTo>
                    <a:pt x="13404" y="3642"/>
                    <a:pt x="13195" y="3786"/>
                    <a:pt x="12797" y="3989"/>
                  </a:cubicBezTo>
                  <a:cubicBezTo>
                    <a:pt x="12197" y="4299"/>
                    <a:pt x="11557" y="4524"/>
                    <a:pt x="10895" y="4658"/>
                  </a:cubicBezTo>
                  <a:cubicBezTo>
                    <a:pt x="10394" y="4762"/>
                    <a:pt x="9886" y="4814"/>
                    <a:pt x="9377" y="4814"/>
                  </a:cubicBezTo>
                  <a:cubicBezTo>
                    <a:pt x="8858" y="4814"/>
                    <a:pt x="8339" y="4760"/>
                    <a:pt x="7829" y="4651"/>
                  </a:cubicBezTo>
                  <a:cubicBezTo>
                    <a:pt x="7217" y="4522"/>
                    <a:pt x="6627" y="4310"/>
                    <a:pt x="6072" y="4023"/>
                  </a:cubicBezTo>
                  <a:cubicBezTo>
                    <a:pt x="5627" y="3804"/>
                    <a:pt x="5201" y="3490"/>
                    <a:pt x="4712" y="3235"/>
                  </a:cubicBezTo>
                  <a:lnTo>
                    <a:pt x="4712" y="3235"/>
                  </a:lnTo>
                  <a:cubicBezTo>
                    <a:pt x="5421" y="3257"/>
                    <a:pt x="6159" y="3359"/>
                    <a:pt x="6924" y="3435"/>
                  </a:cubicBezTo>
                  <a:cubicBezTo>
                    <a:pt x="7312" y="3472"/>
                    <a:pt x="7713" y="3502"/>
                    <a:pt x="8120" y="3502"/>
                  </a:cubicBezTo>
                  <a:cubicBezTo>
                    <a:pt x="8706" y="3502"/>
                    <a:pt x="9305" y="3441"/>
                    <a:pt x="9893" y="3256"/>
                  </a:cubicBezTo>
                  <a:cubicBezTo>
                    <a:pt x="10490" y="3075"/>
                    <a:pt x="11039" y="2732"/>
                    <a:pt x="11449" y="2282"/>
                  </a:cubicBezTo>
                  <a:cubicBezTo>
                    <a:pt x="11859" y="1831"/>
                    <a:pt x="12132" y="1253"/>
                    <a:pt x="12155" y="657"/>
                  </a:cubicBezTo>
                  <a:lnTo>
                    <a:pt x="12158" y="541"/>
                  </a:lnTo>
                  <a:lnTo>
                    <a:pt x="12042" y="535"/>
                  </a:lnTo>
                  <a:cubicBezTo>
                    <a:pt x="8607" y="368"/>
                    <a:pt x="5608" y="222"/>
                    <a:pt x="3435" y="117"/>
                  </a:cubicBezTo>
                  <a:lnTo>
                    <a:pt x="914" y="17"/>
                  </a:lnTo>
                  <a:lnTo>
                    <a:pt x="236" y="0"/>
                  </a:lnTo>
                  <a:cubicBezTo>
                    <a:pt x="212" y="0"/>
                    <a:pt x="189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4208550" y="5311175"/>
              <a:ext cx="137950" cy="16475"/>
            </a:xfrm>
            <a:custGeom>
              <a:rect b="b" l="l" r="r" t="t"/>
              <a:pathLst>
                <a:path extrusionOk="0" h="659" w="5518">
                  <a:moveTo>
                    <a:pt x="5411" y="1"/>
                  </a:moveTo>
                  <a:cubicBezTo>
                    <a:pt x="5094" y="1"/>
                    <a:pt x="4024" y="137"/>
                    <a:pt x="2750" y="275"/>
                  </a:cubicBezTo>
                  <a:cubicBezTo>
                    <a:pt x="1234" y="442"/>
                    <a:pt x="0" y="551"/>
                    <a:pt x="4" y="619"/>
                  </a:cubicBezTo>
                  <a:cubicBezTo>
                    <a:pt x="5" y="644"/>
                    <a:pt x="185" y="659"/>
                    <a:pt x="490" y="659"/>
                  </a:cubicBezTo>
                  <a:cubicBezTo>
                    <a:pt x="991" y="659"/>
                    <a:pt x="1830" y="619"/>
                    <a:pt x="2777" y="513"/>
                  </a:cubicBezTo>
                  <a:cubicBezTo>
                    <a:pt x="4302" y="349"/>
                    <a:pt x="5518" y="80"/>
                    <a:pt x="5507" y="17"/>
                  </a:cubicBezTo>
                  <a:cubicBezTo>
                    <a:pt x="5505" y="6"/>
                    <a:pt x="5472" y="1"/>
                    <a:pt x="5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04425" y="5368675"/>
              <a:ext cx="76900" cy="29850"/>
            </a:xfrm>
            <a:custGeom>
              <a:rect b="b" l="l" r="r" t="t"/>
              <a:pathLst>
                <a:path extrusionOk="0" h="1194" w="3076">
                  <a:moveTo>
                    <a:pt x="3017" y="1"/>
                  </a:moveTo>
                  <a:cubicBezTo>
                    <a:pt x="2864" y="1"/>
                    <a:pt x="2234" y="200"/>
                    <a:pt x="1495" y="485"/>
                  </a:cubicBezTo>
                  <a:cubicBezTo>
                    <a:pt x="659" y="808"/>
                    <a:pt x="1" y="1121"/>
                    <a:pt x="25" y="1183"/>
                  </a:cubicBezTo>
                  <a:cubicBezTo>
                    <a:pt x="27" y="1190"/>
                    <a:pt x="39" y="1194"/>
                    <a:pt x="60" y="1194"/>
                  </a:cubicBezTo>
                  <a:cubicBezTo>
                    <a:pt x="214" y="1194"/>
                    <a:pt x="844" y="994"/>
                    <a:pt x="1581" y="709"/>
                  </a:cubicBezTo>
                  <a:cubicBezTo>
                    <a:pt x="2418" y="386"/>
                    <a:pt x="3076" y="74"/>
                    <a:pt x="3052" y="11"/>
                  </a:cubicBezTo>
                  <a:cubicBezTo>
                    <a:pt x="3049" y="4"/>
                    <a:pt x="3037" y="1"/>
                    <a:pt x="3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3864375" y="4291450"/>
              <a:ext cx="62925" cy="37450"/>
            </a:xfrm>
            <a:custGeom>
              <a:rect b="b" l="l" r="r" t="t"/>
              <a:pathLst>
                <a:path extrusionOk="0" h="1498" w="2517">
                  <a:moveTo>
                    <a:pt x="0" y="106"/>
                  </a:moveTo>
                  <a:cubicBezTo>
                    <a:pt x="51" y="209"/>
                    <a:pt x="116" y="303"/>
                    <a:pt x="193" y="386"/>
                  </a:cubicBezTo>
                  <a:lnTo>
                    <a:pt x="193" y="386"/>
                  </a:lnTo>
                  <a:cubicBezTo>
                    <a:pt x="194" y="367"/>
                    <a:pt x="195" y="347"/>
                    <a:pt x="197" y="328"/>
                  </a:cubicBezTo>
                  <a:lnTo>
                    <a:pt x="0" y="106"/>
                  </a:lnTo>
                  <a:close/>
                  <a:moveTo>
                    <a:pt x="2261" y="1"/>
                  </a:moveTo>
                  <a:cubicBezTo>
                    <a:pt x="2091" y="446"/>
                    <a:pt x="1642" y="771"/>
                    <a:pt x="1165" y="794"/>
                  </a:cubicBezTo>
                  <a:cubicBezTo>
                    <a:pt x="1148" y="795"/>
                    <a:pt x="1130" y="795"/>
                    <a:pt x="1113" y="795"/>
                  </a:cubicBezTo>
                  <a:cubicBezTo>
                    <a:pt x="768" y="795"/>
                    <a:pt x="427" y="639"/>
                    <a:pt x="193" y="386"/>
                  </a:cubicBezTo>
                  <a:lnTo>
                    <a:pt x="193" y="386"/>
                  </a:lnTo>
                  <a:cubicBezTo>
                    <a:pt x="179" y="965"/>
                    <a:pt x="719" y="1498"/>
                    <a:pt x="1294" y="1498"/>
                  </a:cubicBezTo>
                  <a:cubicBezTo>
                    <a:pt x="1342" y="1498"/>
                    <a:pt x="1390" y="1494"/>
                    <a:pt x="1438" y="1486"/>
                  </a:cubicBezTo>
                  <a:cubicBezTo>
                    <a:pt x="2082" y="1385"/>
                    <a:pt x="2517" y="601"/>
                    <a:pt x="2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824075" y="4151025"/>
              <a:ext cx="62950" cy="37475"/>
            </a:xfrm>
            <a:custGeom>
              <a:rect b="b" l="l" r="r" t="t"/>
              <a:pathLst>
                <a:path extrusionOk="0" h="1499" w="2518">
                  <a:moveTo>
                    <a:pt x="1" y="108"/>
                  </a:moveTo>
                  <a:cubicBezTo>
                    <a:pt x="51" y="210"/>
                    <a:pt x="117" y="304"/>
                    <a:pt x="194" y="387"/>
                  </a:cubicBezTo>
                  <a:lnTo>
                    <a:pt x="194" y="387"/>
                  </a:lnTo>
                  <a:cubicBezTo>
                    <a:pt x="195" y="367"/>
                    <a:pt x="196" y="348"/>
                    <a:pt x="197" y="328"/>
                  </a:cubicBezTo>
                  <a:lnTo>
                    <a:pt x="1" y="108"/>
                  </a:lnTo>
                  <a:close/>
                  <a:moveTo>
                    <a:pt x="2262" y="1"/>
                  </a:moveTo>
                  <a:cubicBezTo>
                    <a:pt x="2091" y="447"/>
                    <a:pt x="1643" y="773"/>
                    <a:pt x="1167" y="794"/>
                  </a:cubicBezTo>
                  <a:cubicBezTo>
                    <a:pt x="1149" y="795"/>
                    <a:pt x="1132" y="796"/>
                    <a:pt x="1115" y="796"/>
                  </a:cubicBezTo>
                  <a:cubicBezTo>
                    <a:pt x="769" y="796"/>
                    <a:pt x="429" y="640"/>
                    <a:pt x="194" y="387"/>
                  </a:cubicBezTo>
                  <a:lnTo>
                    <a:pt x="194" y="387"/>
                  </a:lnTo>
                  <a:cubicBezTo>
                    <a:pt x="181" y="966"/>
                    <a:pt x="722" y="1499"/>
                    <a:pt x="1297" y="1499"/>
                  </a:cubicBezTo>
                  <a:cubicBezTo>
                    <a:pt x="1345" y="1499"/>
                    <a:pt x="1392" y="1495"/>
                    <a:pt x="1440" y="1488"/>
                  </a:cubicBezTo>
                  <a:cubicBezTo>
                    <a:pt x="2083" y="1385"/>
                    <a:pt x="2517" y="601"/>
                    <a:pt x="2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281325" y="4022375"/>
              <a:ext cx="20950" cy="459825"/>
            </a:xfrm>
            <a:custGeom>
              <a:rect b="b" l="l" r="r" t="t"/>
              <a:pathLst>
                <a:path extrusionOk="0" h="18393" w="838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" y="2"/>
                    <a:pt x="12" y="260"/>
                    <a:pt x="44" y="724"/>
                  </a:cubicBezTo>
                  <a:cubicBezTo>
                    <a:pt x="80" y="1232"/>
                    <a:pt x="128" y="1895"/>
                    <a:pt x="184" y="2693"/>
                  </a:cubicBezTo>
                  <a:cubicBezTo>
                    <a:pt x="302" y="4354"/>
                    <a:pt x="443" y="6649"/>
                    <a:pt x="520" y="9189"/>
                  </a:cubicBezTo>
                  <a:cubicBezTo>
                    <a:pt x="596" y="11729"/>
                    <a:pt x="597" y="14030"/>
                    <a:pt x="581" y="15695"/>
                  </a:cubicBezTo>
                  <a:cubicBezTo>
                    <a:pt x="572" y="16495"/>
                    <a:pt x="565" y="17159"/>
                    <a:pt x="560" y="17667"/>
                  </a:cubicBezTo>
                  <a:cubicBezTo>
                    <a:pt x="556" y="18132"/>
                    <a:pt x="562" y="18391"/>
                    <a:pt x="578" y="18392"/>
                  </a:cubicBezTo>
                  <a:cubicBezTo>
                    <a:pt x="578" y="18392"/>
                    <a:pt x="579" y="18392"/>
                    <a:pt x="579" y="18392"/>
                  </a:cubicBezTo>
                  <a:cubicBezTo>
                    <a:pt x="595" y="18392"/>
                    <a:pt x="619" y="18135"/>
                    <a:pt x="653" y="17671"/>
                  </a:cubicBezTo>
                  <a:cubicBezTo>
                    <a:pt x="687" y="17206"/>
                    <a:pt x="720" y="16532"/>
                    <a:pt x="750" y="15698"/>
                  </a:cubicBezTo>
                  <a:cubicBezTo>
                    <a:pt x="811" y="14032"/>
                    <a:pt x="837" y="11725"/>
                    <a:pt x="759" y="9182"/>
                  </a:cubicBezTo>
                  <a:cubicBezTo>
                    <a:pt x="681" y="6638"/>
                    <a:pt x="515" y="4338"/>
                    <a:pt x="354" y="2678"/>
                  </a:cubicBezTo>
                  <a:cubicBezTo>
                    <a:pt x="273" y="1849"/>
                    <a:pt x="197" y="1178"/>
                    <a:pt x="136" y="716"/>
                  </a:cubicBezTo>
                  <a:cubicBezTo>
                    <a:pt x="75" y="255"/>
                    <a:pt x="35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/>
          <p:nvPr/>
        </p:nvSpPr>
        <p:spPr>
          <a:xfrm>
            <a:off x="226000" y="5042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bel"/>
                <a:ea typeface="Abel"/>
                <a:cs typeface="Abel"/>
                <a:sym typeface="Abel"/>
              </a:rPr>
              <a:t>Rural Businesses</a:t>
            </a:r>
            <a:endParaRPr b="1">
              <a:solidFill>
                <a:srgbClr val="38761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4816750" y="5042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Abel"/>
                <a:ea typeface="Abel"/>
                <a:cs typeface="Abel"/>
                <a:sym typeface="Abel"/>
              </a:rPr>
              <a:t>Urban Businesses</a:t>
            </a:r>
            <a:endParaRPr b="1">
              <a:solidFill>
                <a:srgbClr val="3C78D8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60" name="Google Shape;5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00" y="876400"/>
            <a:ext cx="4023490" cy="3281000"/>
          </a:xfrm>
          <a:prstGeom prst="rect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1" name="Google Shape;5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752" y="876388"/>
            <a:ext cx="4023490" cy="32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2" name="Google Shape;562;p39"/>
          <p:cNvSpPr txBox="1"/>
          <p:nvPr/>
        </p:nvSpPr>
        <p:spPr>
          <a:xfrm>
            <a:off x="1974000" y="0"/>
            <a:ext cx="51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ighteous"/>
                <a:ea typeface="Righteous"/>
                <a:cs typeface="Righteous"/>
                <a:sym typeface="Righteous"/>
              </a:rPr>
              <a:t>Loan Forgiveness </a:t>
            </a:r>
            <a:endParaRPr sz="3000">
              <a:latin typeface="Righteous"/>
              <a:ea typeface="Righteous"/>
              <a:cs typeface="Righteous"/>
              <a:sym typeface="Righteous"/>
            </a:endParaRPr>
          </a:p>
        </p:txBody>
      </p:sp>
      <p:graphicFrame>
        <p:nvGraphicFramePr>
          <p:cNvPr id="563" name="Google Shape;563;p39"/>
          <p:cNvGraphicFramePr/>
          <p:nvPr/>
        </p:nvGraphicFramePr>
        <p:xfrm>
          <a:off x="213300" y="427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{EF231AD1-2B3F-4E90-83C5-9C219CD6EFC1}</a:tableStyleId>
              </a:tblPr>
              <a:tblGrid>
                <a:gridCol w="1098350"/>
                <a:gridCol w="2925150"/>
              </a:tblGrid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R2 score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0.9126921236043838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E.V. Score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0.9126924239413081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4" name="Google Shape;564;p39"/>
          <p:cNvGraphicFramePr/>
          <p:nvPr/>
        </p:nvGraphicFramePr>
        <p:xfrm>
          <a:off x="4810400" y="42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{EF231AD1-2B3F-4E90-83C5-9C219CD6EFC1}</a:tableStyleId>
              </a:tblPr>
              <a:tblGrid>
                <a:gridCol w="1098350"/>
                <a:gridCol w="2937850"/>
              </a:tblGrid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R2 score</a:t>
                      </a:r>
                      <a:endParaRPr sz="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0.8856711341622401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E.V. Score</a:t>
                      </a:r>
                      <a:endParaRPr sz="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0.885671313078474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 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40"/>
          <p:cNvGrpSpPr/>
          <p:nvPr/>
        </p:nvGrpSpPr>
        <p:grpSpPr>
          <a:xfrm>
            <a:off x="2018135" y="640629"/>
            <a:ext cx="4987939" cy="4182214"/>
            <a:chOff x="2078035" y="633154"/>
            <a:chExt cx="4987939" cy="4182214"/>
          </a:xfrm>
        </p:grpSpPr>
        <p:grpSp>
          <p:nvGrpSpPr>
            <p:cNvPr id="570" name="Google Shape;570;p40"/>
            <p:cNvGrpSpPr/>
            <p:nvPr/>
          </p:nvGrpSpPr>
          <p:grpSpPr>
            <a:xfrm>
              <a:off x="2078035" y="2781250"/>
              <a:ext cx="4987939" cy="2034118"/>
              <a:chOff x="1166125" y="3336675"/>
              <a:chExt cx="5247700" cy="2140050"/>
            </a:xfrm>
          </p:grpSpPr>
          <p:sp>
            <p:nvSpPr>
              <p:cNvPr id="571" name="Google Shape;571;p40"/>
              <p:cNvSpPr/>
              <p:nvPr/>
            </p:nvSpPr>
            <p:spPr>
              <a:xfrm>
                <a:off x="1166125" y="5469800"/>
                <a:ext cx="5247700" cy="6925"/>
              </a:xfrm>
              <a:custGeom>
                <a:rect b="b" l="l" r="r" t="t"/>
                <a:pathLst>
                  <a:path extrusionOk="0" h="277" w="209908">
                    <a:moveTo>
                      <a:pt x="104960" y="1"/>
                    </a:moveTo>
                    <a:cubicBezTo>
                      <a:pt x="46984" y="1"/>
                      <a:pt x="0" y="62"/>
                      <a:pt x="0" y="139"/>
                    </a:cubicBezTo>
                    <a:cubicBezTo>
                      <a:pt x="0" y="215"/>
                      <a:pt x="46984" y="277"/>
                      <a:pt x="104960" y="277"/>
                    </a:cubicBezTo>
                    <a:cubicBezTo>
                      <a:pt x="162915" y="277"/>
                      <a:pt x="209908" y="215"/>
                      <a:pt x="209908" y="139"/>
                    </a:cubicBezTo>
                    <a:cubicBezTo>
                      <a:pt x="209908" y="62"/>
                      <a:pt x="162915" y="1"/>
                      <a:pt x="104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2556975" y="3336675"/>
                <a:ext cx="2513025" cy="2132075"/>
              </a:xfrm>
              <a:custGeom>
                <a:rect b="b" l="l" r="r" t="t"/>
                <a:pathLst>
                  <a:path extrusionOk="0" h="85283" w="100521">
                    <a:moveTo>
                      <a:pt x="49405" y="0"/>
                    </a:moveTo>
                    <a:cubicBezTo>
                      <a:pt x="49405" y="0"/>
                      <a:pt x="49230" y="27609"/>
                      <a:pt x="44094" y="50964"/>
                    </a:cubicBezTo>
                    <a:cubicBezTo>
                      <a:pt x="43577" y="53311"/>
                      <a:pt x="41889" y="55197"/>
                      <a:pt x="39672" y="56128"/>
                    </a:cubicBezTo>
                    <a:cubicBezTo>
                      <a:pt x="34707" y="58216"/>
                      <a:pt x="30437" y="62034"/>
                      <a:pt x="27869" y="66760"/>
                    </a:cubicBezTo>
                    <a:cubicBezTo>
                      <a:pt x="26548" y="69192"/>
                      <a:pt x="23988" y="70583"/>
                      <a:pt x="21266" y="70583"/>
                    </a:cubicBezTo>
                    <a:cubicBezTo>
                      <a:pt x="20919" y="70583"/>
                      <a:pt x="20569" y="70561"/>
                      <a:pt x="20219" y="70515"/>
                    </a:cubicBezTo>
                    <a:cubicBezTo>
                      <a:pt x="19415" y="70409"/>
                      <a:pt x="18603" y="70356"/>
                      <a:pt x="17792" y="70356"/>
                    </a:cubicBezTo>
                    <a:cubicBezTo>
                      <a:pt x="14974" y="70356"/>
                      <a:pt x="12158" y="70992"/>
                      <a:pt x="9642" y="72262"/>
                    </a:cubicBezTo>
                    <a:cubicBezTo>
                      <a:pt x="4658" y="74781"/>
                      <a:pt x="976" y="79732"/>
                      <a:pt x="0" y="85231"/>
                    </a:cubicBezTo>
                    <a:lnTo>
                      <a:pt x="100520" y="85282"/>
                    </a:lnTo>
                    <a:cubicBezTo>
                      <a:pt x="99324" y="78907"/>
                      <a:pt x="94891" y="73226"/>
                      <a:pt x="88997" y="70517"/>
                    </a:cubicBezTo>
                    <a:cubicBezTo>
                      <a:pt x="86787" y="69501"/>
                      <a:pt x="84393" y="68913"/>
                      <a:pt x="81969" y="68745"/>
                    </a:cubicBezTo>
                    <a:cubicBezTo>
                      <a:pt x="75062" y="68269"/>
                      <a:pt x="68646" y="65166"/>
                      <a:pt x="63505" y="60528"/>
                    </a:cubicBezTo>
                    <a:cubicBezTo>
                      <a:pt x="63296" y="60340"/>
                      <a:pt x="63084" y="60156"/>
                      <a:pt x="62870" y="59975"/>
                    </a:cubicBezTo>
                    <a:cubicBezTo>
                      <a:pt x="59592" y="57217"/>
                      <a:pt x="56148" y="52889"/>
                      <a:pt x="55439" y="48667"/>
                    </a:cubicBezTo>
                    <a:cubicBezTo>
                      <a:pt x="52805" y="32977"/>
                      <a:pt x="50843" y="11358"/>
                      <a:pt x="509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40"/>
            <p:cNvGrpSpPr/>
            <p:nvPr/>
          </p:nvGrpSpPr>
          <p:grpSpPr>
            <a:xfrm>
              <a:off x="3222738" y="633154"/>
              <a:ext cx="2698510" cy="2059127"/>
              <a:chOff x="766325" y="238125"/>
              <a:chExt cx="6085950" cy="4643950"/>
            </a:xfrm>
          </p:grpSpPr>
          <p:sp>
            <p:nvSpPr>
              <p:cNvPr id="574" name="Google Shape;574;p40"/>
              <p:cNvSpPr/>
              <p:nvPr/>
            </p:nvSpPr>
            <p:spPr>
              <a:xfrm>
                <a:off x="1081125" y="825325"/>
                <a:ext cx="5362925" cy="4056750"/>
              </a:xfrm>
              <a:custGeom>
                <a:rect b="b" l="l" r="r" t="t"/>
                <a:pathLst>
                  <a:path extrusionOk="0" h="162270" w="214517">
                    <a:moveTo>
                      <a:pt x="107258" y="1"/>
                    </a:moveTo>
                    <a:cubicBezTo>
                      <a:pt x="48020" y="1"/>
                      <a:pt x="0" y="48022"/>
                      <a:pt x="0" y="107260"/>
                    </a:cubicBezTo>
                    <a:cubicBezTo>
                      <a:pt x="0" y="118922"/>
                      <a:pt x="1865" y="130148"/>
                      <a:pt x="5307" y="140660"/>
                    </a:cubicBezTo>
                    <a:cubicBezTo>
                      <a:pt x="5559" y="140655"/>
                      <a:pt x="5811" y="140652"/>
                      <a:pt x="6064" y="140652"/>
                    </a:cubicBezTo>
                    <a:cubicBezTo>
                      <a:pt x="14960" y="140652"/>
                      <a:pt x="23894" y="143921"/>
                      <a:pt x="30352" y="150063"/>
                    </a:cubicBezTo>
                    <a:cubicBezTo>
                      <a:pt x="34121" y="153649"/>
                      <a:pt x="37956" y="158453"/>
                      <a:pt x="43012" y="158453"/>
                    </a:cubicBezTo>
                    <a:cubicBezTo>
                      <a:pt x="43261" y="158453"/>
                      <a:pt x="43513" y="158442"/>
                      <a:pt x="43768" y="158418"/>
                    </a:cubicBezTo>
                    <a:cubicBezTo>
                      <a:pt x="49249" y="157902"/>
                      <a:pt x="53436" y="151606"/>
                      <a:pt x="58599" y="151606"/>
                    </a:cubicBezTo>
                    <a:cubicBezTo>
                      <a:pt x="59070" y="151606"/>
                      <a:pt x="59550" y="151658"/>
                      <a:pt x="60039" y="151772"/>
                    </a:cubicBezTo>
                    <a:cubicBezTo>
                      <a:pt x="63195" y="152508"/>
                      <a:pt x="65141" y="155575"/>
                      <a:pt x="67662" y="157612"/>
                    </a:cubicBezTo>
                    <a:cubicBezTo>
                      <a:pt x="70247" y="159700"/>
                      <a:pt x="73503" y="160644"/>
                      <a:pt x="76827" y="160644"/>
                    </a:cubicBezTo>
                    <a:cubicBezTo>
                      <a:pt x="80009" y="160644"/>
                      <a:pt x="83252" y="159778"/>
                      <a:pt x="86026" y="158221"/>
                    </a:cubicBezTo>
                    <a:cubicBezTo>
                      <a:pt x="91698" y="155036"/>
                      <a:pt x="95666" y="149481"/>
                      <a:pt x="98572" y="143662"/>
                    </a:cubicBezTo>
                    <a:cubicBezTo>
                      <a:pt x="107164" y="126443"/>
                      <a:pt x="107731" y="106444"/>
                      <a:pt x="107543" y="87201"/>
                    </a:cubicBezTo>
                    <a:lnTo>
                      <a:pt x="109294" y="22591"/>
                    </a:lnTo>
                    <a:lnTo>
                      <a:pt x="111046" y="88827"/>
                    </a:lnTo>
                    <a:cubicBezTo>
                      <a:pt x="110857" y="108070"/>
                      <a:pt x="111424" y="128068"/>
                      <a:pt x="120017" y="145287"/>
                    </a:cubicBezTo>
                    <a:cubicBezTo>
                      <a:pt x="122921" y="151106"/>
                      <a:pt x="126891" y="156663"/>
                      <a:pt x="132562" y="159846"/>
                    </a:cubicBezTo>
                    <a:cubicBezTo>
                      <a:pt x="135336" y="161404"/>
                      <a:pt x="138579" y="162269"/>
                      <a:pt x="141761" y="162269"/>
                    </a:cubicBezTo>
                    <a:cubicBezTo>
                      <a:pt x="145085" y="162269"/>
                      <a:pt x="148341" y="161325"/>
                      <a:pt x="150926" y="159237"/>
                    </a:cubicBezTo>
                    <a:cubicBezTo>
                      <a:pt x="153447" y="157200"/>
                      <a:pt x="155393" y="154133"/>
                      <a:pt x="158550" y="153397"/>
                    </a:cubicBezTo>
                    <a:cubicBezTo>
                      <a:pt x="159039" y="153283"/>
                      <a:pt x="159518" y="153231"/>
                      <a:pt x="159988" y="153231"/>
                    </a:cubicBezTo>
                    <a:cubicBezTo>
                      <a:pt x="165152" y="153231"/>
                      <a:pt x="169339" y="159527"/>
                      <a:pt x="174820" y="160043"/>
                    </a:cubicBezTo>
                    <a:cubicBezTo>
                      <a:pt x="175075" y="160067"/>
                      <a:pt x="175326" y="160078"/>
                      <a:pt x="175575" y="160078"/>
                    </a:cubicBezTo>
                    <a:cubicBezTo>
                      <a:pt x="180631" y="160078"/>
                      <a:pt x="184466" y="155274"/>
                      <a:pt x="188235" y="151689"/>
                    </a:cubicBezTo>
                    <a:cubicBezTo>
                      <a:pt x="193740" y="146453"/>
                      <a:pt x="201044" y="143310"/>
                      <a:pt x="208587" y="142494"/>
                    </a:cubicBezTo>
                    <a:cubicBezTo>
                      <a:pt x="212425" y="131458"/>
                      <a:pt x="214516" y="119603"/>
                      <a:pt x="214516" y="107259"/>
                    </a:cubicBezTo>
                    <a:cubicBezTo>
                      <a:pt x="214516" y="48022"/>
                      <a:pt x="166495" y="1"/>
                      <a:pt x="107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0"/>
              <p:cNvSpPr/>
              <p:nvPr/>
            </p:nvSpPr>
            <p:spPr>
              <a:xfrm>
                <a:off x="5206325" y="2472000"/>
                <a:ext cx="1645950" cy="379025"/>
              </a:xfrm>
              <a:custGeom>
                <a:rect b="b" l="l" r="r" t="t"/>
                <a:pathLst>
                  <a:path extrusionOk="0" h="15161" w="65838">
                    <a:moveTo>
                      <a:pt x="16401" y="1"/>
                    </a:moveTo>
                    <a:cubicBezTo>
                      <a:pt x="8813" y="1"/>
                      <a:pt x="2583" y="6121"/>
                      <a:pt x="0" y="15161"/>
                    </a:cubicBezTo>
                    <a:lnTo>
                      <a:pt x="65838" y="15161"/>
                    </a:lnTo>
                    <a:cubicBezTo>
                      <a:pt x="65838" y="15161"/>
                      <a:pt x="60779" y="5954"/>
                      <a:pt x="46365" y="5954"/>
                    </a:cubicBezTo>
                    <a:cubicBezTo>
                      <a:pt x="45317" y="5954"/>
                      <a:pt x="44218" y="6003"/>
                      <a:pt x="43069" y="6108"/>
                    </a:cubicBezTo>
                    <a:cubicBezTo>
                      <a:pt x="41473" y="6253"/>
                      <a:pt x="40026" y="6319"/>
                      <a:pt x="38707" y="6319"/>
                    </a:cubicBezTo>
                    <a:cubicBezTo>
                      <a:pt x="26650" y="6319"/>
                      <a:pt x="25249" y="815"/>
                      <a:pt x="17832" y="73"/>
                    </a:cubicBezTo>
                    <a:cubicBezTo>
                      <a:pt x="17350" y="24"/>
                      <a:pt x="16873" y="1"/>
                      <a:pt x="16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0"/>
              <p:cNvSpPr/>
              <p:nvPr/>
            </p:nvSpPr>
            <p:spPr>
              <a:xfrm>
                <a:off x="766325" y="2948275"/>
                <a:ext cx="1052250" cy="242325"/>
              </a:xfrm>
              <a:custGeom>
                <a:rect b="b" l="l" r="r" t="t"/>
                <a:pathLst>
                  <a:path extrusionOk="0" h="9693" w="42090">
                    <a:moveTo>
                      <a:pt x="10482" y="0"/>
                    </a:moveTo>
                    <a:cubicBezTo>
                      <a:pt x="5632" y="0"/>
                      <a:pt x="1650" y="3915"/>
                      <a:pt x="0" y="9692"/>
                    </a:cubicBezTo>
                    <a:lnTo>
                      <a:pt x="42090" y="9692"/>
                    </a:lnTo>
                    <a:cubicBezTo>
                      <a:pt x="42090" y="9692"/>
                      <a:pt x="38855" y="3807"/>
                      <a:pt x="29641" y="3807"/>
                    </a:cubicBezTo>
                    <a:cubicBezTo>
                      <a:pt x="28970" y="3807"/>
                      <a:pt x="28269" y="3838"/>
                      <a:pt x="27534" y="3905"/>
                    </a:cubicBezTo>
                    <a:cubicBezTo>
                      <a:pt x="26514" y="3998"/>
                      <a:pt x="25589" y="4040"/>
                      <a:pt x="24745" y="4040"/>
                    </a:cubicBezTo>
                    <a:cubicBezTo>
                      <a:pt x="17037" y="4040"/>
                      <a:pt x="16142" y="521"/>
                      <a:pt x="11399" y="46"/>
                    </a:cubicBezTo>
                    <a:cubicBezTo>
                      <a:pt x="11090" y="16"/>
                      <a:pt x="10784" y="0"/>
                      <a:pt x="104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40"/>
              <p:cNvSpPr/>
              <p:nvPr/>
            </p:nvSpPr>
            <p:spPr>
              <a:xfrm>
                <a:off x="1081075" y="3402125"/>
                <a:ext cx="2362450" cy="1439350"/>
              </a:xfrm>
              <a:custGeom>
                <a:rect b="b" l="l" r="r" t="t"/>
                <a:pathLst>
                  <a:path extrusionOk="0" h="57574" w="94498">
                    <a:moveTo>
                      <a:pt x="6243" y="0"/>
                    </a:moveTo>
                    <a:cubicBezTo>
                      <a:pt x="4186" y="0"/>
                      <a:pt x="2108" y="282"/>
                      <a:pt x="56" y="874"/>
                    </a:cubicBezTo>
                    <a:cubicBezTo>
                      <a:pt x="23" y="1974"/>
                      <a:pt x="1" y="3079"/>
                      <a:pt x="1" y="4187"/>
                    </a:cubicBezTo>
                    <a:cubicBezTo>
                      <a:pt x="1" y="15373"/>
                      <a:pt x="1721" y="26155"/>
                      <a:pt x="4898" y="36294"/>
                    </a:cubicBezTo>
                    <a:cubicBezTo>
                      <a:pt x="5144" y="36725"/>
                      <a:pt x="5389" y="37156"/>
                      <a:pt x="5654" y="37587"/>
                    </a:cubicBezTo>
                    <a:cubicBezTo>
                      <a:pt x="5665" y="37587"/>
                      <a:pt x="5676" y="37587"/>
                      <a:pt x="5687" y="37587"/>
                    </a:cubicBezTo>
                    <a:cubicBezTo>
                      <a:pt x="5762" y="37587"/>
                      <a:pt x="5837" y="37590"/>
                      <a:pt x="5912" y="37590"/>
                    </a:cubicBezTo>
                    <a:cubicBezTo>
                      <a:pt x="5923" y="37590"/>
                      <a:pt x="5934" y="37589"/>
                      <a:pt x="5945" y="37589"/>
                    </a:cubicBezTo>
                    <a:cubicBezTo>
                      <a:pt x="6009" y="37589"/>
                      <a:pt x="6072" y="37589"/>
                      <a:pt x="6136" y="37589"/>
                    </a:cubicBezTo>
                    <a:cubicBezTo>
                      <a:pt x="6519" y="37589"/>
                      <a:pt x="6901" y="37593"/>
                      <a:pt x="7284" y="37606"/>
                    </a:cubicBezTo>
                    <a:cubicBezTo>
                      <a:pt x="7398" y="37610"/>
                      <a:pt x="7512" y="37618"/>
                      <a:pt x="7626" y="37623"/>
                    </a:cubicBezTo>
                    <a:cubicBezTo>
                      <a:pt x="8079" y="37642"/>
                      <a:pt x="8531" y="37666"/>
                      <a:pt x="8983" y="37702"/>
                    </a:cubicBezTo>
                    <a:cubicBezTo>
                      <a:pt x="9092" y="37711"/>
                      <a:pt x="9202" y="37724"/>
                      <a:pt x="9311" y="37734"/>
                    </a:cubicBezTo>
                    <a:cubicBezTo>
                      <a:pt x="9766" y="37775"/>
                      <a:pt x="10220" y="37819"/>
                      <a:pt x="10674" y="37877"/>
                    </a:cubicBezTo>
                    <a:cubicBezTo>
                      <a:pt x="10783" y="37891"/>
                      <a:pt x="10891" y="37909"/>
                      <a:pt x="11000" y="37924"/>
                    </a:cubicBezTo>
                    <a:cubicBezTo>
                      <a:pt x="11453" y="37986"/>
                      <a:pt x="11904" y="38051"/>
                      <a:pt x="12353" y="38128"/>
                    </a:cubicBezTo>
                    <a:cubicBezTo>
                      <a:pt x="12466" y="38149"/>
                      <a:pt x="12575" y="38172"/>
                      <a:pt x="12687" y="38192"/>
                    </a:cubicBezTo>
                    <a:cubicBezTo>
                      <a:pt x="13132" y="38274"/>
                      <a:pt x="13575" y="38359"/>
                      <a:pt x="14018" y="38458"/>
                    </a:cubicBezTo>
                    <a:cubicBezTo>
                      <a:pt x="14135" y="38483"/>
                      <a:pt x="14251" y="38514"/>
                      <a:pt x="14368" y="38542"/>
                    </a:cubicBezTo>
                    <a:cubicBezTo>
                      <a:pt x="14802" y="38642"/>
                      <a:pt x="15234" y="38746"/>
                      <a:pt x="15664" y="38863"/>
                    </a:cubicBezTo>
                    <a:cubicBezTo>
                      <a:pt x="15791" y="38896"/>
                      <a:pt x="15916" y="38937"/>
                      <a:pt x="16043" y="38973"/>
                    </a:cubicBezTo>
                    <a:cubicBezTo>
                      <a:pt x="16460" y="39090"/>
                      <a:pt x="16877" y="39211"/>
                      <a:pt x="17289" y="39343"/>
                    </a:cubicBezTo>
                    <a:cubicBezTo>
                      <a:pt x="17427" y="39388"/>
                      <a:pt x="17563" y="39438"/>
                      <a:pt x="17701" y="39484"/>
                    </a:cubicBezTo>
                    <a:cubicBezTo>
                      <a:pt x="18098" y="39617"/>
                      <a:pt x="18496" y="39751"/>
                      <a:pt x="18888" y="39898"/>
                    </a:cubicBezTo>
                    <a:cubicBezTo>
                      <a:pt x="19041" y="39955"/>
                      <a:pt x="19190" y="40019"/>
                      <a:pt x="19341" y="40078"/>
                    </a:cubicBezTo>
                    <a:cubicBezTo>
                      <a:pt x="19717" y="40224"/>
                      <a:pt x="20091" y="40369"/>
                      <a:pt x="20461" y="40528"/>
                    </a:cubicBezTo>
                    <a:cubicBezTo>
                      <a:pt x="20629" y="40600"/>
                      <a:pt x="20792" y="40679"/>
                      <a:pt x="20957" y="40754"/>
                    </a:cubicBezTo>
                    <a:cubicBezTo>
                      <a:pt x="21306" y="40910"/>
                      <a:pt x="21656" y="41064"/>
                      <a:pt x="22000" y="41231"/>
                    </a:cubicBezTo>
                    <a:cubicBezTo>
                      <a:pt x="22185" y="41321"/>
                      <a:pt x="22364" y="41419"/>
                      <a:pt x="22547" y="41513"/>
                    </a:cubicBezTo>
                    <a:cubicBezTo>
                      <a:pt x="22867" y="41676"/>
                      <a:pt x="23189" y="41836"/>
                      <a:pt x="23505" y="42009"/>
                    </a:cubicBezTo>
                    <a:cubicBezTo>
                      <a:pt x="23705" y="42120"/>
                      <a:pt x="23898" y="42239"/>
                      <a:pt x="24096" y="42352"/>
                    </a:cubicBezTo>
                    <a:cubicBezTo>
                      <a:pt x="24388" y="42520"/>
                      <a:pt x="24682" y="42684"/>
                      <a:pt x="24970" y="42861"/>
                    </a:cubicBezTo>
                    <a:cubicBezTo>
                      <a:pt x="25189" y="42996"/>
                      <a:pt x="25402" y="43142"/>
                      <a:pt x="25617" y="43282"/>
                    </a:cubicBezTo>
                    <a:cubicBezTo>
                      <a:pt x="25875" y="43449"/>
                      <a:pt x="26137" y="43612"/>
                      <a:pt x="26391" y="43786"/>
                    </a:cubicBezTo>
                    <a:cubicBezTo>
                      <a:pt x="26634" y="43953"/>
                      <a:pt x="26872" y="44134"/>
                      <a:pt x="27112" y="44308"/>
                    </a:cubicBezTo>
                    <a:cubicBezTo>
                      <a:pt x="27328" y="44466"/>
                      <a:pt x="27550" y="44618"/>
                      <a:pt x="27764" y="44783"/>
                    </a:cubicBezTo>
                    <a:cubicBezTo>
                      <a:pt x="28047" y="44998"/>
                      <a:pt x="28319" y="45228"/>
                      <a:pt x="28594" y="45453"/>
                    </a:cubicBezTo>
                    <a:cubicBezTo>
                      <a:pt x="28757" y="45587"/>
                      <a:pt x="28925" y="45715"/>
                      <a:pt x="29087" y="45852"/>
                    </a:cubicBezTo>
                    <a:cubicBezTo>
                      <a:pt x="29519" y="46221"/>
                      <a:pt x="29941" y="46601"/>
                      <a:pt x="30353" y="46993"/>
                    </a:cubicBezTo>
                    <a:cubicBezTo>
                      <a:pt x="34123" y="50578"/>
                      <a:pt x="37957" y="55382"/>
                      <a:pt x="43013" y="55382"/>
                    </a:cubicBezTo>
                    <a:cubicBezTo>
                      <a:pt x="43262" y="55382"/>
                      <a:pt x="43514" y="55371"/>
                      <a:pt x="43769" y="55347"/>
                    </a:cubicBezTo>
                    <a:cubicBezTo>
                      <a:pt x="49250" y="54831"/>
                      <a:pt x="53437" y="48535"/>
                      <a:pt x="58600" y="48535"/>
                    </a:cubicBezTo>
                    <a:cubicBezTo>
                      <a:pt x="59071" y="48535"/>
                      <a:pt x="59550" y="48587"/>
                      <a:pt x="60039" y="48701"/>
                    </a:cubicBezTo>
                    <a:cubicBezTo>
                      <a:pt x="63196" y="49437"/>
                      <a:pt x="65142" y="52504"/>
                      <a:pt x="67664" y="54541"/>
                    </a:cubicBezTo>
                    <a:cubicBezTo>
                      <a:pt x="70248" y="56629"/>
                      <a:pt x="73504" y="57574"/>
                      <a:pt x="76828" y="57574"/>
                    </a:cubicBezTo>
                    <a:cubicBezTo>
                      <a:pt x="80010" y="57574"/>
                      <a:pt x="83253" y="56708"/>
                      <a:pt x="86028" y="55151"/>
                    </a:cubicBezTo>
                    <a:cubicBezTo>
                      <a:pt x="86422" y="54929"/>
                      <a:pt x="86806" y="54694"/>
                      <a:pt x="87184" y="54450"/>
                    </a:cubicBezTo>
                    <a:cubicBezTo>
                      <a:pt x="87299" y="54375"/>
                      <a:pt x="87409" y="54296"/>
                      <a:pt x="87522" y="54222"/>
                    </a:cubicBezTo>
                    <a:cubicBezTo>
                      <a:pt x="87788" y="54044"/>
                      <a:pt x="88051" y="53863"/>
                      <a:pt x="88307" y="53674"/>
                    </a:cubicBezTo>
                    <a:cubicBezTo>
                      <a:pt x="88426" y="53587"/>
                      <a:pt x="88543" y="53497"/>
                      <a:pt x="88660" y="53409"/>
                    </a:cubicBezTo>
                    <a:cubicBezTo>
                      <a:pt x="88915" y="53215"/>
                      <a:pt x="89165" y="53016"/>
                      <a:pt x="89413" y="52814"/>
                    </a:cubicBezTo>
                    <a:cubicBezTo>
                      <a:pt x="89513" y="52731"/>
                      <a:pt x="89613" y="52649"/>
                      <a:pt x="89712" y="52565"/>
                    </a:cubicBezTo>
                    <a:cubicBezTo>
                      <a:pt x="89995" y="52324"/>
                      <a:pt x="90273" y="52076"/>
                      <a:pt x="90548" y="51823"/>
                    </a:cubicBezTo>
                    <a:cubicBezTo>
                      <a:pt x="90601" y="51775"/>
                      <a:pt x="90654" y="51727"/>
                      <a:pt x="90708" y="51677"/>
                    </a:cubicBezTo>
                    <a:cubicBezTo>
                      <a:pt x="91745" y="50701"/>
                      <a:pt x="92708" y="49641"/>
                      <a:pt x="93606" y="48519"/>
                    </a:cubicBezTo>
                    <a:lnTo>
                      <a:pt x="93619" y="48502"/>
                    </a:lnTo>
                    <a:cubicBezTo>
                      <a:pt x="93919" y="48127"/>
                      <a:pt x="94211" y="47743"/>
                      <a:pt x="94497" y="47353"/>
                    </a:cubicBezTo>
                    <a:cubicBezTo>
                      <a:pt x="90939" y="47100"/>
                      <a:pt x="87286" y="47576"/>
                      <a:pt x="83879" y="46537"/>
                    </a:cubicBezTo>
                    <a:cubicBezTo>
                      <a:pt x="76925" y="44414"/>
                      <a:pt x="73074" y="36713"/>
                      <a:pt x="66448" y="33718"/>
                    </a:cubicBezTo>
                    <a:cubicBezTo>
                      <a:pt x="63459" y="32368"/>
                      <a:pt x="60170" y="32082"/>
                      <a:pt x="56814" y="32082"/>
                    </a:cubicBezTo>
                    <a:cubicBezTo>
                      <a:pt x="54356" y="32082"/>
                      <a:pt x="51861" y="32235"/>
                      <a:pt x="49423" y="32235"/>
                    </a:cubicBezTo>
                    <a:cubicBezTo>
                      <a:pt x="45462" y="32235"/>
                      <a:pt x="41647" y="31831"/>
                      <a:pt x="38372" y="29710"/>
                    </a:cubicBezTo>
                    <a:cubicBezTo>
                      <a:pt x="32331" y="25796"/>
                      <a:pt x="30816" y="17765"/>
                      <a:pt x="26945" y="11696"/>
                    </a:cubicBezTo>
                    <a:cubicBezTo>
                      <a:pt x="22356" y="4500"/>
                      <a:pt x="14465" y="0"/>
                      <a:pt x="624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40"/>
              <p:cNvSpPr/>
              <p:nvPr/>
            </p:nvSpPr>
            <p:spPr>
              <a:xfrm>
                <a:off x="4158300" y="3328925"/>
                <a:ext cx="2285725" cy="1553150"/>
              </a:xfrm>
              <a:custGeom>
                <a:rect b="b" l="l" r="r" t="t"/>
                <a:pathLst>
                  <a:path extrusionOk="0" h="62126" w="91429">
                    <a:moveTo>
                      <a:pt x="85951" y="0"/>
                    </a:moveTo>
                    <a:cubicBezTo>
                      <a:pt x="77654" y="0"/>
                      <a:pt x="70215" y="4917"/>
                      <a:pt x="65733" y="12524"/>
                    </a:cubicBezTo>
                    <a:cubicBezTo>
                      <a:pt x="62077" y="18726"/>
                      <a:pt x="60846" y="26805"/>
                      <a:pt x="54944" y="30929"/>
                    </a:cubicBezTo>
                    <a:cubicBezTo>
                      <a:pt x="47088" y="36419"/>
                      <a:pt x="35617" y="31671"/>
                      <a:pt x="27028" y="35921"/>
                    </a:cubicBezTo>
                    <a:cubicBezTo>
                      <a:pt x="20511" y="39149"/>
                      <a:pt x="16933" y="46979"/>
                      <a:pt x="10058" y="49346"/>
                    </a:cubicBezTo>
                    <a:cubicBezTo>
                      <a:pt x="6857" y="50448"/>
                      <a:pt x="3383" y="50186"/>
                      <a:pt x="1" y="50482"/>
                    </a:cubicBezTo>
                    <a:lnTo>
                      <a:pt x="3" y="50485"/>
                    </a:lnTo>
                    <a:cubicBezTo>
                      <a:pt x="282" y="50902"/>
                      <a:pt x="571" y="51312"/>
                      <a:pt x="865" y="51718"/>
                    </a:cubicBezTo>
                    <a:cubicBezTo>
                      <a:pt x="943" y="51825"/>
                      <a:pt x="1023" y="51932"/>
                      <a:pt x="1101" y="52038"/>
                    </a:cubicBezTo>
                    <a:cubicBezTo>
                      <a:pt x="1342" y="52364"/>
                      <a:pt x="1589" y="52684"/>
                      <a:pt x="1839" y="53000"/>
                    </a:cubicBezTo>
                    <a:cubicBezTo>
                      <a:pt x="1911" y="53089"/>
                      <a:pt x="1980" y="53180"/>
                      <a:pt x="2052" y="53268"/>
                    </a:cubicBezTo>
                    <a:cubicBezTo>
                      <a:pt x="2368" y="53658"/>
                      <a:pt x="2693" y="54041"/>
                      <a:pt x="3027" y="54415"/>
                    </a:cubicBezTo>
                    <a:cubicBezTo>
                      <a:pt x="3086" y="54481"/>
                      <a:pt x="3147" y="54545"/>
                      <a:pt x="3206" y="54610"/>
                    </a:cubicBezTo>
                    <a:cubicBezTo>
                      <a:pt x="3484" y="54917"/>
                      <a:pt x="3770" y="55218"/>
                      <a:pt x="4060" y="55512"/>
                    </a:cubicBezTo>
                    <a:cubicBezTo>
                      <a:pt x="4162" y="55615"/>
                      <a:pt x="4262" y="55715"/>
                      <a:pt x="4363" y="55815"/>
                    </a:cubicBezTo>
                    <a:cubicBezTo>
                      <a:pt x="4663" y="56108"/>
                      <a:pt x="4968" y="56394"/>
                      <a:pt x="5280" y="56674"/>
                    </a:cubicBezTo>
                    <a:cubicBezTo>
                      <a:pt x="5343" y="56730"/>
                      <a:pt x="5403" y="56788"/>
                      <a:pt x="5466" y="56845"/>
                    </a:cubicBezTo>
                    <a:cubicBezTo>
                      <a:pt x="5837" y="57170"/>
                      <a:pt x="6217" y="57483"/>
                      <a:pt x="6606" y="57786"/>
                    </a:cubicBezTo>
                    <a:cubicBezTo>
                      <a:pt x="6707" y="57863"/>
                      <a:pt x="6809" y="57937"/>
                      <a:pt x="6910" y="58013"/>
                    </a:cubicBezTo>
                    <a:cubicBezTo>
                      <a:pt x="7216" y="58244"/>
                      <a:pt x="7526" y="58466"/>
                      <a:pt x="7843" y="58681"/>
                    </a:cubicBezTo>
                    <a:cubicBezTo>
                      <a:pt x="7961" y="58762"/>
                      <a:pt x="8079" y="58843"/>
                      <a:pt x="8198" y="58921"/>
                    </a:cubicBezTo>
                    <a:cubicBezTo>
                      <a:pt x="8615" y="59195"/>
                      <a:pt x="9037" y="59457"/>
                      <a:pt x="9475" y="59702"/>
                    </a:cubicBezTo>
                    <a:cubicBezTo>
                      <a:pt x="12248" y="61260"/>
                      <a:pt x="15491" y="62125"/>
                      <a:pt x="18673" y="62125"/>
                    </a:cubicBezTo>
                    <a:cubicBezTo>
                      <a:pt x="21997" y="62125"/>
                      <a:pt x="25253" y="61181"/>
                      <a:pt x="27837" y="59093"/>
                    </a:cubicBezTo>
                    <a:cubicBezTo>
                      <a:pt x="30359" y="57056"/>
                      <a:pt x="32305" y="53989"/>
                      <a:pt x="35462" y="53253"/>
                    </a:cubicBezTo>
                    <a:cubicBezTo>
                      <a:pt x="35950" y="53139"/>
                      <a:pt x="36429" y="53087"/>
                      <a:pt x="36900" y="53087"/>
                    </a:cubicBezTo>
                    <a:cubicBezTo>
                      <a:pt x="42064" y="53087"/>
                      <a:pt x="46252" y="59383"/>
                      <a:pt x="51733" y="59899"/>
                    </a:cubicBezTo>
                    <a:cubicBezTo>
                      <a:pt x="51988" y="59923"/>
                      <a:pt x="52239" y="59934"/>
                      <a:pt x="52488" y="59934"/>
                    </a:cubicBezTo>
                    <a:cubicBezTo>
                      <a:pt x="57544" y="59934"/>
                      <a:pt x="61379" y="55130"/>
                      <a:pt x="65148" y="51545"/>
                    </a:cubicBezTo>
                    <a:cubicBezTo>
                      <a:pt x="65487" y="51223"/>
                      <a:pt x="65833" y="50907"/>
                      <a:pt x="66187" y="50601"/>
                    </a:cubicBezTo>
                    <a:cubicBezTo>
                      <a:pt x="66300" y="50503"/>
                      <a:pt x="66417" y="50411"/>
                      <a:pt x="66530" y="50314"/>
                    </a:cubicBezTo>
                    <a:cubicBezTo>
                      <a:pt x="66773" y="50109"/>
                      <a:pt x="67017" y="49901"/>
                      <a:pt x="67266" y="49704"/>
                    </a:cubicBezTo>
                    <a:cubicBezTo>
                      <a:pt x="67402" y="49596"/>
                      <a:pt x="67542" y="49495"/>
                      <a:pt x="67678" y="49388"/>
                    </a:cubicBezTo>
                    <a:cubicBezTo>
                      <a:pt x="67911" y="49209"/>
                      <a:pt x="68143" y="49028"/>
                      <a:pt x="68382" y="48855"/>
                    </a:cubicBezTo>
                    <a:cubicBezTo>
                      <a:pt x="68527" y="48748"/>
                      <a:pt x="68677" y="48648"/>
                      <a:pt x="68824" y="48546"/>
                    </a:cubicBezTo>
                    <a:cubicBezTo>
                      <a:pt x="69059" y="48380"/>
                      <a:pt x="69294" y="48212"/>
                      <a:pt x="69534" y="48053"/>
                    </a:cubicBezTo>
                    <a:cubicBezTo>
                      <a:pt x="69682" y="47954"/>
                      <a:pt x="69835" y="47861"/>
                      <a:pt x="69985" y="47764"/>
                    </a:cubicBezTo>
                    <a:cubicBezTo>
                      <a:pt x="70229" y="47608"/>
                      <a:pt x="70471" y="47450"/>
                      <a:pt x="70720" y="47299"/>
                    </a:cubicBezTo>
                    <a:cubicBezTo>
                      <a:pt x="70870" y="47209"/>
                      <a:pt x="71023" y="47123"/>
                      <a:pt x="71174" y="47035"/>
                    </a:cubicBezTo>
                    <a:cubicBezTo>
                      <a:pt x="71427" y="46886"/>
                      <a:pt x="71680" y="46738"/>
                      <a:pt x="71936" y="46596"/>
                    </a:cubicBezTo>
                    <a:cubicBezTo>
                      <a:pt x="72086" y="46514"/>
                      <a:pt x="72239" y="46436"/>
                      <a:pt x="72390" y="46356"/>
                    </a:cubicBezTo>
                    <a:cubicBezTo>
                      <a:pt x="72653" y="46215"/>
                      <a:pt x="72916" y="46075"/>
                      <a:pt x="73183" y="45942"/>
                    </a:cubicBezTo>
                    <a:cubicBezTo>
                      <a:pt x="73330" y="45869"/>
                      <a:pt x="73480" y="45799"/>
                      <a:pt x="73631" y="45728"/>
                    </a:cubicBezTo>
                    <a:cubicBezTo>
                      <a:pt x="73904" y="45595"/>
                      <a:pt x="74178" y="45463"/>
                      <a:pt x="74455" y="45339"/>
                    </a:cubicBezTo>
                    <a:cubicBezTo>
                      <a:pt x="74601" y="45272"/>
                      <a:pt x="74750" y="45211"/>
                      <a:pt x="74898" y="45147"/>
                    </a:cubicBezTo>
                    <a:cubicBezTo>
                      <a:pt x="75181" y="45023"/>
                      <a:pt x="75466" y="44902"/>
                      <a:pt x="75753" y="44785"/>
                    </a:cubicBezTo>
                    <a:cubicBezTo>
                      <a:pt x="75897" y="44727"/>
                      <a:pt x="76042" y="44673"/>
                      <a:pt x="76186" y="44617"/>
                    </a:cubicBezTo>
                    <a:cubicBezTo>
                      <a:pt x="76481" y="44503"/>
                      <a:pt x="76776" y="44390"/>
                      <a:pt x="77075" y="44283"/>
                    </a:cubicBezTo>
                    <a:cubicBezTo>
                      <a:pt x="77214" y="44233"/>
                      <a:pt x="77354" y="44187"/>
                      <a:pt x="77494" y="44138"/>
                    </a:cubicBezTo>
                    <a:cubicBezTo>
                      <a:pt x="77801" y="44033"/>
                      <a:pt x="78106" y="43931"/>
                      <a:pt x="78415" y="43834"/>
                    </a:cubicBezTo>
                    <a:cubicBezTo>
                      <a:pt x="78551" y="43791"/>
                      <a:pt x="78687" y="43751"/>
                      <a:pt x="78824" y="43710"/>
                    </a:cubicBezTo>
                    <a:cubicBezTo>
                      <a:pt x="79140" y="43615"/>
                      <a:pt x="79455" y="43523"/>
                      <a:pt x="79772" y="43435"/>
                    </a:cubicBezTo>
                    <a:cubicBezTo>
                      <a:pt x="79905" y="43400"/>
                      <a:pt x="80040" y="43365"/>
                      <a:pt x="80173" y="43330"/>
                    </a:cubicBezTo>
                    <a:cubicBezTo>
                      <a:pt x="80495" y="43247"/>
                      <a:pt x="80819" y="43166"/>
                      <a:pt x="81144" y="43090"/>
                    </a:cubicBezTo>
                    <a:cubicBezTo>
                      <a:pt x="81275" y="43060"/>
                      <a:pt x="81406" y="43031"/>
                      <a:pt x="81538" y="43003"/>
                    </a:cubicBezTo>
                    <a:cubicBezTo>
                      <a:pt x="81868" y="42930"/>
                      <a:pt x="82198" y="42862"/>
                      <a:pt x="82530" y="42798"/>
                    </a:cubicBezTo>
                    <a:cubicBezTo>
                      <a:pt x="82658" y="42774"/>
                      <a:pt x="82788" y="42749"/>
                      <a:pt x="82916" y="42727"/>
                    </a:cubicBezTo>
                    <a:cubicBezTo>
                      <a:pt x="83251" y="42666"/>
                      <a:pt x="83587" y="42611"/>
                      <a:pt x="83924" y="42558"/>
                    </a:cubicBezTo>
                    <a:cubicBezTo>
                      <a:pt x="84052" y="42539"/>
                      <a:pt x="84179" y="42521"/>
                      <a:pt x="84306" y="42503"/>
                    </a:cubicBezTo>
                    <a:cubicBezTo>
                      <a:pt x="84494" y="42476"/>
                      <a:pt x="84681" y="42445"/>
                      <a:pt x="84869" y="42422"/>
                    </a:cubicBezTo>
                    <a:cubicBezTo>
                      <a:pt x="85286" y="41842"/>
                      <a:pt x="85684" y="41263"/>
                      <a:pt x="86062" y="40681"/>
                    </a:cubicBezTo>
                    <a:cubicBezTo>
                      <a:pt x="89540" y="30121"/>
                      <a:pt x="91429" y="18840"/>
                      <a:pt x="91429" y="7116"/>
                    </a:cubicBezTo>
                    <a:cubicBezTo>
                      <a:pt x="91429" y="4947"/>
                      <a:pt x="91356" y="2797"/>
                      <a:pt x="91230" y="660"/>
                    </a:cubicBezTo>
                    <a:cubicBezTo>
                      <a:pt x="89446" y="213"/>
                      <a:pt x="87680" y="0"/>
                      <a:pt x="8595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40"/>
              <p:cNvSpPr/>
              <p:nvPr/>
            </p:nvSpPr>
            <p:spPr>
              <a:xfrm>
                <a:off x="5359175" y="2022200"/>
                <a:ext cx="115725" cy="115725"/>
              </a:xfrm>
              <a:custGeom>
                <a:rect b="b" l="l" r="r" t="t"/>
                <a:pathLst>
                  <a:path extrusionOk="0" h="4629" w="4629">
                    <a:moveTo>
                      <a:pt x="2315" y="1"/>
                    </a:moveTo>
                    <a:lnTo>
                      <a:pt x="2013" y="551"/>
                    </a:lnTo>
                    <a:cubicBezTo>
                      <a:pt x="1676" y="1168"/>
                      <a:pt x="1168" y="1676"/>
                      <a:pt x="551" y="2013"/>
                    </a:cubicBezTo>
                    <a:lnTo>
                      <a:pt x="1" y="2315"/>
                    </a:lnTo>
                    <a:lnTo>
                      <a:pt x="551" y="2615"/>
                    </a:lnTo>
                    <a:cubicBezTo>
                      <a:pt x="1168" y="2953"/>
                      <a:pt x="1676" y="3460"/>
                      <a:pt x="2013" y="4078"/>
                    </a:cubicBezTo>
                    <a:lnTo>
                      <a:pt x="2315" y="4629"/>
                    </a:lnTo>
                    <a:lnTo>
                      <a:pt x="2615" y="4078"/>
                    </a:lnTo>
                    <a:cubicBezTo>
                      <a:pt x="2952" y="3460"/>
                      <a:pt x="3460" y="2953"/>
                      <a:pt x="4078" y="2615"/>
                    </a:cubicBezTo>
                    <a:lnTo>
                      <a:pt x="4629" y="2315"/>
                    </a:lnTo>
                    <a:lnTo>
                      <a:pt x="4078" y="2013"/>
                    </a:lnTo>
                    <a:cubicBezTo>
                      <a:pt x="3460" y="1676"/>
                      <a:pt x="2952" y="1168"/>
                      <a:pt x="2615" y="551"/>
                    </a:cubicBez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40"/>
              <p:cNvSpPr/>
              <p:nvPr/>
            </p:nvSpPr>
            <p:spPr>
              <a:xfrm>
                <a:off x="2922575" y="3815050"/>
                <a:ext cx="36900" cy="36900"/>
              </a:xfrm>
              <a:custGeom>
                <a:rect b="b" l="l" r="r" t="t"/>
                <a:pathLst>
                  <a:path extrusionOk="0" h="1476" w="1476">
                    <a:moveTo>
                      <a:pt x="738" y="0"/>
                    </a:moveTo>
                    <a:lnTo>
                      <a:pt x="642" y="176"/>
                    </a:lnTo>
                    <a:cubicBezTo>
                      <a:pt x="534" y="372"/>
                      <a:pt x="372" y="534"/>
                      <a:pt x="175" y="642"/>
                    </a:cubicBezTo>
                    <a:lnTo>
                      <a:pt x="0" y="738"/>
                    </a:lnTo>
                    <a:lnTo>
                      <a:pt x="175" y="834"/>
                    </a:lnTo>
                    <a:cubicBezTo>
                      <a:pt x="372" y="942"/>
                      <a:pt x="534" y="1103"/>
                      <a:pt x="642" y="1300"/>
                    </a:cubicBezTo>
                    <a:lnTo>
                      <a:pt x="738" y="1475"/>
                    </a:lnTo>
                    <a:lnTo>
                      <a:pt x="834" y="1300"/>
                    </a:lnTo>
                    <a:cubicBezTo>
                      <a:pt x="942" y="1103"/>
                      <a:pt x="1103" y="942"/>
                      <a:pt x="1300" y="834"/>
                    </a:cubicBezTo>
                    <a:lnTo>
                      <a:pt x="1475" y="738"/>
                    </a:lnTo>
                    <a:lnTo>
                      <a:pt x="1300" y="642"/>
                    </a:lnTo>
                    <a:cubicBezTo>
                      <a:pt x="1103" y="534"/>
                      <a:pt x="942" y="372"/>
                      <a:pt x="834" y="176"/>
                    </a:cubicBezTo>
                    <a:lnTo>
                      <a:pt x="7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40"/>
              <p:cNvSpPr/>
              <p:nvPr/>
            </p:nvSpPr>
            <p:spPr>
              <a:xfrm>
                <a:off x="2442150" y="2217800"/>
                <a:ext cx="36900" cy="36925"/>
              </a:xfrm>
              <a:custGeom>
                <a:rect b="b" l="l" r="r" t="t"/>
                <a:pathLst>
                  <a:path extrusionOk="0" h="1477" w="1476">
                    <a:moveTo>
                      <a:pt x="738" y="1"/>
                    </a:moveTo>
                    <a:lnTo>
                      <a:pt x="641" y="175"/>
                    </a:lnTo>
                    <a:cubicBezTo>
                      <a:pt x="534" y="373"/>
                      <a:pt x="372" y="535"/>
                      <a:pt x="174" y="642"/>
                    </a:cubicBezTo>
                    <a:lnTo>
                      <a:pt x="0" y="739"/>
                    </a:lnTo>
                    <a:lnTo>
                      <a:pt x="174" y="835"/>
                    </a:lnTo>
                    <a:cubicBezTo>
                      <a:pt x="372" y="941"/>
                      <a:pt x="534" y="1103"/>
                      <a:pt x="641" y="1300"/>
                    </a:cubicBezTo>
                    <a:lnTo>
                      <a:pt x="738" y="1476"/>
                    </a:lnTo>
                    <a:lnTo>
                      <a:pt x="834" y="1300"/>
                    </a:lnTo>
                    <a:cubicBezTo>
                      <a:pt x="940" y="1103"/>
                      <a:pt x="1102" y="941"/>
                      <a:pt x="1299" y="835"/>
                    </a:cubicBezTo>
                    <a:lnTo>
                      <a:pt x="1475" y="739"/>
                    </a:lnTo>
                    <a:lnTo>
                      <a:pt x="1299" y="642"/>
                    </a:lnTo>
                    <a:cubicBezTo>
                      <a:pt x="1102" y="535"/>
                      <a:pt x="940" y="373"/>
                      <a:pt x="834" y="175"/>
                    </a:cubicBezTo>
                    <a:lnTo>
                      <a:pt x="7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40"/>
              <p:cNvSpPr/>
              <p:nvPr/>
            </p:nvSpPr>
            <p:spPr>
              <a:xfrm>
                <a:off x="4893675" y="3698250"/>
                <a:ext cx="73775" cy="73775"/>
              </a:xfrm>
              <a:custGeom>
                <a:rect b="b" l="l" r="r" t="t"/>
                <a:pathLst>
                  <a:path extrusionOk="0" h="2951" w="2951">
                    <a:moveTo>
                      <a:pt x="1475" y="1"/>
                    </a:moveTo>
                    <a:lnTo>
                      <a:pt x="1283" y="351"/>
                    </a:lnTo>
                    <a:cubicBezTo>
                      <a:pt x="1067" y="745"/>
                      <a:pt x="744" y="1068"/>
                      <a:pt x="350" y="1283"/>
                    </a:cubicBezTo>
                    <a:lnTo>
                      <a:pt x="0" y="1476"/>
                    </a:lnTo>
                    <a:lnTo>
                      <a:pt x="350" y="1668"/>
                    </a:lnTo>
                    <a:cubicBezTo>
                      <a:pt x="744" y="1884"/>
                      <a:pt x="1067" y="2207"/>
                      <a:pt x="1283" y="2601"/>
                    </a:cubicBezTo>
                    <a:lnTo>
                      <a:pt x="1475" y="2951"/>
                    </a:lnTo>
                    <a:lnTo>
                      <a:pt x="1668" y="2601"/>
                    </a:lnTo>
                    <a:cubicBezTo>
                      <a:pt x="1882" y="2207"/>
                      <a:pt x="2205" y="1884"/>
                      <a:pt x="2599" y="1668"/>
                    </a:cubicBezTo>
                    <a:lnTo>
                      <a:pt x="2950" y="1476"/>
                    </a:lnTo>
                    <a:lnTo>
                      <a:pt x="2599" y="1283"/>
                    </a:lnTo>
                    <a:cubicBezTo>
                      <a:pt x="2205" y="1068"/>
                      <a:pt x="1882" y="745"/>
                      <a:pt x="1668" y="351"/>
                    </a:cubicBezTo>
                    <a:lnTo>
                      <a:pt x="14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1736700" y="2366550"/>
                <a:ext cx="491000" cy="551675"/>
              </a:xfrm>
              <a:custGeom>
                <a:rect b="b" l="l" r="r" t="t"/>
                <a:pathLst>
                  <a:path extrusionOk="0" h="22067" w="19640">
                    <a:moveTo>
                      <a:pt x="8274" y="0"/>
                    </a:moveTo>
                    <a:lnTo>
                      <a:pt x="8274" y="0"/>
                    </a:lnTo>
                    <a:cubicBezTo>
                      <a:pt x="5131" y="1330"/>
                      <a:pt x="2609" y="4038"/>
                      <a:pt x="1652" y="7587"/>
                    </a:cubicBezTo>
                    <a:cubicBezTo>
                      <a:pt x="0" y="13712"/>
                      <a:pt x="3626" y="20016"/>
                      <a:pt x="9751" y="21668"/>
                    </a:cubicBezTo>
                    <a:cubicBezTo>
                      <a:pt x="10751" y="21938"/>
                      <a:pt x="11756" y="22067"/>
                      <a:pt x="12744" y="22067"/>
                    </a:cubicBezTo>
                    <a:cubicBezTo>
                      <a:pt x="15264" y="22067"/>
                      <a:pt x="17678" y="21230"/>
                      <a:pt x="19639" y="19760"/>
                    </a:cubicBezTo>
                    <a:lnTo>
                      <a:pt x="19639" y="19760"/>
                    </a:lnTo>
                    <a:cubicBezTo>
                      <a:pt x="18217" y="20364"/>
                      <a:pt x="16697" y="20669"/>
                      <a:pt x="15173" y="20669"/>
                    </a:cubicBezTo>
                    <a:cubicBezTo>
                      <a:pt x="14169" y="20669"/>
                      <a:pt x="13163" y="20537"/>
                      <a:pt x="12181" y="20270"/>
                    </a:cubicBezTo>
                    <a:cubicBezTo>
                      <a:pt x="6056" y="18620"/>
                      <a:pt x="2430" y="12315"/>
                      <a:pt x="4082" y="6190"/>
                    </a:cubicBezTo>
                    <a:cubicBezTo>
                      <a:pt x="4745" y="3716"/>
                      <a:pt x="6221" y="1535"/>
                      <a:pt x="82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40"/>
              <p:cNvSpPr/>
              <p:nvPr/>
            </p:nvSpPr>
            <p:spPr>
              <a:xfrm>
                <a:off x="2833775" y="1018500"/>
                <a:ext cx="531050" cy="2068125"/>
              </a:xfrm>
              <a:custGeom>
                <a:rect b="b" l="l" r="r" t="t"/>
                <a:pathLst>
                  <a:path extrusionOk="0" h="82725" w="21242">
                    <a:moveTo>
                      <a:pt x="10621" y="0"/>
                    </a:moveTo>
                    <a:cubicBezTo>
                      <a:pt x="4755" y="0"/>
                      <a:pt x="0" y="4755"/>
                      <a:pt x="0" y="10620"/>
                    </a:cubicBezTo>
                    <a:lnTo>
                      <a:pt x="0" y="82725"/>
                    </a:lnTo>
                    <a:lnTo>
                      <a:pt x="21242" y="82725"/>
                    </a:lnTo>
                    <a:lnTo>
                      <a:pt x="21242" y="10620"/>
                    </a:lnTo>
                    <a:cubicBezTo>
                      <a:pt x="21242" y="4755"/>
                      <a:pt x="16487" y="0"/>
                      <a:pt x="10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40"/>
              <p:cNvSpPr/>
              <p:nvPr/>
            </p:nvSpPr>
            <p:spPr>
              <a:xfrm>
                <a:off x="2833775" y="1018500"/>
                <a:ext cx="531050" cy="2068125"/>
              </a:xfrm>
              <a:custGeom>
                <a:rect b="b" l="l" r="r" t="t"/>
                <a:pathLst>
                  <a:path extrusionOk="0" h="82725" w="21242">
                    <a:moveTo>
                      <a:pt x="10621" y="0"/>
                    </a:moveTo>
                    <a:cubicBezTo>
                      <a:pt x="4755" y="0"/>
                      <a:pt x="0" y="4755"/>
                      <a:pt x="0" y="10620"/>
                    </a:cubicBezTo>
                    <a:lnTo>
                      <a:pt x="0" y="82725"/>
                    </a:lnTo>
                    <a:lnTo>
                      <a:pt x="21242" y="82725"/>
                    </a:lnTo>
                    <a:lnTo>
                      <a:pt x="21242" y="10620"/>
                    </a:lnTo>
                    <a:cubicBezTo>
                      <a:pt x="21242" y="4755"/>
                      <a:pt x="16487" y="0"/>
                      <a:pt x="106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40"/>
              <p:cNvSpPr/>
              <p:nvPr/>
            </p:nvSpPr>
            <p:spPr>
              <a:xfrm>
                <a:off x="2835400" y="1251625"/>
                <a:ext cx="529425" cy="6950"/>
              </a:xfrm>
              <a:custGeom>
                <a:rect b="b" l="l" r="r" t="t"/>
                <a:pathLst>
                  <a:path extrusionOk="0" h="278" w="21177">
                    <a:moveTo>
                      <a:pt x="10588" y="1"/>
                    </a:moveTo>
                    <a:cubicBezTo>
                      <a:pt x="4740" y="1"/>
                      <a:pt x="1" y="63"/>
                      <a:pt x="1" y="139"/>
                    </a:cubicBezTo>
                    <a:cubicBezTo>
                      <a:pt x="1" y="215"/>
                      <a:pt x="4742" y="278"/>
                      <a:pt x="10588" y="278"/>
                    </a:cubicBezTo>
                    <a:cubicBezTo>
                      <a:pt x="16436" y="278"/>
                      <a:pt x="21177" y="215"/>
                      <a:pt x="21177" y="139"/>
                    </a:cubicBezTo>
                    <a:cubicBezTo>
                      <a:pt x="21177" y="63"/>
                      <a:pt x="16437" y="1"/>
                      <a:pt x="10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40"/>
              <p:cNvSpPr/>
              <p:nvPr/>
            </p:nvSpPr>
            <p:spPr>
              <a:xfrm>
                <a:off x="2835400" y="1711850"/>
                <a:ext cx="529425" cy="6925"/>
              </a:xfrm>
              <a:custGeom>
                <a:rect b="b" l="l" r="r" t="t"/>
                <a:pathLst>
                  <a:path extrusionOk="0" h="277" w="21177">
                    <a:moveTo>
                      <a:pt x="10588" y="1"/>
                    </a:moveTo>
                    <a:cubicBezTo>
                      <a:pt x="4740" y="1"/>
                      <a:pt x="1" y="62"/>
                      <a:pt x="1" y="138"/>
                    </a:cubicBezTo>
                    <a:cubicBezTo>
                      <a:pt x="1" y="215"/>
                      <a:pt x="4742" y="277"/>
                      <a:pt x="10588" y="277"/>
                    </a:cubicBezTo>
                    <a:cubicBezTo>
                      <a:pt x="16436" y="277"/>
                      <a:pt x="21177" y="215"/>
                      <a:pt x="21177" y="138"/>
                    </a:cubicBezTo>
                    <a:cubicBezTo>
                      <a:pt x="21177" y="62"/>
                      <a:pt x="16437" y="1"/>
                      <a:pt x="10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40"/>
              <p:cNvSpPr/>
              <p:nvPr/>
            </p:nvSpPr>
            <p:spPr>
              <a:xfrm>
                <a:off x="3214125" y="1255100"/>
                <a:ext cx="6925" cy="460200"/>
              </a:xfrm>
              <a:custGeom>
                <a:rect b="b" l="l" r="r" t="t"/>
                <a:pathLst>
                  <a:path extrusionOk="0" h="18408" w="277">
                    <a:moveTo>
                      <a:pt x="139" y="0"/>
                    </a:moveTo>
                    <a:cubicBezTo>
                      <a:pt x="62" y="0"/>
                      <a:pt x="0" y="4123"/>
                      <a:pt x="0" y="9205"/>
                    </a:cubicBezTo>
                    <a:cubicBezTo>
                      <a:pt x="0" y="14288"/>
                      <a:pt x="62" y="18408"/>
                      <a:pt x="139" y="18408"/>
                    </a:cubicBezTo>
                    <a:cubicBezTo>
                      <a:pt x="215" y="18408"/>
                      <a:pt x="276" y="14289"/>
                      <a:pt x="276" y="9205"/>
                    </a:cubicBezTo>
                    <a:cubicBezTo>
                      <a:pt x="276" y="4121"/>
                      <a:pt x="21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40"/>
              <p:cNvSpPr/>
              <p:nvPr/>
            </p:nvSpPr>
            <p:spPr>
              <a:xfrm>
                <a:off x="3116500" y="1370275"/>
                <a:ext cx="38875" cy="37400"/>
              </a:xfrm>
              <a:custGeom>
                <a:rect b="b" l="l" r="r" t="t"/>
                <a:pathLst>
                  <a:path extrusionOk="0" h="1496" w="1555">
                    <a:moveTo>
                      <a:pt x="806" y="1"/>
                    </a:moveTo>
                    <a:cubicBezTo>
                      <a:pt x="505" y="1"/>
                      <a:pt x="232" y="183"/>
                      <a:pt x="116" y="462"/>
                    </a:cubicBezTo>
                    <a:cubicBezTo>
                      <a:pt x="1" y="742"/>
                      <a:pt x="65" y="1063"/>
                      <a:pt x="278" y="1277"/>
                    </a:cubicBezTo>
                    <a:cubicBezTo>
                      <a:pt x="421" y="1419"/>
                      <a:pt x="612" y="1495"/>
                      <a:pt x="807" y="1495"/>
                    </a:cubicBezTo>
                    <a:cubicBezTo>
                      <a:pt x="903" y="1495"/>
                      <a:pt x="1000" y="1477"/>
                      <a:pt x="1092" y="1438"/>
                    </a:cubicBezTo>
                    <a:cubicBezTo>
                      <a:pt x="1372" y="1323"/>
                      <a:pt x="1554" y="1051"/>
                      <a:pt x="1554" y="748"/>
                    </a:cubicBezTo>
                    <a:cubicBezTo>
                      <a:pt x="1554" y="335"/>
                      <a:pt x="1219" y="1"/>
                      <a:pt x="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40"/>
              <p:cNvSpPr/>
              <p:nvPr/>
            </p:nvSpPr>
            <p:spPr>
              <a:xfrm>
                <a:off x="3116500" y="1529425"/>
                <a:ext cx="38875" cy="37400"/>
              </a:xfrm>
              <a:custGeom>
                <a:rect b="b" l="l" r="r" t="t"/>
                <a:pathLst>
                  <a:path extrusionOk="0" h="1496" w="1555">
                    <a:moveTo>
                      <a:pt x="806" y="1"/>
                    </a:moveTo>
                    <a:cubicBezTo>
                      <a:pt x="505" y="1"/>
                      <a:pt x="232" y="183"/>
                      <a:pt x="116" y="461"/>
                    </a:cubicBezTo>
                    <a:cubicBezTo>
                      <a:pt x="1" y="741"/>
                      <a:pt x="65" y="1063"/>
                      <a:pt x="278" y="1276"/>
                    </a:cubicBezTo>
                    <a:cubicBezTo>
                      <a:pt x="421" y="1419"/>
                      <a:pt x="613" y="1495"/>
                      <a:pt x="808" y="1495"/>
                    </a:cubicBezTo>
                    <a:cubicBezTo>
                      <a:pt x="904" y="1495"/>
                      <a:pt x="1000" y="1477"/>
                      <a:pt x="1092" y="1438"/>
                    </a:cubicBezTo>
                    <a:cubicBezTo>
                      <a:pt x="1372" y="1322"/>
                      <a:pt x="1554" y="1050"/>
                      <a:pt x="1554" y="747"/>
                    </a:cubicBezTo>
                    <a:cubicBezTo>
                      <a:pt x="1554" y="334"/>
                      <a:pt x="1219" y="1"/>
                      <a:pt x="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40"/>
              <p:cNvSpPr/>
              <p:nvPr/>
            </p:nvSpPr>
            <p:spPr>
              <a:xfrm>
                <a:off x="2835400" y="2647900"/>
                <a:ext cx="529425" cy="6950"/>
              </a:xfrm>
              <a:custGeom>
                <a:rect b="b" l="l" r="r" t="t"/>
                <a:pathLst>
                  <a:path extrusionOk="0" h="278" w="21177">
                    <a:moveTo>
                      <a:pt x="10588" y="0"/>
                    </a:moveTo>
                    <a:cubicBezTo>
                      <a:pt x="4740" y="0"/>
                      <a:pt x="1" y="63"/>
                      <a:pt x="1" y="139"/>
                    </a:cubicBezTo>
                    <a:cubicBezTo>
                      <a:pt x="1" y="215"/>
                      <a:pt x="4742" y="277"/>
                      <a:pt x="10588" y="277"/>
                    </a:cubicBezTo>
                    <a:cubicBezTo>
                      <a:pt x="16436" y="277"/>
                      <a:pt x="21177" y="215"/>
                      <a:pt x="21177" y="139"/>
                    </a:cubicBezTo>
                    <a:cubicBezTo>
                      <a:pt x="21177" y="63"/>
                      <a:pt x="16437" y="0"/>
                      <a:pt x="10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40"/>
              <p:cNvSpPr/>
              <p:nvPr/>
            </p:nvSpPr>
            <p:spPr>
              <a:xfrm>
                <a:off x="3214125" y="2191175"/>
                <a:ext cx="6925" cy="460200"/>
              </a:xfrm>
              <a:custGeom>
                <a:rect b="b" l="l" r="r" t="t"/>
                <a:pathLst>
                  <a:path extrusionOk="0" h="18408" w="277">
                    <a:moveTo>
                      <a:pt x="139" y="0"/>
                    </a:moveTo>
                    <a:cubicBezTo>
                      <a:pt x="62" y="0"/>
                      <a:pt x="0" y="4121"/>
                      <a:pt x="0" y="9205"/>
                    </a:cubicBezTo>
                    <a:cubicBezTo>
                      <a:pt x="0" y="14288"/>
                      <a:pt x="62" y="18408"/>
                      <a:pt x="139" y="18408"/>
                    </a:cubicBezTo>
                    <a:cubicBezTo>
                      <a:pt x="215" y="18408"/>
                      <a:pt x="276" y="14289"/>
                      <a:pt x="276" y="9205"/>
                    </a:cubicBezTo>
                    <a:cubicBezTo>
                      <a:pt x="276" y="4120"/>
                      <a:pt x="215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40"/>
              <p:cNvSpPr/>
              <p:nvPr/>
            </p:nvSpPr>
            <p:spPr>
              <a:xfrm>
                <a:off x="3117975" y="2306350"/>
                <a:ext cx="37400" cy="37375"/>
              </a:xfrm>
              <a:custGeom>
                <a:rect b="b" l="l" r="r" t="t"/>
                <a:pathLst>
                  <a:path extrusionOk="0" h="1495" w="1496">
                    <a:moveTo>
                      <a:pt x="747" y="0"/>
                    </a:moveTo>
                    <a:cubicBezTo>
                      <a:pt x="334" y="0"/>
                      <a:pt x="1" y="335"/>
                      <a:pt x="1" y="748"/>
                    </a:cubicBezTo>
                    <a:cubicBezTo>
                      <a:pt x="1" y="1160"/>
                      <a:pt x="334" y="1495"/>
                      <a:pt x="747" y="1495"/>
                    </a:cubicBezTo>
                    <a:cubicBezTo>
                      <a:pt x="1160" y="1495"/>
                      <a:pt x="1495" y="1160"/>
                      <a:pt x="1495" y="748"/>
                    </a:cubicBezTo>
                    <a:cubicBezTo>
                      <a:pt x="1495" y="335"/>
                      <a:pt x="1160" y="0"/>
                      <a:pt x="7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40"/>
              <p:cNvSpPr/>
              <p:nvPr/>
            </p:nvSpPr>
            <p:spPr>
              <a:xfrm>
                <a:off x="3117975" y="2465475"/>
                <a:ext cx="37400" cy="37400"/>
              </a:xfrm>
              <a:custGeom>
                <a:rect b="b" l="l" r="r" t="t"/>
                <a:pathLst>
                  <a:path extrusionOk="0" h="1496" w="1496">
                    <a:moveTo>
                      <a:pt x="747" y="0"/>
                    </a:moveTo>
                    <a:cubicBezTo>
                      <a:pt x="334" y="0"/>
                      <a:pt x="1" y="335"/>
                      <a:pt x="1" y="748"/>
                    </a:cubicBezTo>
                    <a:cubicBezTo>
                      <a:pt x="1" y="1161"/>
                      <a:pt x="334" y="1496"/>
                      <a:pt x="747" y="1496"/>
                    </a:cubicBezTo>
                    <a:cubicBezTo>
                      <a:pt x="1160" y="1496"/>
                      <a:pt x="1495" y="1161"/>
                      <a:pt x="1495" y="748"/>
                    </a:cubicBezTo>
                    <a:cubicBezTo>
                      <a:pt x="1495" y="335"/>
                      <a:pt x="1160" y="0"/>
                      <a:pt x="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40"/>
              <p:cNvSpPr/>
              <p:nvPr/>
            </p:nvSpPr>
            <p:spPr>
              <a:xfrm>
                <a:off x="2835400" y="2184050"/>
                <a:ext cx="529425" cy="6925"/>
              </a:xfrm>
              <a:custGeom>
                <a:rect b="b" l="l" r="r" t="t"/>
                <a:pathLst>
                  <a:path extrusionOk="0" h="277" w="21177">
                    <a:moveTo>
                      <a:pt x="10588" y="0"/>
                    </a:moveTo>
                    <a:cubicBezTo>
                      <a:pt x="4742" y="0"/>
                      <a:pt x="1" y="62"/>
                      <a:pt x="1" y="139"/>
                    </a:cubicBezTo>
                    <a:cubicBezTo>
                      <a:pt x="1" y="215"/>
                      <a:pt x="4739" y="276"/>
                      <a:pt x="10588" y="276"/>
                    </a:cubicBezTo>
                    <a:cubicBezTo>
                      <a:pt x="16436" y="276"/>
                      <a:pt x="21177" y="215"/>
                      <a:pt x="21177" y="139"/>
                    </a:cubicBezTo>
                    <a:cubicBezTo>
                      <a:pt x="21177" y="62"/>
                      <a:pt x="16435" y="0"/>
                      <a:pt x="105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2979175" y="1727300"/>
                <a:ext cx="6900" cy="460225"/>
              </a:xfrm>
              <a:custGeom>
                <a:rect b="b" l="l" r="r" t="t"/>
                <a:pathLst>
                  <a:path extrusionOk="0" h="18409" w="276">
                    <a:moveTo>
                      <a:pt x="137" y="1"/>
                    </a:moveTo>
                    <a:cubicBezTo>
                      <a:pt x="62" y="1"/>
                      <a:pt x="0" y="4122"/>
                      <a:pt x="0" y="9206"/>
                    </a:cubicBezTo>
                    <a:cubicBezTo>
                      <a:pt x="0" y="14288"/>
                      <a:pt x="62" y="18409"/>
                      <a:pt x="137" y="18409"/>
                    </a:cubicBezTo>
                    <a:cubicBezTo>
                      <a:pt x="214" y="18409"/>
                      <a:pt x="276" y="14290"/>
                      <a:pt x="276" y="9206"/>
                    </a:cubicBezTo>
                    <a:cubicBezTo>
                      <a:pt x="276" y="4121"/>
                      <a:pt x="214" y="1"/>
                      <a:pt x="1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40"/>
              <p:cNvSpPr/>
              <p:nvPr/>
            </p:nvSpPr>
            <p:spPr>
              <a:xfrm>
                <a:off x="3044850" y="1842500"/>
                <a:ext cx="38850" cy="37375"/>
              </a:xfrm>
              <a:custGeom>
                <a:rect b="b" l="l" r="r" t="t"/>
                <a:pathLst>
                  <a:path extrusionOk="0" h="1495" w="1554">
                    <a:moveTo>
                      <a:pt x="748" y="0"/>
                    </a:moveTo>
                    <a:cubicBezTo>
                      <a:pt x="335" y="0"/>
                      <a:pt x="0" y="335"/>
                      <a:pt x="0" y="748"/>
                    </a:cubicBezTo>
                    <a:cubicBezTo>
                      <a:pt x="0" y="1050"/>
                      <a:pt x="182" y="1323"/>
                      <a:pt x="462" y="1438"/>
                    </a:cubicBezTo>
                    <a:cubicBezTo>
                      <a:pt x="554" y="1476"/>
                      <a:pt x="650" y="1495"/>
                      <a:pt x="747" y="1495"/>
                    </a:cubicBezTo>
                    <a:cubicBezTo>
                      <a:pt x="941" y="1495"/>
                      <a:pt x="1133" y="1419"/>
                      <a:pt x="1276" y="1275"/>
                    </a:cubicBezTo>
                    <a:cubicBezTo>
                      <a:pt x="1489" y="1062"/>
                      <a:pt x="1553" y="741"/>
                      <a:pt x="1438" y="462"/>
                    </a:cubicBezTo>
                    <a:cubicBezTo>
                      <a:pt x="1322" y="183"/>
                      <a:pt x="1049" y="0"/>
                      <a:pt x="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0"/>
              <p:cNvSpPr/>
              <p:nvPr/>
            </p:nvSpPr>
            <p:spPr>
              <a:xfrm>
                <a:off x="3044850" y="2001625"/>
                <a:ext cx="38850" cy="37375"/>
              </a:xfrm>
              <a:custGeom>
                <a:rect b="b" l="l" r="r" t="t"/>
                <a:pathLst>
                  <a:path extrusionOk="0" h="1495" w="1554">
                    <a:moveTo>
                      <a:pt x="748" y="0"/>
                    </a:moveTo>
                    <a:cubicBezTo>
                      <a:pt x="335" y="0"/>
                      <a:pt x="0" y="335"/>
                      <a:pt x="0" y="748"/>
                    </a:cubicBezTo>
                    <a:cubicBezTo>
                      <a:pt x="0" y="1049"/>
                      <a:pt x="182" y="1323"/>
                      <a:pt x="462" y="1438"/>
                    </a:cubicBezTo>
                    <a:cubicBezTo>
                      <a:pt x="554" y="1476"/>
                      <a:pt x="651" y="1495"/>
                      <a:pt x="747" y="1495"/>
                    </a:cubicBezTo>
                    <a:cubicBezTo>
                      <a:pt x="941" y="1495"/>
                      <a:pt x="1133" y="1419"/>
                      <a:pt x="1276" y="1276"/>
                    </a:cubicBezTo>
                    <a:cubicBezTo>
                      <a:pt x="1489" y="1062"/>
                      <a:pt x="1553" y="740"/>
                      <a:pt x="1438" y="462"/>
                    </a:cubicBezTo>
                    <a:cubicBezTo>
                      <a:pt x="1322" y="182"/>
                      <a:pt x="1049" y="0"/>
                      <a:pt x="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2868175" y="1074800"/>
                <a:ext cx="126500" cy="225750"/>
              </a:xfrm>
              <a:custGeom>
                <a:rect b="b" l="l" r="r" t="t"/>
                <a:pathLst>
                  <a:path extrusionOk="0" h="9030" w="5060">
                    <a:moveTo>
                      <a:pt x="5025" y="1"/>
                    </a:moveTo>
                    <a:cubicBezTo>
                      <a:pt x="4993" y="1"/>
                      <a:pt x="4860" y="61"/>
                      <a:pt x="4643" y="174"/>
                    </a:cubicBezTo>
                    <a:cubicBezTo>
                      <a:pt x="4494" y="247"/>
                      <a:pt x="4350" y="333"/>
                      <a:pt x="4214" y="431"/>
                    </a:cubicBezTo>
                    <a:cubicBezTo>
                      <a:pt x="4054" y="540"/>
                      <a:pt x="3864" y="658"/>
                      <a:pt x="3679" y="821"/>
                    </a:cubicBezTo>
                    <a:cubicBezTo>
                      <a:pt x="3287" y="1119"/>
                      <a:pt x="2878" y="1543"/>
                      <a:pt x="2460" y="2042"/>
                    </a:cubicBezTo>
                    <a:cubicBezTo>
                      <a:pt x="2024" y="2597"/>
                      <a:pt x="1645" y="3193"/>
                      <a:pt x="1327" y="3825"/>
                    </a:cubicBezTo>
                    <a:cubicBezTo>
                      <a:pt x="656" y="5169"/>
                      <a:pt x="323" y="6496"/>
                      <a:pt x="159" y="7457"/>
                    </a:cubicBezTo>
                    <a:cubicBezTo>
                      <a:pt x="78" y="7938"/>
                      <a:pt x="32" y="8332"/>
                      <a:pt x="17" y="8604"/>
                    </a:cubicBezTo>
                    <a:cubicBezTo>
                      <a:pt x="1" y="8877"/>
                      <a:pt x="1" y="9028"/>
                      <a:pt x="20" y="9030"/>
                    </a:cubicBezTo>
                    <a:cubicBezTo>
                      <a:pt x="20" y="9030"/>
                      <a:pt x="20" y="9030"/>
                      <a:pt x="21" y="9030"/>
                    </a:cubicBezTo>
                    <a:cubicBezTo>
                      <a:pt x="66" y="9030"/>
                      <a:pt x="143" y="8434"/>
                      <a:pt x="350" y="7494"/>
                    </a:cubicBezTo>
                    <a:cubicBezTo>
                      <a:pt x="560" y="6554"/>
                      <a:pt x="918" y="5261"/>
                      <a:pt x="1572" y="3948"/>
                    </a:cubicBezTo>
                    <a:cubicBezTo>
                      <a:pt x="1882" y="3335"/>
                      <a:pt x="2247" y="2748"/>
                      <a:pt x="2658" y="2198"/>
                    </a:cubicBezTo>
                    <a:cubicBezTo>
                      <a:pt x="3055" y="1706"/>
                      <a:pt x="3438" y="1280"/>
                      <a:pt x="3805" y="969"/>
                    </a:cubicBezTo>
                    <a:cubicBezTo>
                      <a:pt x="4525" y="333"/>
                      <a:pt x="5060" y="48"/>
                      <a:pt x="5033" y="3"/>
                    </a:cubicBezTo>
                    <a:cubicBezTo>
                      <a:pt x="5032" y="2"/>
                      <a:pt x="5029" y="1"/>
                      <a:pt x="5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>
                <a:off x="3045100" y="1050800"/>
                <a:ext cx="38925" cy="9425"/>
              </a:xfrm>
              <a:custGeom>
                <a:rect b="b" l="l" r="r" t="t"/>
                <a:pathLst>
                  <a:path extrusionOk="0" h="377" w="1557">
                    <a:moveTo>
                      <a:pt x="1290" y="1"/>
                    </a:moveTo>
                    <a:cubicBezTo>
                      <a:pt x="1149" y="1"/>
                      <a:pt x="960" y="18"/>
                      <a:pt x="756" y="53"/>
                    </a:cubicBezTo>
                    <a:cubicBezTo>
                      <a:pt x="333" y="125"/>
                      <a:pt x="0" y="244"/>
                      <a:pt x="13" y="318"/>
                    </a:cubicBezTo>
                    <a:cubicBezTo>
                      <a:pt x="20" y="357"/>
                      <a:pt x="117" y="377"/>
                      <a:pt x="267" y="377"/>
                    </a:cubicBezTo>
                    <a:cubicBezTo>
                      <a:pt x="408" y="377"/>
                      <a:pt x="597" y="359"/>
                      <a:pt x="802" y="325"/>
                    </a:cubicBezTo>
                    <a:cubicBezTo>
                      <a:pt x="1224" y="253"/>
                      <a:pt x="1556" y="134"/>
                      <a:pt x="1543" y="59"/>
                    </a:cubicBezTo>
                    <a:cubicBezTo>
                      <a:pt x="1537" y="20"/>
                      <a:pt x="1440" y="1"/>
                      <a:pt x="1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40"/>
              <p:cNvSpPr/>
              <p:nvPr/>
            </p:nvSpPr>
            <p:spPr>
              <a:xfrm>
                <a:off x="4218650" y="1018500"/>
                <a:ext cx="531025" cy="2068125"/>
              </a:xfrm>
              <a:custGeom>
                <a:rect b="b" l="l" r="r" t="t"/>
                <a:pathLst>
                  <a:path extrusionOk="0" h="82725" w="21241">
                    <a:moveTo>
                      <a:pt x="10620" y="0"/>
                    </a:moveTo>
                    <a:cubicBezTo>
                      <a:pt x="4756" y="0"/>
                      <a:pt x="1" y="4755"/>
                      <a:pt x="1" y="10620"/>
                    </a:cubicBezTo>
                    <a:lnTo>
                      <a:pt x="1" y="82725"/>
                    </a:lnTo>
                    <a:lnTo>
                      <a:pt x="21241" y="82725"/>
                    </a:lnTo>
                    <a:lnTo>
                      <a:pt x="21241" y="10620"/>
                    </a:lnTo>
                    <a:cubicBezTo>
                      <a:pt x="21241" y="4755"/>
                      <a:pt x="16486" y="0"/>
                      <a:pt x="10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4218650" y="1018500"/>
                <a:ext cx="531025" cy="2068125"/>
              </a:xfrm>
              <a:custGeom>
                <a:rect b="b" l="l" r="r" t="t"/>
                <a:pathLst>
                  <a:path extrusionOk="0" h="82725" w="21241">
                    <a:moveTo>
                      <a:pt x="10620" y="0"/>
                    </a:moveTo>
                    <a:cubicBezTo>
                      <a:pt x="4756" y="0"/>
                      <a:pt x="1" y="4755"/>
                      <a:pt x="1" y="10620"/>
                    </a:cubicBezTo>
                    <a:lnTo>
                      <a:pt x="1" y="82725"/>
                    </a:lnTo>
                    <a:lnTo>
                      <a:pt x="21241" y="82725"/>
                    </a:lnTo>
                    <a:lnTo>
                      <a:pt x="21241" y="10620"/>
                    </a:lnTo>
                    <a:cubicBezTo>
                      <a:pt x="21241" y="4755"/>
                      <a:pt x="16486" y="0"/>
                      <a:pt x="10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0"/>
              <p:cNvSpPr/>
              <p:nvPr/>
            </p:nvSpPr>
            <p:spPr>
              <a:xfrm>
                <a:off x="4218650" y="1251625"/>
                <a:ext cx="529425" cy="6950"/>
              </a:xfrm>
              <a:custGeom>
                <a:rect b="b" l="l" r="r" t="t"/>
                <a:pathLst>
                  <a:path extrusionOk="0" h="278" w="21177">
                    <a:moveTo>
                      <a:pt x="10588" y="1"/>
                    </a:moveTo>
                    <a:cubicBezTo>
                      <a:pt x="4741" y="1"/>
                      <a:pt x="1" y="63"/>
                      <a:pt x="1" y="139"/>
                    </a:cubicBezTo>
                    <a:cubicBezTo>
                      <a:pt x="1" y="215"/>
                      <a:pt x="4739" y="278"/>
                      <a:pt x="10588" y="278"/>
                    </a:cubicBezTo>
                    <a:cubicBezTo>
                      <a:pt x="16437" y="278"/>
                      <a:pt x="21176" y="215"/>
                      <a:pt x="21176" y="139"/>
                    </a:cubicBezTo>
                    <a:cubicBezTo>
                      <a:pt x="21176" y="63"/>
                      <a:pt x="16434" y="1"/>
                      <a:pt x="10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0"/>
              <p:cNvSpPr/>
              <p:nvPr/>
            </p:nvSpPr>
            <p:spPr>
              <a:xfrm>
                <a:off x="4218650" y="1711850"/>
                <a:ext cx="529425" cy="6925"/>
              </a:xfrm>
              <a:custGeom>
                <a:rect b="b" l="l" r="r" t="t"/>
                <a:pathLst>
                  <a:path extrusionOk="0" h="277" w="21177">
                    <a:moveTo>
                      <a:pt x="10588" y="1"/>
                    </a:moveTo>
                    <a:cubicBezTo>
                      <a:pt x="4741" y="1"/>
                      <a:pt x="1" y="62"/>
                      <a:pt x="1" y="138"/>
                    </a:cubicBezTo>
                    <a:cubicBezTo>
                      <a:pt x="1" y="215"/>
                      <a:pt x="4739" y="277"/>
                      <a:pt x="10588" y="277"/>
                    </a:cubicBezTo>
                    <a:cubicBezTo>
                      <a:pt x="16437" y="277"/>
                      <a:pt x="21176" y="215"/>
                      <a:pt x="21176" y="138"/>
                    </a:cubicBezTo>
                    <a:cubicBezTo>
                      <a:pt x="21176" y="62"/>
                      <a:pt x="16434" y="1"/>
                      <a:pt x="10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4362400" y="1255100"/>
                <a:ext cx="6925" cy="460200"/>
              </a:xfrm>
              <a:custGeom>
                <a:rect b="b" l="l" r="r" t="t"/>
                <a:pathLst>
                  <a:path extrusionOk="0" h="18408" w="277">
                    <a:moveTo>
                      <a:pt x="139" y="0"/>
                    </a:moveTo>
                    <a:cubicBezTo>
                      <a:pt x="62" y="0"/>
                      <a:pt x="1" y="4123"/>
                      <a:pt x="1" y="9205"/>
                    </a:cubicBezTo>
                    <a:cubicBezTo>
                      <a:pt x="1" y="14288"/>
                      <a:pt x="62" y="18408"/>
                      <a:pt x="139" y="18408"/>
                    </a:cubicBezTo>
                    <a:cubicBezTo>
                      <a:pt x="215" y="18408"/>
                      <a:pt x="277" y="14289"/>
                      <a:pt x="277" y="9205"/>
                    </a:cubicBezTo>
                    <a:cubicBezTo>
                      <a:pt x="277" y="4121"/>
                      <a:pt x="21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4428075" y="1370275"/>
                <a:ext cx="38875" cy="37400"/>
              </a:xfrm>
              <a:custGeom>
                <a:rect b="b" l="l" r="r" t="t"/>
                <a:pathLst>
                  <a:path extrusionOk="0" h="1496" w="1555">
                    <a:moveTo>
                      <a:pt x="749" y="1"/>
                    </a:moveTo>
                    <a:cubicBezTo>
                      <a:pt x="336" y="1"/>
                      <a:pt x="1" y="335"/>
                      <a:pt x="1" y="748"/>
                    </a:cubicBezTo>
                    <a:cubicBezTo>
                      <a:pt x="1" y="1051"/>
                      <a:pt x="183" y="1323"/>
                      <a:pt x="463" y="1438"/>
                    </a:cubicBezTo>
                    <a:cubicBezTo>
                      <a:pt x="555" y="1477"/>
                      <a:pt x="652" y="1495"/>
                      <a:pt x="748" y="1495"/>
                    </a:cubicBezTo>
                    <a:cubicBezTo>
                      <a:pt x="943" y="1495"/>
                      <a:pt x="1134" y="1419"/>
                      <a:pt x="1277" y="1277"/>
                    </a:cubicBezTo>
                    <a:cubicBezTo>
                      <a:pt x="1491" y="1063"/>
                      <a:pt x="1554" y="742"/>
                      <a:pt x="1439" y="462"/>
                    </a:cubicBezTo>
                    <a:cubicBezTo>
                      <a:pt x="1323" y="183"/>
                      <a:pt x="1051" y="1"/>
                      <a:pt x="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0"/>
              <p:cNvSpPr/>
              <p:nvPr/>
            </p:nvSpPr>
            <p:spPr>
              <a:xfrm>
                <a:off x="4428075" y="1529425"/>
                <a:ext cx="38875" cy="37400"/>
              </a:xfrm>
              <a:custGeom>
                <a:rect b="b" l="l" r="r" t="t"/>
                <a:pathLst>
                  <a:path extrusionOk="0" h="1496" w="1555">
                    <a:moveTo>
                      <a:pt x="749" y="1"/>
                    </a:moveTo>
                    <a:cubicBezTo>
                      <a:pt x="336" y="1"/>
                      <a:pt x="1" y="334"/>
                      <a:pt x="1" y="747"/>
                    </a:cubicBezTo>
                    <a:cubicBezTo>
                      <a:pt x="1" y="1050"/>
                      <a:pt x="183" y="1322"/>
                      <a:pt x="463" y="1438"/>
                    </a:cubicBezTo>
                    <a:cubicBezTo>
                      <a:pt x="555" y="1477"/>
                      <a:pt x="652" y="1495"/>
                      <a:pt x="748" y="1495"/>
                    </a:cubicBezTo>
                    <a:cubicBezTo>
                      <a:pt x="943" y="1495"/>
                      <a:pt x="1134" y="1419"/>
                      <a:pt x="1277" y="1276"/>
                    </a:cubicBezTo>
                    <a:cubicBezTo>
                      <a:pt x="1491" y="1063"/>
                      <a:pt x="1554" y="741"/>
                      <a:pt x="1439" y="461"/>
                    </a:cubicBezTo>
                    <a:cubicBezTo>
                      <a:pt x="1323" y="183"/>
                      <a:pt x="1051" y="1"/>
                      <a:pt x="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0"/>
              <p:cNvSpPr/>
              <p:nvPr/>
            </p:nvSpPr>
            <p:spPr>
              <a:xfrm>
                <a:off x="4218650" y="2647900"/>
                <a:ext cx="529425" cy="6950"/>
              </a:xfrm>
              <a:custGeom>
                <a:rect b="b" l="l" r="r" t="t"/>
                <a:pathLst>
                  <a:path extrusionOk="0" h="278" w="21177">
                    <a:moveTo>
                      <a:pt x="10588" y="0"/>
                    </a:moveTo>
                    <a:cubicBezTo>
                      <a:pt x="4741" y="0"/>
                      <a:pt x="1" y="63"/>
                      <a:pt x="1" y="139"/>
                    </a:cubicBezTo>
                    <a:cubicBezTo>
                      <a:pt x="1" y="215"/>
                      <a:pt x="4739" y="277"/>
                      <a:pt x="10588" y="277"/>
                    </a:cubicBezTo>
                    <a:cubicBezTo>
                      <a:pt x="16437" y="277"/>
                      <a:pt x="21176" y="215"/>
                      <a:pt x="21176" y="139"/>
                    </a:cubicBezTo>
                    <a:cubicBezTo>
                      <a:pt x="21176" y="63"/>
                      <a:pt x="16434" y="0"/>
                      <a:pt x="10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0"/>
              <p:cNvSpPr/>
              <p:nvPr/>
            </p:nvSpPr>
            <p:spPr>
              <a:xfrm>
                <a:off x="4362400" y="2191175"/>
                <a:ext cx="6925" cy="460200"/>
              </a:xfrm>
              <a:custGeom>
                <a:rect b="b" l="l" r="r" t="t"/>
                <a:pathLst>
                  <a:path extrusionOk="0" h="18408" w="277">
                    <a:moveTo>
                      <a:pt x="139" y="0"/>
                    </a:moveTo>
                    <a:cubicBezTo>
                      <a:pt x="62" y="0"/>
                      <a:pt x="1" y="4121"/>
                      <a:pt x="1" y="9205"/>
                    </a:cubicBezTo>
                    <a:cubicBezTo>
                      <a:pt x="1" y="14288"/>
                      <a:pt x="62" y="18408"/>
                      <a:pt x="139" y="18408"/>
                    </a:cubicBezTo>
                    <a:cubicBezTo>
                      <a:pt x="215" y="18408"/>
                      <a:pt x="277" y="14289"/>
                      <a:pt x="277" y="9205"/>
                    </a:cubicBezTo>
                    <a:cubicBezTo>
                      <a:pt x="277" y="4120"/>
                      <a:pt x="215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0"/>
              <p:cNvSpPr/>
              <p:nvPr/>
            </p:nvSpPr>
            <p:spPr>
              <a:xfrm>
                <a:off x="4428075" y="2306350"/>
                <a:ext cx="37425" cy="37375"/>
              </a:xfrm>
              <a:custGeom>
                <a:rect b="b" l="l" r="r" t="t"/>
                <a:pathLst>
                  <a:path extrusionOk="0" h="1495" w="1497">
                    <a:moveTo>
                      <a:pt x="749" y="0"/>
                    </a:moveTo>
                    <a:cubicBezTo>
                      <a:pt x="336" y="0"/>
                      <a:pt x="1" y="335"/>
                      <a:pt x="1" y="748"/>
                    </a:cubicBezTo>
                    <a:cubicBezTo>
                      <a:pt x="1" y="1160"/>
                      <a:pt x="336" y="1495"/>
                      <a:pt x="749" y="1495"/>
                    </a:cubicBezTo>
                    <a:cubicBezTo>
                      <a:pt x="1162" y="1495"/>
                      <a:pt x="1496" y="1160"/>
                      <a:pt x="1496" y="748"/>
                    </a:cubicBezTo>
                    <a:cubicBezTo>
                      <a:pt x="1496" y="335"/>
                      <a:pt x="1162" y="0"/>
                      <a:pt x="7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0"/>
              <p:cNvSpPr/>
              <p:nvPr/>
            </p:nvSpPr>
            <p:spPr>
              <a:xfrm>
                <a:off x="4428075" y="2465475"/>
                <a:ext cx="37425" cy="37400"/>
              </a:xfrm>
              <a:custGeom>
                <a:rect b="b" l="l" r="r" t="t"/>
                <a:pathLst>
                  <a:path extrusionOk="0" h="1496" w="1497">
                    <a:moveTo>
                      <a:pt x="749" y="0"/>
                    </a:moveTo>
                    <a:cubicBezTo>
                      <a:pt x="336" y="0"/>
                      <a:pt x="1" y="335"/>
                      <a:pt x="1" y="748"/>
                    </a:cubicBezTo>
                    <a:cubicBezTo>
                      <a:pt x="1" y="1161"/>
                      <a:pt x="336" y="1496"/>
                      <a:pt x="749" y="1496"/>
                    </a:cubicBezTo>
                    <a:cubicBezTo>
                      <a:pt x="1162" y="1496"/>
                      <a:pt x="1496" y="1161"/>
                      <a:pt x="1496" y="748"/>
                    </a:cubicBezTo>
                    <a:cubicBezTo>
                      <a:pt x="1496" y="335"/>
                      <a:pt x="1162" y="0"/>
                      <a:pt x="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0"/>
              <p:cNvSpPr/>
              <p:nvPr/>
            </p:nvSpPr>
            <p:spPr>
              <a:xfrm>
                <a:off x="4218650" y="2184050"/>
                <a:ext cx="529425" cy="6925"/>
              </a:xfrm>
              <a:custGeom>
                <a:rect b="b" l="l" r="r" t="t"/>
                <a:pathLst>
                  <a:path extrusionOk="0" h="277" w="21177">
                    <a:moveTo>
                      <a:pt x="10589" y="0"/>
                    </a:moveTo>
                    <a:cubicBezTo>
                      <a:pt x="4740" y="0"/>
                      <a:pt x="1" y="63"/>
                      <a:pt x="1" y="139"/>
                    </a:cubicBezTo>
                    <a:cubicBezTo>
                      <a:pt x="1" y="215"/>
                      <a:pt x="4743" y="276"/>
                      <a:pt x="10589" y="276"/>
                    </a:cubicBezTo>
                    <a:cubicBezTo>
                      <a:pt x="16436" y="276"/>
                      <a:pt x="21176" y="215"/>
                      <a:pt x="21176" y="139"/>
                    </a:cubicBezTo>
                    <a:cubicBezTo>
                      <a:pt x="21176" y="62"/>
                      <a:pt x="16437" y="0"/>
                      <a:pt x="105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0"/>
              <p:cNvSpPr/>
              <p:nvPr/>
            </p:nvSpPr>
            <p:spPr>
              <a:xfrm>
                <a:off x="4597375" y="1727300"/>
                <a:ext cx="6900" cy="460225"/>
              </a:xfrm>
              <a:custGeom>
                <a:rect b="b" l="l" r="r" t="t"/>
                <a:pathLst>
                  <a:path extrusionOk="0" h="18409" w="276">
                    <a:moveTo>
                      <a:pt x="139" y="1"/>
                    </a:moveTo>
                    <a:cubicBezTo>
                      <a:pt x="63" y="1"/>
                      <a:pt x="0" y="4122"/>
                      <a:pt x="0" y="9206"/>
                    </a:cubicBezTo>
                    <a:cubicBezTo>
                      <a:pt x="0" y="14288"/>
                      <a:pt x="63" y="18409"/>
                      <a:pt x="139" y="18409"/>
                    </a:cubicBezTo>
                    <a:cubicBezTo>
                      <a:pt x="216" y="18409"/>
                      <a:pt x="276" y="14290"/>
                      <a:pt x="276" y="9206"/>
                    </a:cubicBezTo>
                    <a:cubicBezTo>
                      <a:pt x="276" y="4121"/>
                      <a:pt x="214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0"/>
              <p:cNvSpPr/>
              <p:nvPr/>
            </p:nvSpPr>
            <p:spPr>
              <a:xfrm>
                <a:off x="4499750" y="1842500"/>
                <a:ext cx="38900" cy="37375"/>
              </a:xfrm>
              <a:custGeom>
                <a:rect b="b" l="l" r="r" t="t"/>
                <a:pathLst>
                  <a:path extrusionOk="0" h="1495" w="1556">
                    <a:moveTo>
                      <a:pt x="807" y="0"/>
                    </a:moveTo>
                    <a:cubicBezTo>
                      <a:pt x="505" y="0"/>
                      <a:pt x="233" y="183"/>
                      <a:pt x="117" y="462"/>
                    </a:cubicBezTo>
                    <a:cubicBezTo>
                      <a:pt x="1" y="741"/>
                      <a:pt x="65" y="1062"/>
                      <a:pt x="279" y="1275"/>
                    </a:cubicBezTo>
                    <a:cubicBezTo>
                      <a:pt x="422" y="1419"/>
                      <a:pt x="614" y="1495"/>
                      <a:pt x="808" y="1495"/>
                    </a:cubicBezTo>
                    <a:cubicBezTo>
                      <a:pt x="904" y="1495"/>
                      <a:pt x="1001" y="1476"/>
                      <a:pt x="1094" y="1438"/>
                    </a:cubicBezTo>
                    <a:cubicBezTo>
                      <a:pt x="1373" y="1323"/>
                      <a:pt x="1555" y="1050"/>
                      <a:pt x="1555" y="748"/>
                    </a:cubicBezTo>
                    <a:cubicBezTo>
                      <a:pt x="1555" y="335"/>
                      <a:pt x="1220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0"/>
              <p:cNvSpPr/>
              <p:nvPr/>
            </p:nvSpPr>
            <p:spPr>
              <a:xfrm>
                <a:off x="4499750" y="2001625"/>
                <a:ext cx="38900" cy="37375"/>
              </a:xfrm>
              <a:custGeom>
                <a:rect b="b" l="l" r="r" t="t"/>
                <a:pathLst>
                  <a:path extrusionOk="0" h="1495" w="1556">
                    <a:moveTo>
                      <a:pt x="807" y="0"/>
                    </a:moveTo>
                    <a:cubicBezTo>
                      <a:pt x="505" y="0"/>
                      <a:pt x="233" y="182"/>
                      <a:pt x="117" y="462"/>
                    </a:cubicBezTo>
                    <a:cubicBezTo>
                      <a:pt x="1" y="740"/>
                      <a:pt x="65" y="1062"/>
                      <a:pt x="279" y="1276"/>
                    </a:cubicBezTo>
                    <a:cubicBezTo>
                      <a:pt x="422" y="1419"/>
                      <a:pt x="613" y="1495"/>
                      <a:pt x="808" y="1495"/>
                    </a:cubicBezTo>
                    <a:cubicBezTo>
                      <a:pt x="904" y="1495"/>
                      <a:pt x="1001" y="1476"/>
                      <a:pt x="1094" y="1438"/>
                    </a:cubicBezTo>
                    <a:cubicBezTo>
                      <a:pt x="1373" y="1323"/>
                      <a:pt x="1555" y="1049"/>
                      <a:pt x="1555" y="748"/>
                    </a:cubicBezTo>
                    <a:cubicBezTo>
                      <a:pt x="1555" y="335"/>
                      <a:pt x="1220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0"/>
              <p:cNvSpPr/>
              <p:nvPr/>
            </p:nvSpPr>
            <p:spPr>
              <a:xfrm>
                <a:off x="4588775" y="1074800"/>
                <a:ext cx="126500" cy="225750"/>
              </a:xfrm>
              <a:custGeom>
                <a:rect b="b" l="l" r="r" t="t"/>
                <a:pathLst>
                  <a:path extrusionOk="0" h="9030" w="5060">
                    <a:moveTo>
                      <a:pt x="34" y="1"/>
                    </a:moveTo>
                    <a:cubicBezTo>
                      <a:pt x="30" y="1"/>
                      <a:pt x="27" y="2"/>
                      <a:pt x="26" y="3"/>
                    </a:cubicBezTo>
                    <a:cubicBezTo>
                      <a:pt x="0" y="48"/>
                      <a:pt x="535" y="333"/>
                      <a:pt x="1255" y="969"/>
                    </a:cubicBezTo>
                    <a:cubicBezTo>
                      <a:pt x="1620" y="1280"/>
                      <a:pt x="2004" y="1706"/>
                      <a:pt x="2400" y="2198"/>
                    </a:cubicBezTo>
                    <a:cubicBezTo>
                      <a:pt x="2813" y="2748"/>
                      <a:pt x="3176" y="3335"/>
                      <a:pt x="3487" y="3948"/>
                    </a:cubicBezTo>
                    <a:cubicBezTo>
                      <a:pt x="4142" y="5261"/>
                      <a:pt x="4500" y="6554"/>
                      <a:pt x="4710" y="7494"/>
                    </a:cubicBezTo>
                    <a:cubicBezTo>
                      <a:pt x="4917" y="8434"/>
                      <a:pt x="4994" y="9030"/>
                      <a:pt x="5039" y="9030"/>
                    </a:cubicBezTo>
                    <a:cubicBezTo>
                      <a:pt x="5040" y="9030"/>
                      <a:pt x="5040" y="9030"/>
                      <a:pt x="5040" y="9030"/>
                    </a:cubicBezTo>
                    <a:cubicBezTo>
                      <a:pt x="5059" y="9028"/>
                      <a:pt x="5059" y="8878"/>
                      <a:pt x="5043" y="8604"/>
                    </a:cubicBezTo>
                    <a:cubicBezTo>
                      <a:pt x="5029" y="8332"/>
                      <a:pt x="4981" y="7939"/>
                      <a:pt x="4902" y="7457"/>
                    </a:cubicBezTo>
                    <a:cubicBezTo>
                      <a:pt x="4737" y="6496"/>
                      <a:pt x="4404" y="5169"/>
                      <a:pt x="3734" y="3825"/>
                    </a:cubicBezTo>
                    <a:cubicBezTo>
                      <a:pt x="3415" y="3193"/>
                      <a:pt x="3036" y="2597"/>
                      <a:pt x="2600" y="2042"/>
                    </a:cubicBezTo>
                    <a:cubicBezTo>
                      <a:pt x="2182" y="1543"/>
                      <a:pt x="1772" y="1119"/>
                      <a:pt x="1381" y="821"/>
                    </a:cubicBezTo>
                    <a:cubicBezTo>
                      <a:pt x="1196" y="658"/>
                      <a:pt x="1006" y="540"/>
                      <a:pt x="846" y="431"/>
                    </a:cubicBezTo>
                    <a:cubicBezTo>
                      <a:pt x="710" y="333"/>
                      <a:pt x="566" y="247"/>
                      <a:pt x="416" y="174"/>
                    </a:cubicBezTo>
                    <a:cubicBezTo>
                      <a:pt x="200" y="61"/>
                      <a:pt x="66" y="1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0"/>
              <p:cNvSpPr/>
              <p:nvPr/>
            </p:nvSpPr>
            <p:spPr>
              <a:xfrm>
                <a:off x="4499425" y="1050800"/>
                <a:ext cx="38925" cy="9425"/>
              </a:xfrm>
              <a:custGeom>
                <a:rect b="b" l="l" r="r" t="t"/>
                <a:pathLst>
                  <a:path extrusionOk="0" h="377" w="1557">
                    <a:moveTo>
                      <a:pt x="267" y="1"/>
                    </a:moveTo>
                    <a:cubicBezTo>
                      <a:pt x="117" y="1"/>
                      <a:pt x="20" y="20"/>
                      <a:pt x="14" y="59"/>
                    </a:cubicBezTo>
                    <a:cubicBezTo>
                      <a:pt x="1" y="134"/>
                      <a:pt x="333" y="253"/>
                      <a:pt x="756" y="325"/>
                    </a:cubicBezTo>
                    <a:cubicBezTo>
                      <a:pt x="961" y="359"/>
                      <a:pt x="1149" y="377"/>
                      <a:pt x="1290" y="377"/>
                    </a:cubicBezTo>
                    <a:cubicBezTo>
                      <a:pt x="1440" y="377"/>
                      <a:pt x="1537" y="357"/>
                      <a:pt x="1544" y="318"/>
                    </a:cubicBezTo>
                    <a:cubicBezTo>
                      <a:pt x="1557" y="244"/>
                      <a:pt x="1225" y="125"/>
                      <a:pt x="803" y="53"/>
                    </a:cubicBezTo>
                    <a:cubicBezTo>
                      <a:pt x="597" y="18"/>
                      <a:pt x="409" y="1"/>
                      <a:pt x="2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0"/>
              <p:cNvSpPr/>
              <p:nvPr/>
            </p:nvSpPr>
            <p:spPr>
              <a:xfrm>
                <a:off x="3364800" y="238125"/>
                <a:ext cx="857250" cy="3413275"/>
              </a:xfrm>
              <a:custGeom>
                <a:rect b="b" l="l" r="r" t="t"/>
                <a:pathLst>
                  <a:path extrusionOk="0" h="136531" w="34290">
                    <a:moveTo>
                      <a:pt x="15343" y="0"/>
                    </a:moveTo>
                    <a:cubicBezTo>
                      <a:pt x="13406" y="0"/>
                      <a:pt x="11640" y="1104"/>
                      <a:pt x="10792" y="2845"/>
                    </a:cubicBezTo>
                    <a:lnTo>
                      <a:pt x="3343" y="16905"/>
                    </a:lnTo>
                    <a:cubicBezTo>
                      <a:pt x="1147" y="21048"/>
                      <a:pt x="1" y="25664"/>
                      <a:pt x="1" y="30352"/>
                    </a:cubicBezTo>
                    <a:lnTo>
                      <a:pt x="1" y="128187"/>
                    </a:lnTo>
                    <a:lnTo>
                      <a:pt x="13062" y="136530"/>
                    </a:lnTo>
                    <a:lnTo>
                      <a:pt x="22117" y="136530"/>
                    </a:lnTo>
                    <a:lnTo>
                      <a:pt x="34289" y="128187"/>
                    </a:lnTo>
                    <a:lnTo>
                      <a:pt x="34289" y="30784"/>
                    </a:lnTo>
                    <a:cubicBezTo>
                      <a:pt x="34289" y="26290"/>
                      <a:pt x="33235" y="21858"/>
                      <a:pt x="31211" y="17846"/>
                    </a:cubicBezTo>
                    <a:lnTo>
                      <a:pt x="23611" y="2782"/>
                    </a:lnTo>
                    <a:cubicBezTo>
                      <a:pt x="22750" y="1076"/>
                      <a:pt x="21002" y="0"/>
                      <a:pt x="19091" y="0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2543450" y="1788275"/>
                <a:ext cx="821375" cy="1459900"/>
              </a:xfrm>
              <a:custGeom>
                <a:rect b="b" l="l" r="r" t="t"/>
                <a:pathLst>
                  <a:path extrusionOk="0" h="58396" w="32855">
                    <a:moveTo>
                      <a:pt x="32855" y="0"/>
                    </a:moveTo>
                    <a:cubicBezTo>
                      <a:pt x="32855" y="0"/>
                      <a:pt x="27481" y="23309"/>
                      <a:pt x="13740" y="33614"/>
                    </a:cubicBezTo>
                    <a:cubicBezTo>
                      <a:pt x="0" y="43920"/>
                      <a:pt x="0" y="58396"/>
                      <a:pt x="0" y="58396"/>
                    </a:cubicBezTo>
                    <a:lnTo>
                      <a:pt x="32855" y="58396"/>
                    </a:lnTo>
                    <a:lnTo>
                      <a:pt x="328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4222025" y="1788275"/>
                <a:ext cx="821375" cy="1459900"/>
              </a:xfrm>
              <a:custGeom>
                <a:rect b="b" l="l" r="r" t="t"/>
                <a:pathLst>
                  <a:path extrusionOk="0" h="58396" w="32855">
                    <a:moveTo>
                      <a:pt x="0" y="0"/>
                    </a:moveTo>
                    <a:lnTo>
                      <a:pt x="0" y="58396"/>
                    </a:lnTo>
                    <a:lnTo>
                      <a:pt x="32855" y="58396"/>
                    </a:lnTo>
                    <a:cubicBezTo>
                      <a:pt x="32855" y="58396"/>
                      <a:pt x="32855" y="43920"/>
                      <a:pt x="19115" y="33614"/>
                    </a:cubicBezTo>
                    <a:cubicBezTo>
                      <a:pt x="5374" y="2330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543450" y="1788275"/>
                <a:ext cx="821375" cy="1459900"/>
              </a:xfrm>
              <a:custGeom>
                <a:rect b="b" l="l" r="r" t="t"/>
                <a:pathLst>
                  <a:path extrusionOk="0" h="58396" w="32855">
                    <a:moveTo>
                      <a:pt x="32855" y="0"/>
                    </a:moveTo>
                    <a:cubicBezTo>
                      <a:pt x="32855" y="0"/>
                      <a:pt x="27481" y="23309"/>
                      <a:pt x="13740" y="33614"/>
                    </a:cubicBezTo>
                    <a:cubicBezTo>
                      <a:pt x="0" y="43920"/>
                      <a:pt x="0" y="58396"/>
                      <a:pt x="0" y="58396"/>
                    </a:cubicBezTo>
                    <a:lnTo>
                      <a:pt x="32855" y="58396"/>
                    </a:lnTo>
                    <a:lnTo>
                      <a:pt x="32855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4222025" y="1788275"/>
                <a:ext cx="821375" cy="1459900"/>
              </a:xfrm>
              <a:custGeom>
                <a:rect b="b" l="l" r="r" t="t"/>
                <a:pathLst>
                  <a:path extrusionOk="0" h="58396" w="32855">
                    <a:moveTo>
                      <a:pt x="0" y="0"/>
                    </a:moveTo>
                    <a:lnTo>
                      <a:pt x="0" y="58396"/>
                    </a:lnTo>
                    <a:lnTo>
                      <a:pt x="32855" y="58396"/>
                    </a:lnTo>
                    <a:cubicBezTo>
                      <a:pt x="32855" y="58396"/>
                      <a:pt x="32855" y="43920"/>
                      <a:pt x="19115" y="33614"/>
                    </a:cubicBezTo>
                    <a:cubicBezTo>
                      <a:pt x="5374" y="2330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3567350" y="766300"/>
                <a:ext cx="452150" cy="310500"/>
              </a:xfrm>
              <a:custGeom>
                <a:rect b="b" l="l" r="r" t="t"/>
                <a:pathLst>
                  <a:path extrusionOk="0" h="12420" w="18086">
                    <a:moveTo>
                      <a:pt x="6210" y="0"/>
                    </a:moveTo>
                    <a:cubicBezTo>
                      <a:pt x="2781" y="0"/>
                      <a:pt x="0" y="2780"/>
                      <a:pt x="0" y="6210"/>
                    </a:cubicBezTo>
                    <a:cubicBezTo>
                      <a:pt x="0" y="9640"/>
                      <a:pt x="2781" y="12419"/>
                      <a:pt x="6210" y="12419"/>
                    </a:cubicBezTo>
                    <a:lnTo>
                      <a:pt x="11876" y="12419"/>
                    </a:lnTo>
                    <a:cubicBezTo>
                      <a:pt x="15305" y="12419"/>
                      <a:pt x="18086" y="9640"/>
                      <a:pt x="18086" y="6210"/>
                    </a:cubicBezTo>
                    <a:cubicBezTo>
                      <a:pt x="18086" y="2780"/>
                      <a:pt x="15305" y="0"/>
                      <a:pt x="118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3364800" y="3356850"/>
                <a:ext cx="857250" cy="294550"/>
              </a:xfrm>
              <a:custGeom>
                <a:rect b="b" l="l" r="r" t="t"/>
                <a:pathLst>
                  <a:path extrusionOk="0" h="11782" w="34290">
                    <a:moveTo>
                      <a:pt x="1" y="0"/>
                    </a:moveTo>
                    <a:lnTo>
                      <a:pt x="1" y="3438"/>
                    </a:lnTo>
                    <a:lnTo>
                      <a:pt x="13062" y="11781"/>
                    </a:lnTo>
                    <a:lnTo>
                      <a:pt x="22117" y="11781"/>
                    </a:lnTo>
                    <a:lnTo>
                      <a:pt x="34289" y="3438"/>
                    </a:lnTo>
                    <a:lnTo>
                      <a:pt x="34289" y="0"/>
                    </a:lnTo>
                    <a:close/>
                  </a:path>
                </a:pathLst>
              </a:custGeom>
              <a:solidFill>
                <a:schemeClr val="accent2">
                  <a:alpha val="232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5" name="Google Shape;625;p40"/>
          <p:cNvSpPr txBox="1"/>
          <p:nvPr>
            <p:ph type="title"/>
          </p:nvPr>
        </p:nvSpPr>
        <p:spPr>
          <a:xfrm>
            <a:off x="791100" y="2865750"/>
            <a:ext cx="7561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Businesses loaned less than 150k</a:t>
            </a:r>
            <a:endParaRPr/>
          </a:p>
        </p:txBody>
      </p:sp>
      <p:sp>
        <p:nvSpPr>
          <p:cNvPr id="626" name="Google Shape;626;p40"/>
          <p:cNvSpPr txBox="1"/>
          <p:nvPr>
            <p:ph idx="1" type="subTitle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Rural Entries: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365688</a:t>
            </a:r>
            <a:endParaRPr/>
          </a:p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Urban Entries: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978972 </a:t>
            </a:r>
            <a:endParaRPr/>
          </a:p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0"/>
          <p:cNvSpPr txBox="1"/>
          <p:nvPr>
            <p:ph idx="2" type="title"/>
          </p:nvPr>
        </p:nvSpPr>
        <p:spPr>
          <a:xfrm>
            <a:off x="361825" y="691825"/>
            <a:ext cx="2650500" cy="15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1"/>
          <p:cNvSpPr txBox="1"/>
          <p:nvPr/>
        </p:nvSpPr>
        <p:spPr>
          <a:xfrm>
            <a:off x="226000" y="5042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bel"/>
                <a:ea typeface="Abel"/>
                <a:cs typeface="Abel"/>
                <a:sym typeface="Abel"/>
              </a:rPr>
              <a:t>Rural Businesses</a:t>
            </a:r>
            <a:endParaRPr b="1">
              <a:solidFill>
                <a:srgbClr val="38761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33" name="Google Shape;633;p41"/>
          <p:cNvSpPr txBox="1"/>
          <p:nvPr/>
        </p:nvSpPr>
        <p:spPr>
          <a:xfrm>
            <a:off x="4816750" y="5042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Abel"/>
                <a:ea typeface="Abel"/>
                <a:cs typeface="Abel"/>
                <a:sym typeface="Abel"/>
              </a:rPr>
              <a:t>Urban Businesses</a:t>
            </a:r>
            <a:endParaRPr b="1">
              <a:solidFill>
                <a:srgbClr val="3C78D8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34" name="Google Shape;634;p41"/>
          <p:cNvSpPr txBox="1"/>
          <p:nvPr/>
        </p:nvSpPr>
        <p:spPr>
          <a:xfrm>
            <a:off x="1974000" y="0"/>
            <a:ext cx="51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Total Proceeds (Loans)</a:t>
            </a:r>
            <a:endParaRPr sz="3000">
              <a:latin typeface="Righteous"/>
              <a:ea typeface="Righteous"/>
              <a:cs typeface="Righteous"/>
              <a:sym typeface="Righteous"/>
            </a:endParaRPr>
          </a:p>
        </p:txBody>
      </p:sp>
      <p:graphicFrame>
        <p:nvGraphicFramePr>
          <p:cNvPr id="635" name="Google Shape;635;p41"/>
          <p:cNvGraphicFramePr/>
          <p:nvPr/>
        </p:nvGraphicFramePr>
        <p:xfrm>
          <a:off x="213300" y="427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{EF231AD1-2B3F-4E90-83C5-9C219CD6EFC1}</a:tableStyleId>
              </a:tblPr>
              <a:tblGrid>
                <a:gridCol w="1098350"/>
                <a:gridCol w="2925150"/>
              </a:tblGrid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R2 score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0.6196295093124321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E.V. Score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0.6196295222453968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6" name="Google Shape;636;p41"/>
          <p:cNvGraphicFramePr/>
          <p:nvPr/>
        </p:nvGraphicFramePr>
        <p:xfrm>
          <a:off x="4797700" y="42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{EF231AD1-2B3F-4E90-83C5-9C219CD6EFC1}</a:tableStyleId>
              </a:tblPr>
              <a:tblGrid>
                <a:gridCol w="1098350"/>
                <a:gridCol w="2937850"/>
              </a:tblGrid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R2 score</a:t>
                      </a:r>
                      <a:endParaRPr sz="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0.3944666089185721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E.V. Score</a:t>
                      </a:r>
                      <a:endParaRPr sz="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0.3944672839037141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37" name="Google Shape;6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50" y="959900"/>
            <a:ext cx="4036200" cy="3001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8" name="Google Shape;6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275" y="959900"/>
            <a:ext cx="4023500" cy="2992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/>
          <p:nvPr/>
        </p:nvSpPr>
        <p:spPr>
          <a:xfrm>
            <a:off x="226000" y="5042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bel"/>
                <a:ea typeface="Abel"/>
                <a:cs typeface="Abel"/>
                <a:sym typeface="Abel"/>
              </a:rPr>
              <a:t>Rural Businesses</a:t>
            </a:r>
            <a:endParaRPr b="1">
              <a:solidFill>
                <a:srgbClr val="38761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4" name="Google Shape;644;p42"/>
          <p:cNvSpPr txBox="1"/>
          <p:nvPr/>
        </p:nvSpPr>
        <p:spPr>
          <a:xfrm>
            <a:off x="4816750" y="5042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Abel"/>
                <a:ea typeface="Abel"/>
                <a:cs typeface="Abel"/>
                <a:sym typeface="Abel"/>
              </a:rPr>
              <a:t>Urban Businesses</a:t>
            </a:r>
            <a:endParaRPr b="1">
              <a:solidFill>
                <a:srgbClr val="3C78D8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5" name="Google Shape;645;p42"/>
          <p:cNvSpPr txBox="1"/>
          <p:nvPr/>
        </p:nvSpPr>
        <p:spPr>
          <a:xfrm>
            <a:off x="1974000" y="0"/>
            <a:ext cx="51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ighteous"/>
                <a:ea typeface="Righteous"/>
                <a:cs typeface="Righteous"/>
                <a:sym typeface="Righteous"/>
              </a:rPr>
              <a:t>Loan Forgiveness </a:t>
            </a:r>
            <a:endParaRPr sz="3000">
              <a:latin typeface="Righteous"/>
              <a:ea typeface="Righteous"/>
              <a:cs typeface="Righteous"/>
              <a:sym typeface="Righteous"/>
            </a:endParaRPr>
          </a:p>
        </p:txBody>
      </p:sp>
      <p:graphicFrame>
        <p:nvGraphicFramePr>
          <p:cNvPr id="646" name="Google Shape;646;p42"/>
          <p:cNvGraphicFramePr/>
          <p:nvPr/>
        </p:nvGraphicFramePr>
        <p:xfrm>
          <a:off x="213300" y="427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{EF231AD1-2B3F-4E90-83C5-9C219CD6EFC1}</a:tableStyleId>
              </a:tblPr>
              <a:tblGrid>
                <a:gridCol w="1098350"/>
                <a:gridCol w="2925150"/>
              </a:tblGrid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R2 score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0.837061238454861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E.V. Score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0.837061238454861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7" name="Google Shape;647;p42"/>
          <p:cNvGraphicFramePr/>
          <p:nvPr/>
        </p:nvGraphicFramePr>
        <p:xfrm>
          <a:off x="4797700" y="42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{EF231AD1-2B3F-4E90-83C5-9C219CD6EFC1}</a:tableStyleId>
              </a:tblPr>
              <a:tblGrid>
                <a:gridCol w="1098350"/>
                <a:gridCol w="2937850"/>
              </a:tblGrid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R2 score</a:t>
                      </a:r>
                      <a:endParaRPr sz="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0.7545942628138574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E.V. Score</a:t>
                      </a:r>
                      <a:endParaRPr sz="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0.7545943339304089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 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48" name="Google Shape;6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00" y="1007475"/>
            <a:ext cx="4023500" cy="29922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9" name="Google Shape;6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700" y="1002750"/>
            <a:ext cx="4036200" cy="30016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3"/>
          <p:cNvSpPr txBox="1"/>
          <p:nvPr>
            <p:ph idx="1" type="body"/>
          </p:nvPr>
        </p:nvSpPr>
        <p:spPr>
          <a:xfrm>
            <a:off x="328150" y="2285426"/>
            <a:ext cx="37521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9144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amount of money loaned and money forgiven does increase as the number of employees increase.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However, this is only true for businesses that were loaned and forgiven for more than 150k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3"/>
          <p:cNvSpPr txBox="1"/>
          <p:nvPr>
            <p:ph idx="2" type="body"/>
          </p:nvPr>
        </p:nvSpPr>
        <p:spPr>
          <a:xfrm>
            <a:off x="4592200" y="2285425"/>
            <a:ext cx="3752100" cy="2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shows that urban fund trends are for the most part equal to rural fund trends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Further research should explore disparity in other areas such as ethnicity, gender, and/or type of business (agriculture, technology, etc) to find correlation for businesses loaned below 150k </a:t>
            </a:r>
            <a:endParaRPr/>
          </a:p>
        </p:txBody>
      </p:sp>
      <p:sp>
        <p:nvSpPr>
          <p:cNvPr id="656" name="Google Shape;656;p43"/>
          <p:cNvSpPr txBox="1"/>
          <p:nvPr>
            <p:ph type="title"/>
          </p:nvPr>
        </p:nvSpPr>
        <p:spPr>
          <a:xfrm>
            <a:off x="208900" y="365575"/>
            <a:ext cx="6080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Somewhat Proven</a:t>
            </a:r>
            <a:endParaRPr/>
          </a:p>
        </p:txBody>
      </p:sp>
      <p:sp>
        <p:nvSpPr>
          <p:cNvPr id="657" name="Google Shape;657;p43"/>
          <p:cNvSpPr txBox="1"/>
          <p:nvPr>
            <p:ph idx="3" type="title"/>
          </p:nvPr>
        </p:nvSpPr>
        <p:spPr>
          <a:xfrm>
            <a:off x="208900" y="1362875"/>
            <a:ext cx="3990600" cy="8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employees correlates to loan amount and loan forgiveness amount </a:t>
            </a:r>
            <a:endParaRPr/>
          </a:p>
        </p:txBody>
      </p:sp>
      <p:sp>
        <p:nvSpPr>
          <p:cNvPr id="658" name="Google Shape;658;p43"/>
          <p:cNvSpPr txBox="1"/>
          <p:nvPr>
            <p:ph idx="4" type="title"/>
          </p:nvPr>
        </p:nvSpPr>
        <p:spPr>
          <a:xfrm>
            <a:off x="4669975" y="1158875"/>
            <a:ext cx="3923700" cy="10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evidence of disparity between rural and urban businesses in terms of funding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/>
          <p:cNvSpPr txBox="1"/>
          <p:nvPr>
            <p:ph idx="1" type="body"/>
          </p:nvPr>
        </p:nvSpPr>
        <p:spPr>
          <a:xfrm>
            <a:off x="768900" y="1559050"/>
            <a:ext cx="52590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Autor, D., Cho, D., Crane, L. D., Goldar, M., Lutz, B., Montes, J., Peterman, W. B., Ratner, D., Villar, D., &amp; Yildirmaz, A. (2022). The $800 Billion Paycheck Protection Program: Where Did the Money Go and Why Did It Go There? </a:t>
            </a:r>
            <a:r>
              <a:rPr i="1" lang="en" sz="1200">
                <a:solidFill>
                  <a:schemeClr val="dk1"/>
                </a:solidFill>
              </a:rPr>
              <a:t>Journal of Economic Perspectives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i="1" lang="en" sz="1200">
                <a:solidFill>
                  <a:schemeClr val="dk1"/>
                </a:solidFill>
              </a:rPr>
              <a:t>36</a:t>
            </a:r>
            <a:r>
              <a:rPr lang="en" sz="1200">
                <a:solidFill>
                  <a:schemeClr val="dk1"/>
                </a:solidFill>
              </a:rPr>
              <a:t>(2), 55–80.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https://doi.org/10.1257/jep.36.2.55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https://www.sba.gov/funding-programs/loans/covid-19-relief-options/paycheck-protection-program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https://data.sba.gov/dataset/ppp-foia</a:t>
            </a:r>
            <a:r>
              <a:rPr lang="en" sz="1200"/>
              <a:t> </a:t>
            </a:r>
            <a:endParaRPr sz="1200"/>
          </a:p>
        </p:txBody>
      </p:sp>
      <p:sp>
        <p:nvSpPr>
          <p:cNvPr id="664" name="Google Shape;664;p44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65" name="Google Shape;665;p44"/>
          <p:cNvSpPr/>
          <p:nvPr/>
        </p:nvSpPr>
        <p:spPr>
          <a:xfrm flipH="1">
            <a:off x="2938198" y="4685995"/>
            <a:ext cx="5650312" cy="4533"/>
          </a:xfrm>
          <a:custGeom>
            <a:rect b="b" l="l" r="r" t="t"/>
            <a:pathLst>
              <a:path extrusionOk="0" h="227" w="282940">
                <a:moveTo>
                  <a:pt x="141477" y="0"/>
                </a:moveTo>
                <a:cubicBezTo>
                  <a:pt x="63330" y="0"/>
                  <a:pt x="0" y="52"/>
                  <a:pt x="0" y="113"/>
                </a:cubicBezTo>
                <a:cubicBezTo>
                  <a:pt x="0" y="175"/>
                  <a:pt x="63330" y="226"/>
                  <a:pt x="141477" y="226"/>
                </a:cubicBezTo>
                <a:cubicBezTo>
                  <a:pt x="219595" y="226"/>
                  <a:pt x="282940" y="175"/>
                  <a:pt x="282940" y="113"/>
                </a:cubicBezTo>
                <a:cubicBezTo>
                  <a:pt x="282940" y="52"/>
                  <a:pt x="219595" y="0"/>
                  <a:pt x="1414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4"/>
          <p:cNvGrpSpPr/>
          <p:nvPr/>
        </p:nvGrpSpPr>
        <p:grpSpPr>
          <a:xfrm>
            <a:off x="6799852" y="1158905"/>
            <a:ext cx="1961928" cy="3604663"/>
            <a:chOff x="2387300" y="238125"/>
            <a:chExt cx="2851225" cy="5238575"/>
          </a:xfrm>
        </p:grpSpPr>
        <p:sp>
          <p:nvSpPr>
            <p:cNvPr id="667" name="Google Shape;667;p44"/>
            <p:cNvSpPr/>
            <p:nvPr/>
          </p:nvSpPr>
          <p:spPr>
            <a:xfrm>
              <a:off x="4065000" y="371550"/>
              <a:ext cx="416950" cy="687900"/>
            </a:xfrm>
            <a:custGeom>
              <a:rect b="b" l="l" r="r" t="t"/>
              <a:pathLst>
                <a:path extrusionOk="0" h="27516" w="16678">
                  <a:moveTo>
                    <a:pt x="6757" y="1"/>
                  </a:moveTo>
                  <a:cubicBezTo>
                    <a:pt x="4728" y="1"/>
                    <a:pt x="2687" y="407"/>
                    <a:pt x="759" y="1235"/>
                  </a:cubicBezTo>
                  <a:cubicBezTo>
                    <a:pt x="759" y="1235"/>
                    <a:pt x="1" y="11276"/>
                    <a:pt x="55" y="15649"/>
                  </a:cubicBezTo>
                  <a:cubicBezTo>
                    <a:pt x="109" y="20021"/>
                    <a:pt x="4482" y="20701"/>
                    <a:pt x="4482" y="20701"/>
                  </a:cubicBezTo>
                  <a:cubicBezTo>
                    <a:pt x="4482" y="20701"/>
                    <a:pt x="4394" y="25448"/>
                    <a:pt x="4460" y="26676"/>
                  </a:cubicBezTo>
                  <a:lnTo>
                    <a:pt x="14971" y="27516"/>
                  </a:lnTo>
                  <a:lnTo>
                    <a:pt x="16677" y="3654"/>
                  </a:lnTo>
                  <a:lnTo>
                    <a:pt x="16029" y="3156"/>
                  </a:lnTo>
                  <a:cubicBezTo>
                    <a:pt x="13326" y="1075"/>
                    <a:pt x="10057" y="1"/>
                    <a:pt x="6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4081350" y="562650"/>
              <a:ext cx="34250" cy="31775"/>
            </a:xfrm>
            <a:custGeom>
              <a:rect b="b" l="l" r="r" t="t"/>
              <a:pathLst>
                <a:path extrusionOk="0" h="1271" w="1370">
                  <a:moveTo>
                    <a:pt x="686" y="1"/>
                  </a:moveTo>
                  <a:cubicBezTo>
                    <a:pt x="441" y="1"/>
                    <a:pt x="216" y="141"/>
                    <a:pt x="110" y="365"/>
                  </a:cubicBezTo>
                  <a:cubicBezTo>
                    <a:pt x="1" y="597"/>
                    <a:pt x="41" y="872"/>
                    <a:pt x="214" y="1063"/>
                  </a:cubicBezTo>
                  <a:cubicBezTo>
                    <a:pt x="339" y="1201"/>
                    <a:pt x="511" y="1271"/>
                    <a:pt x="684" y="1271"/>
                  </a:cubicBezTo>
                  <a:cubicBezTo>
                    <a:pt x="837" y="1271"/>
                    <a:pt x="989" y="1216"/>
                    <a:pt x="1111" y="1106"/>
                  </a:cubicBezTo>
                  <a:cubicBezTo>
                    <a:pt x="1301" y="934"/>
                    <a:pt x="1369" y="664"/>
                    <a:pt x="1282" y="422"/>
                  </a:cubicBezTo>
                  <a:cubicBezTo>
                    <a:pt x="1195" y="180"/>
                    <a:pt x="971" y="14"/>
                    <a:pt x="715" y="1"/>
                  </a:cubicBezTo>
                  <a:cubicBezTo>
                    <a:pt x="705" y="1"/>
                    <a:pt x="695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081800" y="549800"/>
              <a:ext cx="56800" cy="15850"/>
            </a:xfrm>
            <a:custGeom>
              <a:rect b="b" l="l" r="r" t="t"/>
              <a:pathLst>
                <a:path extrusionOk="0" h="634" w="2272">
                  <a:moveTo>
                    <a:pt x="1149" y="1"/>
                  </a:moveTo>
                  <a:cubicBezTo>
                    <a:pt x="1142" y="1"/>
                    <a:pt x="1135" y="1"/>
                    <a:pt x="1128" y="1"/>
                  </a:cubicBezTo>
                  <a:cubicBezTo>
                    <a:pt x="753" y="6"/>
                    <a:pt x="436" y="152"/>
                    <a:pt x="252" y="301"/>
                  </a:cubicBezTo>
                  <a:cubicBezTo>
                    <a:pt x="65" y="451"/>
                    <a:pt x="0" y="589"/>
                    <a:pt x="34" y="622"/>
                  </a:cubicBezTo>
                  <a:cubicBezTo>
                    <a:pt x="41" y="630"/>
                    <a:pt x="51" y="634"/>
                    <a:pt x="66" y="634"/>
                  </a:cubicBezTo>
                  <a:cubicBezTo>
                    <a:pt x="192" y="634"/>
                    <a:pt x="593" y="367"/>
                    <a:pt x="1133" y="365"/>
                  </a:cubicBezTo>
                  <a:cubicBezTo>
                    <a:pt x="1144" y="365"/>
                    <a:pt x="1155" y="365"/>
                    <a:pt x="1166" y="365"/>
                  </a:cubicBezTo>
                  <a:cubicBezTo>
                    <a:pt x="1687" y="365"/>
                    <a:pt x="2078" y="608"/>
                    <a:pt x="2205" y="608"/>
                  </a:cubicBezTo>
                  <a:cubicBezTo>
                    <a:pt x="2221" y="608"/>
                    <a:pt x="2232" y="604"/>
                    <a:pt x="2240" y="595"/>
                  </a:cubicBezTo>
                  <a:cubicBezTo>
                    <a:pt x="2272" y="561"/>
                    <a:pt x="2204" y="425"/>
                    <a:pt x="2013" y="280"/>
                  </a:cubicBezTo>
                  <a:cubicBezTo>
                    <a:pt x="1829" y="139"/>
                    <a:pt x="1515" y="1"/>
                    <a:pt x="1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247700" y="576125"/>
              <a:ext cx="33600" cy="31775"/>
            </a:xfrm>
            <a:custGeom>
              <a:rect b="b" l="l" r="r" t="t"/>
              <a:pathLst>
                <a:path extrusionOk="0" h="1271" w="1344">
                  <a:moveTo>
                    <a:pt x="668" y="0"/>
                  </a:moveTo>
                  <a:cubicBezTo>
                    <a:pt x="554" y="0"/>
                    <a:pt x="439" y="31"/>
                    <a:pt x="335" y="95"/>
                  </a:cubicBezTo>
                  <a:cubicBezTo>
                    <a:pt x="117" y="229"/>
                    <a:pt x="0" y="482"/>
                    <a:pt x="41" y="736"/>
                  </a:cubicBezTo>
                  <a:cubicBezTo>
                    <a:pt x="81" y="990"/>
                    <a:pt x="270" y="1194"/>
                    <a:pt x="521" y="1253"/>
                  </a:cubicBezTo>
                  <a:cubicBezTo>
                    <a:pt x="570" y="1265"/>
                    <a:pt x="619" y="1270"/>
                    <a:pt x="668" y="1270"/>
                  </a:cubicBezTo>
                  <a:cubicBezTo>
                    <a:pt x="868" y="1270"/>
                    <a:pt x="1061" y="1175"/>
                    <a:pt x="1182" y="1008"/>
                  </a:cubicBezTo>
                  <a:cubicBezTo>
                    <a:pt x="1333" y="799"/>
                    <a:pt x="1344" y="522"/>
                    <a:pt x="1208" y="303"/>
                  </a:cubicBezTo>
                  <a:cubicBezTo>
                    <a:pt x="1089" y="108"/>
                    <a:pt x="881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4245325" y="563075"/>
              <a:ext cx="56800" cy="15850"/>
            </a:xfrm>
            <a:custGeom>
              <a:rect b="b" l="l" r="r" t="t"/>
              <a:pathLst>
                <a:path extrusionOk="0" h="634" w="2272">
                  <a:moveTo>
                    <a:pt x="1150" y="0"/>
                  </a:moveTo>
                  <a:cubicBezTo>
                    <a:pt x="1142" y="0"/>
                    <a:pt x="1135" y="0"/>
                    <a:pt x="1128" y="1"/>
                  </a:cubicBezTo>
                  <a:cubicBezTo>
                    <a:pt x="753" y="6"/>
                    <a:pt x="436" y="152"/>
                    <a:pt x="252" y="300"/>
                  </a:cubicBezTo>
                  <a:cubicBezTo>
                    <a:pt x="65" y="450"/>
                    <a:pt x="0" y="589"/>
                    <a:pt x="34" y="622"/>
                  </a:cubicBezTo>
                  <a:cubicBezTo>
                    <a:pt x="41" y="630"/>
                    <a:pt x="51" y="633"/>
                    <a:pt x="66" y="633"/>
                  </a:cubicBezTo>
                  <a:cubicBezTo>
                    <a:pt x="192" y="633"/>
                    <a:pt x="594" y="367"/>
                    <a:pt x="1134" y="364"/>
                  </a:cubicBezTo>
                  <a:cubicBezTo>
                    <a:pt x="1144" y="364"/>
                    <a:pt x="1154" y="363"/>
                    <a:pt x="1164" y="363"/>
                  </a:cubicBezTo>
                  <a:cubicBezTo>
                    <a:pt x="1685" y="363"/>
                    <a:pt x="2078" y="607"/>
                    <a:pt x="2205" y="607"/>
                  </a:cubicBezTo>
                  <a:cubicBezTo>
                    <a:pt x="2220" y="607"/>
                    <a:pt x="2232" y="603"/>
                    <a:pt x="2239" y="595"/>
                  </a:cubicBezTo>
                  <a:cubicBezTo>
                    <a:pt x="2272" y="560"/>
                    <a:pt x="2204" y="424"/>
                    <a:pt x="2012" y="279"/>
                  </a:cubicBezTo>
                  <a:cubicBezTo>
                    <a:pt x="1829" y="137"/>
                    <a:pt x="1517" y="0"/>
                    <a:pt x="1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45375" y="571900"/>
              <a:ext cx="51450" cy="132075"/>
            </a:xfrm>
            <a:custGeom>
              <a:rect b="b" l="l" r="r" t="t"/>
              <a:pathLst>
                <a:path extrusionOk="0" h="5283" w="2058">
                  <a:moveTo>
                    <a:pt x="1967" y="0"/>
                  </a:moveTo>
                  <a:cubicBezTo>
                    <a:pt x="1868" y="0"/>
                    <a:pt x="1269" y="1374"/>
                    <a:pt x="619" y="3097"/>
                  </a:cubicBezTo>
                  <a:cubicBezTo>
                    <a:pt x="464" y="3523"/>
                    <a:pt x="315" y="3929"/>
                    <a:pt x="168" y="4331"/>
                  </a:cubicBezTo>
                  <a:cubicBezTo>
                    <a:pt x="110" y="4512"/>
                    <a:pt x="0" y="4725"/>
                    <a:pt x="82" y="4986"/>
                  </a:cubicBezTo>
                  <a:cubicBezTo>
                    <a:pt x="126" y="5115"/>
                    <a:pt x="250" y="5209"/>
                    <a:pt x="354" y="5236"/>
                  </a:cubicBezTo>
                  <a:cubicBezTo>
                    <a:pt x="457" y="5269"/>
                    <a:pt x="547" y="5269"/>
                    <a:pt x="622" y="5272"/>
                  </a:cubicBezTo>
                  <a:cubicBezTo>
                    <a:pt x="825" y="5279"/>
                    <a:pt x="1003" y="5283"/>
                    <a:pt x="1150" y="5283"/>
                  </a:cubicBezTo>
                  <a:cubicBezTo>
                    <a:pt x="1444" y="5283"/>
                    <a:pt x="1614" y="5268"/>
                    <a:pt x="1617" y="5236"/>
                  </a:cubicBezTo>
                  <a:cubicBezTo>
                    <a:pt x="1620" y="5190"/>
                    <a:pt x="1249" y="5114"/>
                    <a:pt x="642" y="5031"/>
                  </a:cubicBezTo>
                  <a:cubicBezTo>
                    <a:pt x="485" y="5014"/>
                    <a:pt x="361" y="4978"/>
                    <a:pt x="350" y="4893"/>
                  </a:cubicBezTo>
                  <a:cubicBezTo>
                    <a:pt x="322" y="4798"/>
                    <a:pt x="383" y="4629"/>
                    <a:pt x="463" y="4442"/>
                  </a:cubicBezTo>
                  <a:cubicBezTo>
                    <a:pt x="618" y="4043"/>
                    <a:pt x="775" y="3640"/>
                    <a:pt x="939" y="3219"/>
                  </a:cubicBezTo>
                  <a:cubicBezTo>
                    <a:pt x="1598" y="1475"/>
                    <a:pt x="2058" y="35"/>
                    <a:pt x="1970" y="1"/>
                  </a:cubicBezTo>
                  <a:cubicBezTo>
                    <a:pt x="1969" y="1"/>
                    <a:pt x="1968" y="0"/>
                    <a:pt x="1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160850" y="719450"/>
              <a:ext cx="81850" cy="40800"/>
            </a:xfrm>
            <a:custGeom>
              <a:rect b="b" l="l" r="r" t="t"/>
              <a:pathLst>
                <a:path extrusionOk="0" h="1632" w="3274">
                  <a:moveTo>
                    <a:pt x="2954" y="0"/>
                  </a:moveTo>
                  <a:lnTo>
                    <a:pt x="2954" y="0"/>
                  </a:lnTo>
                  <a:cubicBezTo>
                    <a:pt x="2165" y="315"/>
                    <a:pt x="1223" y="708"/>
                    <a:pt x="0" y="858"/>
                  </a:cubicBezTo>
                  <a:cubicBezTo>
                    <a:pt x="0" y="858"/>
                    <a:pt x="485" y="1632"/>
                    <a:pt x="1370" y="1632"/>
                  </a:cubicBezTo>
                  <a:cubicBezTo>
                    <a:pt x="1551" y="1632"/>
                    <a:pt x="1750" y="1599"/>
                    <a:pt x="1964" y="1521"/>
                  </a:cubicBezTo>
                  <a:cubicBezTo>
                    <a:pt x="3273" y="1042"/>
                    <a:pt x="2954" y="0"/>
                    <a:pt x="2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4176600" y="847000"/>
              <a:ext cx="142800" cy="69700"/>
            </a:xfrm>
            <a:custGeom>
              <a:rect b="b" l="l" r="r" t="t"/>
              <a:pathLst>
                <a:path extrusionOk="0" h="2788" w="5712">
                  <a:moveTo>
                    <a:pt x="5711" y="0"/>
                  </a:moveTo>
                  <a:lnTo>
                    <a:pt x="5711" y="0"/>
                  </a:lnTo>
                  <a:cubicBezTo>
                    <a:pt x="3350" y="1483"/>
                    <a:pt x="1101" y="1628"/>
                    <a:pt x="310" y="1628"/>
                  </a:cubicBezTo>
                  <a:cubicBezTo>
                    <a:pt x="118" y="1628"/>
                    <a:pt x="11" y="1619"/>
                    <a:pt x="11" y="1619"/>
                  </a:cubicBezTo>
                  <a:lnTo>
                    <a:pt x="1" y="2753"/>
                  </a:lnTo>
                  <a:cubicBezTo>
                    <a:pt x="257" y="2776"/>
                    <a:pt x="504" y="2787"/>
                    <a:pt x="740" y="2787"/>
                  </a:cubicBezTo>
                  <a:cubicBezTo>
                    <a:pt x="4517" y="2787"/>
                    <a:pt x="5711" y="1"/>
                    <a:pt x="5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4081700" y="344900"/>
              <a:ext cx="437650" cy="267525"/>
            </a:xfrm>
            <a:custGeom>
              <a:rect b="b" l="l" r="r" t="t"/>
              <a:pathLst>
                <a:path extrusionOk="0" h="10701" w="17506">
                  <a:moveTo>
                    <a:pt x="8043" y="0"/>
                  </a:moveTo>
                  <a:lnTo>
                    <a:pt x="3529" y="300"/>
                  </a:lnTo>
                  <a:lnTo>
                    <a:pt x="1" y="990"/>
                  </a:lnTo>
                  <a:lnTo>
                    <a:pt x="1" y="3403"/>
                  </a:lnTo>
                  <a:cubicBezTo>
                    <a:pt x="1" y="3403"/>
                    <a:pt x="1145" y="4065"/>
                    <a:pt x="2973" y="4065"/>
                  </a:cubicBezTo>
                  <a:cubicBezTo>
                    <a:pt x="3879" y="4065"/>
                    <a:pt x="4953" y="3902"/>
                    <a:pt x="6140" y="3416"/>
                  </a:cubicBezTo>
                  <a:cubicBezTo>
                    <a:pt x="7773" y="2746"/>
                    <a:pt x="9567" y="2369"/>
                    <a:pt x="10693" y="2369"/>
                  </a:cubicBezTo>
                  <a:cubicBezTo>
                    <a:pt x="11187" y="2369"/>
                    <a:pt x="11553" y="2442"/>
                    <a:pt x="11720" y="2594"/>
                  </a:cubicBezTo>
                  <a:cubicBezTo>
                    <a:pt x="12269" y="3092"/>
                    <a:pt x="12219" y="5437"/>
                    <a:pt x="14413" y="6284"/>
                  </a:cubicBezTo>
                  <a:cubicBezTo>
                    <a:pt x="14413" y="6284"/>
                    <a:pt x="13932" y="10700"/>
                    <a:pt x="15700" y="10700"/>
                  </a:cubicBezTo>
                  <a:cubicBezTo>
                    <a:pt x="15706" y="10700"/>
                    <a:pt x="15711" y="10700"/>
                    <a:pt x="15717" y="10700"/>
                  </a:cubicBezTo>
                  <a:cubicBezTo>
                    <a:pt x="17505" y="10673"/>
                    <a:pt x="16905" y="3691"/>
                    <a:pt x="16905" y="3691"/>
                  </a:cubicBezTo>
                  <a:lnTo>
                    <a:pt x="12717" y="1247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4464100" y="572675"/>
              <a:ext cx="78575" cy="114125"/>
            </a:xfrm>
            <a:custGeom>
              <a:rect b="b" l="l" r="r" t="t"/>
              <a:pathLst>
                <a:path extrusionOk="0" h="4565" w="3143">
                  <a:moveTo>
                    <a:pt x="1139" y="1"/>
                  </a:moveTo>
                  <a:cubicBezTo>
                    <a:pt x="624" y="1"/>
                    <a:pt x="202" y="127"/>
                    <a:pt x="174" y="139"/>
                  </a:cubicBezTo>
                  <a:cubicBezTo>
                    <a:pt x="174" y="139"/>
                    <a:pt x="0" y="4344"/>
                    <a:pt x="3" y="4430"/>
                  </a:cubicBezTo>
                  <a:cubicBezTo>
                    <a:pt x="4" y="4460"/>
                    <a:pt x="363" y="4565"/>
                    <a:pt x="835" y="4565"/>
                  </a:cubicBezTo>
                  <a:cubicBezTo>
                    <a:pt x="1725" y="4565"/>
                    <a:pt x="3020" y="4192"/>
                    <a:pt x="3082" y="2239"/>
                  </a:cubicBezTo>
                  <a:cubicBezTo>
                    <a:pt x="3142" y="360"/>
                    <a:pt x="2008" y="1"/>
                    <a:pt x="1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4487625" y="597125"/>
              <a:ext cx="34950" cy="65175"/>
            </a:xfrm>
            <a:custGeom>
              <a:rect b="b" l="l" r="r" t="t"/>
              <a:pathLst>
                <a:path extrusionOk="0" h="2607" w="1398">
                  <a:moveTo>
                    <a:pt x="635" y="0"/>
                  </a:moveTo>
                  <a:cubicBezTo>
                    <a:pt x="547" y="0"/>
                    <a:pt x="466" y="26"/>
                    <a:pt x="407" y="72"/>
                  </a:cubicBezTo>
                  <a:cubicBezTo>
                    <a:pt x="345" y="117"/>
                    <a:pt x="302" y="182"/>
                    <a:pt x="283" y="255"/>
                  </a:cubicBezTo>
                  <a:cubicBezTo>
                    <a:pt x="256" y="372"/>
                    <a:pt x="303" y="431"/>
                    <a:pt x="315" y="431"/>
                  </a:cubicBezTo>
                  <a:cubicBezTo>
                    <a:pt x="316" y="431"/>
                    <a:pt x="317" y="431"/>
                    <a:pt x="317" y="431"/>
                  </a:cubicBezTo>
                  <a:cubicBezTo>
                    <a:pt x="333" y="426"/>
                    <a:pt x="316" y="366"/>
                    <a:pt x="359" y="284"/>
                  </a:cubicBezTo>
                  <a:cubicBezTo>
                    <a:pt x="391" y="215"/>
                    <a:pt x="476" y="140"/>
                    <a:pt x="594" y="140"/>
                  </a:cubicBezTo>
                  <a:cubicBezTo>
                    <a:pt x="618" y="140"/>
                    <a:pt x="644" y="143"/>
                    <a:pt x="672" y="151"/>
                  </a:cubicBezTo>
                  <a:cubicBezTo>
                    <a:pt x="828" y="184"/>
                    <a:pt x="966" y="341"/>
                    <a:pt x="1050" y="562"/>
                  </a:cubicBezTo>
                  <a:cubicBezTo>
                    <a:pt x="1145" y="800"/>
                    <a:pt x="1187" y="1056"/>
                    <a:pt x="1171" y="1312"/>
                  </a:cubicBezTo>
                  <a:cubicBezTo>
                    <a:pt x="1140" y="1852"/>
                    <a:pt x="858" y="2345"/>
                    <a:pt x="538" y="2451"/>
                  </a:cubicBezTo>
                  <a:cubicBezTo>
                    <a:pt x="483" y="2469"/>
                    <a:pt x="426" y="2478"/>
                    <a:pt x="369" y="2478"/>
                  </a:cubicBezTo>
                  <a:cubicBezTo>
                    <a:pt x="294" y="2478"/>
                    <a:pt x="218" y="2462"/>
                    <a:pt x="149" y="2430"/>
                  </a:cubicBezTo>
                  <a:cubicBezTo>
                    <a:pt x="70" y="2391"/>
                    <a:pt x="32" y="2348"/>
                    <a:pt x="16" y="2348"/>
                  </a:cubicBezTo>
                  <a:cubicBezTo>
                    <a:pt x="14" y="2348"/>
                    <a:pt x="13" y="2348"/>
                    <a:pt x="11" y="2349"/>
                  </a:cubicBezTo>
                  <a:cubicBezTo>
                    <a:pt x="0" y="2353"/>
                    <a:pt x="15" y="2421"/>
                    <a:pt x="105" y="2496"/>
                  </a:cubicBezTo>
                  <a:cubicBezTo>
                    <a:pt x="173" y="2553"/>
                    <a:pt x="292" y="2607"/>
                    <a:pt x="439" y="2607"/>
                  </a:cubicBezTo>
                  <a:cubicBezTo>
                    <a:pt x="483" y="2607"/>
                    <a:pt x="530" y="2602"/>
                    <a:pt x="579" y="2591"/>
                  </a:cubicBezTo>
                  <a:cubicBezTo>
                    <a:pt x="1015" y="2480"/>
                    <a:pt x="1342" y="1926"/>
                    <a:pt x="1380" y="1324"/>
                  </a:cubicBezTo>
                  <a:cubicBezTo>
                    <a:pt x="1398" y="1037"/>
                    <a:pt x="1345" y="748"/>
                    <a:pt x="1226" y="486"/>
                  </a:cubicBezTo>
                  <a:cubicBezTo>
                    <a:pt x="1128" y="247"/>
                    <a:pt x="927" y="28"/>
                    <a:pt x="696" y="5"/>
                  </a:cubicBezTo>
                  <a:cubicBezTo>
                    <a:pt x="676" y="2"/>
                    <a:pt x="655" y="0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86100" y="523375"/>
              <a:ext cx="72350" cy="19575"/>
            </a:xfrm>
            <a:custGeom>
              <a:rect b="b" l="l" r="r" t="t"/>
              <a:pathLst>
                <a:path extrusionOk="0" h="783" w="2894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9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1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3" y="761"/>
                    <a:pt x="2789" y="697"/>
                  </a:cubicBezTo>
                  <a:cubicBezTo>
                    <a:pt x="2893" y="538"/>
                    <a:pt x="2337" y="40"/>
                    <a:pt x="1467" y="3"/>
                  </a:cubicBezTo>
                  <a:cubicBezTo>
                    <a:pt x="1429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4253800" y="523375"/>
              <a:ext cx="72350" cy="19575"/>
            </a:xfrm>
            <a:custGeom>
              <a:rect b="b" l="l" r="r" t="t"/>
              <a:pathLst>
                <a:path extrusionOk="0" h="783" w="2894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8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0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4" y="761"/>
                    <a:pt x="2790" y="697"/>
                  </a:cubicBezTo>
                  <a:cubicBezTo>
                    <a:pt x="2894" y="538"/>
                    <a:pt x="2337" y="40"/>
                    <a:pt x="1466" y="3"/>
                  </a:cubicBezTo>
                  <a:cubicBezTo>
                    <a:pt x="1428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032175" y="238125"/>
              <a:ext cx="525350" cy="259375"/>
            </a:xfrm>
            <a:custGeom>
              <a:rect b="b" l="l" r="r" t="t"/>
              <a:pathLst>
                <a:path extrusionOk="0" h="10375" w="21014">
                  <a:moveTo>
                    <a:pt x="6761" y="1"/>
                  </a:moveTo>
                  <a:cubicBezTo>
                    <a:pt x="6025" y="1"/>
                    <a:pt x="5281" y="120"/>
                    <a:pt x="4573" y="316"/>
                  </a:cubicBezTo>
                  <a:cubicBezTo>
                    <a:pt x="3390" y="640"/>
                    <a:pt x="2240" y="1183"/>
                    <a:pt x="1384" y="2062"/>
                  </a:cubicBezTo>
                  <a:cubicBezTo>
                    <a:pt x="527" y="2941"/>
                    <a:pt x="1" y="4187"/>
                    <a:pt x="173" y="5401"/>
                  </a:cubicBezTo>
                  <a:cubicBezTo>
                    <a:pt x="346" y="6614"/>
                    <a:pt x="1310" y="7730"/>
                    <a:pt x="2526" y="7892"/>
                  </a:cubicBezTo>
                  <a:cubicBezTo>
                    <a:pt x="2526" y="7892"/>
                    <a:pt x="3148" y="8037"/>
                    <a:pt x="4066" y="8037"/>
                  </a:cubicBezTo>
                  <a:cubicBezTo>
                    <a:pt x="5058" y="8037"/>
                    <a:pt x="6395" y="7867"/>
                    <a:pt x="7661" y="7159"/>
                  </a:cubicBezTo>
                  <a:cubicBezTo>
                    <a:pt x="8763" y="6543"/>
                    <a:pt x="10318" y="6375"/>
                    <a:pt x="11692" y="6375"/>
                  </a:cubicBezTo>
                  <a:cubicBezTo>
                    <a:pt x="13360" y="6375"/>
                    <a:pt x="14761" y="6623"/>
                    <a:pt x="14761" y="6623"/>
                  </a:cubicBezTo>
                  <a:lnTo>
                    <a:pt x="14798" y="7489"/>
                  </a:lnTo>
                  <a:cubicBezTo>
                    <a:pt x="15318" y="8210"/>
                    <a:pt x="15846" y="8939"/>
                    <a:pt x="16535" y="9501"/>
                  </a:cubicBezTo>
                  <a:cubicBezTo>
                    <a:pt x="17158" y="10010"/>
                    <a:pt x="17938" y="10375"/>
                    <a:pt x="18737" y="10375"/>
                  </a:cubicBezTo>
                  <a:cubicBezTo>
                    <a:pt x="18820" y="10375"/>
                    <a:pt x="18903" y="10371"/>
                    <a:pt x="18987" y="10363"/>
                  </a:cubicBezTo>
                  <a:cubicBezTo>
                    <a:pt x="19872" y="10276"/>
                    <a:pt x="20727" y="9631"/>
                    <a:pt x="20877" y="8755"/>
                  </a:cubicBezTo>
                  <a:cubicBezTo>
                    <a:pt x="21014" y="7952"/>
                    <a:pt x="20395" y="7068"/>
                    <a:pt x="19608" y="6987"/>
                  </a:cubicBezTo>
                  <a:lnTo>
                    <a:pt x="19608" y="6987"/>
                  </a:lnTo>
                  <a:cubicBezTo>
                    <a:pt x="20107" y="6922"/>
                    <a:pt x="20535" y="6400"/>
                    <a:pt x="20438" y="5894"/>
                  </a:cubicBezTo>
                  <a:cubicBezTo>
                    <a:pt x="20356" y="5460"/>
                    <a:pt x="19911" y="5157"/>
                    <a:pt x="19478" y="5157"/>
                  </a:cubicBezTo>
                  <a:cubicBezTo>
                    <a:pt x="19450" y="5157"/>
                    <a:pt x="19422" y="5158"/>
                    <a:pt x="19394" y="5161"/>
                  </a:cubicBezTo>
                  <a:lnTo>
                    <a:pt x="19394" y="5161"/>
                  </a:lnTo>
                  <a:cubicBezTo>
                    <a:pt x="19886" y="4855"/>
                    <a:pt x="19981" y="3955"/>
                    <a:pt x="19533" y="3494"/>
                  </a:cubicBezTo>
                  <a:cubicBezTo>
                    <a:pt x="19194" y="3145"/>
                    <a:pt x="18713" y="3014"/>
                    <a:pt x="18218" y="3014"/>
                  </a:cubicBezTo>
                  <a:cubicBezTo>
                    <a:pt x="17932" y="3014"/>
                    <a:pt x="17641" y="3058"/>
                    <a:pt x="17369" y="3129"/>
                  </a:cubicBezTo>
                  <a:cubicBezTo>
                    <a:pt x="16626" y="3323"/>
                    <a:pt x="15922" y="3682"/>
                    <a:pt x="15157" y="3746"/>
                  </a:cubicBezTo>
                  <a:cubicBezTo>
                    <a:pt x="15074" y="3753"/>
                    <a:pt x="14991" y="3756"/>
                    <a:pt x="14908" y="3756"/>
                  </a:cubicBezTo>
                  <a:cubicBezTo>
                    <a:pt x="13801" y="3756"/>
                    <a:pt x="12757" y="3154"/>
                    <a:pt x="11869" y="2471"/>
                  </a:cubicBezTo>
                  <a:cubicBezTo>
                    <a:pt x="10915" y="1738"/>
                    <a:pt x="10029" y="877"/>
                    <a:pt x="8921" y="410"/>
                  </a:cubicBezTo>
                  <a:cubicBezTo>
                    <a:pt x="8237" y="122"/>
                    <a:pt x="7503" y="1"/>
                    <a:pt x="6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4067625" y="312100"/>
              <a:ext cx="448600" cy="118500"/>
            </a:xfrm>
            <a:custGeom>
              <a:rect b="b" l="l" r="r" t="t"/>
              <a:pathLst>
                <a:path extrusionOk="0" h="4740" w="17944">
                  <a:moveTo>
                    <a:pt x="4197" y="0"/>
                  </a:moveTo>
                  <a:cubicBezTo>
                    <a:pt x="3975" y="0"/>
                    <a:pt x="3755" y="13"/>
                    <a:pt x="3538" y="40"/>
                  </a:cubicBezTo>
                  <a:cubicBezTo>
                    <a:pt x="2227" y="185"/>
                    <a:pt x="1112" y="855"/>
                    <a:pt x="566" y="1709"/>
                  </a:cubicBezTo>
                  <a:cubicBezTo>
                    <a:pt x="18" y="2565"/>
                    <a:pt x="1" y="3441"/>
                    <a:pt x="130" y="3972"/>
                  </a:cubicBezTo>
                  <a:cubicBezTo>
                    <a:pt x="190" y="4244"/>
                    <a:pt x="294" y="4437"/>
                    <a:pt x="361" y="4564"/>
                  </a:cubicBezTo>
                  <a:cubicBezTo>
                    <a:pt x="438" y="4680"/>
                    <a:pt x="483" y="4740"/>
                    <a:pt x="495" y="4740"/>
                  </a:cubicBezTo>
                  <a:cubicBezTo>
                    <a:pt x="495" y="4740"/>
                    <a:pt x="495" y="4740"/>
                    <a:pt x="496" y="4739"/>
                  </a:cubicBezTo>
                  <a:cubicBezTo>
                    <a:pt x="527" y="4724"/>
                    <a:pt x="341" y="4472"/>
                    <a:pt x="253" y="3948"/>
                  </a:cubicBezTo>
                  <a:cubicBezTo>
                    <a:pt x="165" y="3437"/>
                    <a:pt x="220" y="2615"/>
                    <a:pt x="754" y="1834"/>
                  </a:cubicBezTo>
                  <a:cubicBezTo>
                    <a:pt x="1280" y="1063"/>
                    <a:pt x="2328" y="453"/>
                    <a:pt x="3571" y="332"/>
                  </a:cubicBezTo>
                  <a:cubicBezTo>
                    <a:pt x="3757" y="311"/>
                    <a:pt x="3946" y="301"/>
                    <a:pt x="4138" y="301"/>
                  </a:cubicBezTo>
                  <a:cubicBezTo>
                    <a:pt x="5229" y="301"/>
                    <a:pt x="6399" y="624"/>
                    <a:pt x="7559" y="1074"/>
                  </a:cubicBezTo>
                  <a:cubicBezTo>
                    <a:pt x="8926" y="1604"/>
                    <a:pt x="10229" y="2196"/>
                    <a:pt x="11511" y="2449"/>
                  </a:cubicBezTo>
                  <a:cubicBezTo>
                    <a:pt x="12190" y="2588"/>
                    <a:pt x="12880" y="2657"/>
                    <a:pt x="13571" y="2657"/>
                  </a:cubicBezTo>
                  <a:cubicBezTo>
                    <a:pt x="14028" y="2657"/>
                    <a:pt x="14486" y="2627"/>
                    <a:pt x="14940" y="2566"/>
                  </a:cubicBezTo>
                  <a:cubicBezTo>
                    <a:pt x="15911" y="2433"/>
                    <a:pt x="16672" y="2196"/>
                    <a:pt x="17179" y="1996"/>
                  </a:cubicBezTo>
                  <a:cubicBezTo>
                    <a:pt x="17432" y="1894"/>
                    <a:pt x="17625" y="1808"/>
                    <a:pt x="17752" y="1740"/>
                  </a:cubicBezTo>
                  <a:cubicBezTo>
                    <a:pt x="17879" y="1675"/>
                    <a:pt x="17944" y="1636"/>
                    <a:pt x="17940" y="1626"/>
                  </a:cubicBezTo>
                  <a:cubicBezTo>
                    <a:pt x="17938" y="1622"/>
                    <a:pt x="17934" y="1620"/>
                    <a:pt x="17927" y="1620"/>
                  </a:cubicBezTo>
                  <a:cubicBezTo>
                    <a:pt x="17798" y="1620"/>
                    <a:pt x="16725" y="2144"/>
                    <a:pt x="14913" y="2343"/>
                  </a:cubicBezTo>
                  <a:cubicBezTo>
                    <a:pt x="14547" y="2382"/>
                    <a:pt x="14179" y="2401"/>
                    <a:pt x="13812" y="2401"/>
                  </a:cubicBezTo>
                  <a:cubicBezTo>
                    <a:pt x="13060" y="2401"/>
                    <a:pt x="12309" y="2321"/>
                    <a:pt x="11572" y="2162"/>
                  </a:cubicBezTo>
                  <a:cubicBezTo>
                    <a:pt x="10333" y="1902"/>
                    <a:pt x="9057" y="1313"/>
                    <a:pt x="7672" y="777"/>
                  </a:cubicBezTo>
                  <a:cubicBezTo>
                    <a:pt x="6520" y="329"/>
                    <a:pt x="5328" y="0"/>
                    <a:pt x="4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418550" y="471000"/>
              <a:ext cx="116675" cy="34300"/>
            </a:xfrm>
            <a:custGeom>
              <a:rect b="b" l="l" r="r" t="t"/>
              <a:pathLst>
                <a:path extrusionOk="0" h="1372" w="4667">
                  <a:moveTo>
                    <a:pt x="4626" y="1"/>
                  </a:moveTo>
                  <a:cubicBezTo>
                    <a:pt x="4572" y="1"/>
                    <a:pt x="4380" y="208"/>
                    <a:pt x="4029" y="449"/>
                  </a:cubicBezTo>
                  <a:cubicBezTo>
                    <a:pt x="3659" y="705"/>
                    <a:pt x="3083" y="986"/>
                    <a:pt x="2404" y="1043"/>
                  </a:cubicBezTo>
                  <a:cubicBezTo>
                    <a:pt x="2317" y="1050"/>
                    <a:pt x="2232" y="1054"/>
                    <a:pt x="2148" y="1054"/>
                  </a:cubicBezTo>
                  <a:cubicBezTo>
                    <a:pt x="1571" y="1054"/>
                    <a:pt x="1057" y="896"/>
                    <a:pt x="701" y="728"/>
                  </a:cubicBezTo>
                  <a:cubicBezTo>
                    <a:pt x="325" y="554"/>
                    <a:pt x="103" y="387"/>
                    <a:pt x="42" y="387"/>
                  </a:cubicBezTo>
                  <a:cubicBezTo>
                    <a:pt x="36" y="387"/>
                    <a:pt x="31" y="388"/>
                    <a:pt x="28" y="392"/>
                  </a:cubicBezTo>
                  <a:cubicBezTo>
                    <a:pt x="1" y="417"/>
                    <a:pt x="179" y="667"/>
                    <a:pt x="594" y="927"/>
                  </a:cubicBezTo>
                  <a:cubicBezTo>
                    <a:pt x="957" y="1156"/>
                    <a:pt x="1528" y="1371"/>
                    <a:pt x="2182" y="1371"/>
                  </a:cubicBezTo>
                  <a:cubicBezTo>
                    <a:pt x="2263" y="1371"/>
                    <a:pt x="2346" y="1368"/>
                    <a:pt x="2430" y="1361"/>
                  </a:cubicBezTo>
                  <a:cubicBezTo>
                    <a:pt x="3187" y="1296"/>
                    <a:pt x="3809" y="948"/>
                    <a:pt x="4167" y="626"/>
                  </a:cubicBezTo>
                  <a:cubicBezTo>
                    <a:pt x="4533" y="301"/>
                    <a:pt x="4667" y="25"/>
                    <a:pt x="4635" y="4"/>
                  </a:cubicBezTo>
                  <a:cubicBezTo>
                    <a:pt x="4633" y="2"/>
                    <a:pt x="4630" y="1"/>
                    <a:pt x="4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464800" y="431500"/>
              <a:ext cx="53150" cy="28175"/>
            </a:xfrm>
            <a:custGeom>
              <a:rect b="b" l="l" r="r" t="t"/>
              <a:pathLst>
                <a:path extrusionOk="0" h="1127" w="2126">
                  <a:moveTo>
                    <a:pt x="2034" y="0"/>
                  </a:moveTo>
                  <a:cubicBezTo>
                    <a:pt x="1928" y="0"/>
                    <a:pt x="1573" y="334"/>
                    <a:pt x="1060" y="594"/>
                  </a:cubicBezTo>
                  <a:cubicBezTo>
                    <a:pt x="511" y="882"/>
                    <a:pt x="0" y="971"/>
                    <a:pt x="6" y="1063"/>
                  </a:cubicBezTo>
                  <a:cubicBezTo>
                    <a:pt x="4" y="1097"/>
                    <a:pt x="102" y="1127"/>
                    <a:pt x="261" y="1127"/>
                  </a:cubicBezTo>
                  <a:cubicBezTo>
                    <a:pt x="489" y="1127"/>
                    <a:pt x="841" y="1067"/>
                    <a:pt x="1206" y="877"/>
                  </a:cubicBezTo>
                  <a:cubicBezTo>
                    <a:pt x="1829" y="558"/>
                    <a:pt x="2125" y="51"/>
                    <a:pt x="2055" y="7"/>
                  </a:cubicBezTo>
                  <a:cubicBezTo>
                    <a:pt x="2050" y="2"/>
                    <a:pt x="2043" y="0"/>
                    <a:pt x="2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036450" y="425900"/>
              <a:ext cx="43250" cy="48550"/>
            </a:xfrm>
            <a:custGeom>
              <a:rect b="b" l="l" r="r" t="t"/>
              <a:pathLst>
                <a:path extrusionOk="0" h="1942" w="1730">
                  <a:moveTo>
                    <a:pt x="1525" y="1"/>
                  </a:moveTo>
                  <a:cubicBezTo>
                    <a:pt x="1459" y="1"/>
                    <a:pt x="1379" y="8"/>
                    <a:pt x="1287" y="27"/>
                  </a:cubicBezTo>
                  <a:cubicBezTo>
                    <a:pt x="1029" y="80"/>
                    <a:pt x="674" y="246"/>
                    <a:pt x="403" y="565"/>
                  </a:cubicBezTo>
                  <a:cubicBezTo>
                    <a:pt x="131" y="883"/>
                    <a:pt x="23" y="1260"/>
                    <a:pt x="12" y="1523"/>
                  </a:cubicBezTo>
                  <a:cubicBezTo>
                    <a:pt x="1" y="1787"/>
                    <a:pt x="64" y="1942"/>
                    <a:pt x="104" y="1942"/>
                  </a:cubicBezTo>
                  <a:cubicBezTo>
                    <a:pt x="104" y="1942"/>
                    <a:pt x="105" y="1942"/>
                    <a:pt x="105" y="1942"/>
                  </a:cubicBezTo>
                  <a:cubicBezTo>
                    <a:pt x="195" y="1942"/>
                    <a:pt x="184" y="1307"/>
                    <a:pt x="645" y="771"/>
                  </a:cubicBezTo>
                  <a:cubicBezTo>
                    <a:pt x="1101" y="231"/>
                    <a:pt x="1730" y="141"/>
                    <a:pt x="1716" y="52"/>
                  </a:cubicBezTo>
                  <a:cubicBezTo>
                    <a:pt x="1714" y="26"/>
                    <a:pt x="1645" y="1"/>
                    <a:pt x="1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012475" y="363625"/>
              <a:ext cx="64025" cy="67800"/>
            </a:xfrm>
            <a:custGeom>
              <a:rect b="b" l="l" r="r" t="t"/>
              <a:pathLst>
                <a:path extrusionOk="0" h="2712" w="2561">
                  <a:moveTo>
                    <a:pt x="87" y="1"/>
                  </a:moveTo>
                  <a:cubicBezTo>
                    <a:pt x="86" y="1"/>
                    <a:pt x="84" y="1"/>
                    <a:pt x="83" y="1"/>
                  </a:cubicBezTo>
                  <a:cubicBezTo>
                    <a:pt x="1" y="1"/>
                    <a:pt x="99" y="939"/>
                    <a:pt x="851" y="1759"/>
                  </a:cubicBezTo>
                  <a:cubicBezTo>
                    <a:pt x="1492" y="2472"/>
                    <a:pt x="2267" y="2711"/>
                    <a:pt x="2474" y="2711"/>
                  </a:cubicBezTo>
                  <a:cubicBezTo>
                    <a:pt x="2507" y="2711"/>
                    <a:pt x="2526" y="2705"/>
                    <a:pt x="2527" y="2694"/>
                  </a:cubicBezTo>
                  <a:cubicBezTo>
                    <a:pt x="2560" y="2605"/>
                    <a:pt x="1762" y="2301"/>
                    <a:pt x="1087" y="1545"/>
                  </a:cubicBezTo>
                  <a:cubicBezTo>
                    <a:pt x="409" y="812"/>
                    <a:pt x="182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3024675" y="1562875"/>
              <a:ext cx="924225" cy="503775"/>
            </a:xfrm>
            <a:custGeom>
              <a:rect b="b" l="l" r="r" t="t"/>
              <a:pathLst>
                <a:path extrusionOk="0" h="20151" w="36969">
                  <a:moveTo>
                    <a:pt x="30700" y="1"/>
                  </a:moveTo>
                  <a:lnTo>
                    <a:pt x="17989" y="11176"/>
                  </a:lnTo>
                  <a:lnTo>
                    <a:pt x="2333" y="2258"/>
                  </a:lnTo>
                  <a:lnTo>
                    <a:pt x="1" y="6303"/>
                  </a:lnTo>
                  <a:cubicBezTo>
                    <a:pt x="1" y="6303"/>
                    <a:pt x="10895" y="20151"/>
                    <a:pt x="17585" y="20151"/>
                  </a:cubicBezTo>
                  <a:cubicBezTo>
                    <a:pt x="18204" y="20151"/>
                    <a:pt x="18788" y="20032"/>
                    <a:pt x="19323" y="19773"/>
                  </a:cubicBezTo>
                  <a:cubicBezTo>
                    <a:pt x="25640" y="16713"/>
                    <a:pt x="36969" y="6303"/>
                    <a:pt x="36969" y="6303"/>
                  </a:cubicBezTo>
                  <a:lnTo>
                    <a:pt x="307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3617450" y="996050"/>
              <a:ext cx="1380575" cy="1346525"/>
            </a:xfrm>
            <a:custGeom>
              <a:rect b="b" l="l" r="r" t="t"/>
              <a:pathLst>
                <a:path extrusionOk="0" h="53861" w="55223">
                  <a:moveTo>
                    <a:pt x="33289" y="0"/>
                  </a:moveTo>
                  <a:cubicBezTo>
                    <a:pt x="31418" y="578"/>
                    <a:pt x="29547" y="867"/>
                    <a:pt x="27675" y="867"/>
                  </a:cubicBezTo>
                  <a:cubicBezTo>
                    <a:pt x="25811" y="867"/>
                    <a:pt x="23946" y="580"/>
                    <a:pt x="22082" y="7"/>
                  </a:cubicBezTo>
                  <a:cubicBezTo>
                    <a:pt x="21449" y="85"/>
                    <a:pt x="20475" y="171"/>
                    <a:pt x="19193" y="345"/>
                  </a:cubicBezTo>
                  <a:cubicBezTo>
                    <a:pt x="14826" y="940"/>
                    <a:pt x="10877" y="3271"/>
                    <a:pt x="8256" y="6813"/>
                  </a:cubicBezTo>
                  <a:lnTo>
                    <a:pt x="1" y="17971"/>
                  </a:lnTo>
                  <a:lnTo>
                    <a:pt x="9449" y="26399"/>
                  </a:lnTo>
                  <a:lnTo>
                    <a:pt x="11267" y="22988"/>
                  </a:lnTo>
                  <a:lnTo>
                    <a:pt x="11267" y="22988"/>
                  </a:lnTo>
                  <a:cubicBezTo>
                    <a:pt x="11267" y="22989"/>
                    <a:pt x="9740" y="48664"/>
                    <a:pt x="9827" y="52287"/>
                  </a:cubicBezTo>
                  <a:lnTo>
                    <a:pt x="42986" y="53861"/>
                  </a:lnTo>
                  <a:lnTo>
                    <a:pt x="41503" y="24612"/>
                  </a:lnTo>
                  <a:lnTo>
                    <a:pt x="43232" y="29839"/>
                  </a:lnTo>
                  <a:lnTo>
                    <a:pt x="55222" y="22297"/>
                  </a:lnTo>
                  <a:lnTo>
                    <a:pt x="45334" y="5680"/>
                  </a:lnTo>
                  <a:lnTo>
                    <a:pt x="45333" y="5682"/>
                  </a:lnTo>
                  <a:cubicBezTo>
                    <a:pt x="43260" y="3531"/>
                    <a:pt x="40834" y="1939"/>
                    <a:pt x="37930" y="888"/>
                  </a:cubicBezTo>
                  <a:cubicBezTo>
                    <a:pt x="36518" y="378"/>
                    <a:pt x="35021" y="74"/>
                    <a:pt x="33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942150" y="5145825"/>
              <a:ext cx="296375" cy="330875"/>
            </a:xfrm>
            <a:custGeom>
              <a:rect b="b" l="l" r="r" t="t"/>
              <a:pathLst>
                <a:path extrusionOk="0" h="13235" w="11855">
                  <a:moveTo>
                    <a:pt x="0" y="0"/>
                  </a:moveTo>
                  <a:lnTo>
                    <a:pt x="1043" y="4376"/>
                  </a:lnTo>
                  <a:cubicBezTo>
                    <a:pt x="1043" y="4376"/>
                    <a:pt x="7863" y="13234"/>
                    <a:pt x="10242" y="13234"/>
                  </a:cubicBezTo>
                  <a:cubicBezTo>
                    <a:pt x="10300" y="13234"/>
                    <a:pt x="10356" y="13229"/>
                    <a:pt x="10408" y="13218"/>
                  </a:cubicBezTo>
                  <a:cubicBezTo>
                    <a:pt x="11854" y="12921"/>
                    <a:pt x="10076" y="10495"/>
                    <a:pt x="7355" y="3434"/>
                  </a:cubicBezTo>
                  <a:lnTo>
                    <a:pt x="6783" y="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964750" y="5228925"/>
              <a:ext cx="244900" cy="226875"/>
            </a:xfrm>
            <a:custGeom>
              <a:rect b="b" l="l" r="r" t="t"/>
              <a:pathLst>
                <a:path extrusionOk="0" h="9075" w="9796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1" y="4"/>
                    <a:pt x="26" y="46"/>
                    <a:pt x="77" y="124"/>
                  </a:cubicBezTo>
                  <a:lnTo>
                    <a:pt x="303" y="460"/>
                  </a:lnTo>
                  <a:cubicBezTo>
                    <a:pt x="504" y="750"/>
                    <a:pt x="803" y="1163"/>
                    <a:pt x="1184" y="1665"/>
                  </a:cubicBezTo>
                  <a:cubicBezTo>
                    <a:pt x="2182" y="2971"/>
                    <a:pt x="3251" y="4222"/>
                    <a:pt x="4384" y="5413"/>
                  </a:cubicBezTo>
                  <a:cubicBezTo>
                    <a:pt x="5719" y="6802"/>
                    <a:pt x="6977" y="8005"/>
                    <a:pt x="7990" y="8776"/>
                  </a:cubicBezTo>
                  <a:cubicBezTo>
                    <a:pt x="8259" y="8951"/>
                    <a:pt x="8540" y="9061"/>
                    <a:pt x="8801" y="9073"/>
                  </a:cubicBezTo>
                  <a:cubicBezTo>
                    <a:pt x="8823" y="9074"/>
                    <a:pt x="8846" y="9075"/>
                    <a:pt x="8868" y="9075"/>
                  </a:cubicBezTo>
                  <a:cubicBezTo>
                    <a:pt x="9098" y="9075"/>
                    <a:pt x="9294" y="9015"/>
                    <a:pt x="9437" y="8933"/>
                  </a:cubicBezTo>
                  <a:cubicBezTo>
                    <a:pt x="9560" y="8867"/>
                    <a:pt x="9664" y="8771"/>
                    <a:pt x="9739" y="8652"/>
                  </a:cubicBezTo>
                  <a:cubicBezTo>
                    <a:pt x="9787" y="8571"/>
                    <a:pt x="9795" y="8521"/>
                    <a:pt x="9795" y="8521"/>
                  </a:cubicBezTo>
                  <a:cubicBezTo>
                    <a:pt x="9795" y="8520"/>
                    <a:pt x="9794" y="8520"/>
                    <a:pt x="9793" y="8520"/>
                  </a:cubicBezTo>
                  <a:cubicBezTo>
                    <a:pt x="9776" y="8520"/>
                    <a:pt x="9714" y="8730"/>
                    <a:pt x="9412" y="8886"/>
                  </a:cubicBezTo>
                  <a:cubicBezTo>
                    <a:pt x="9288" y="8955"/>
                    <a:pt x="9121" y="8998"/>
                    <a:pt x="8930" y="8998"/>
                  </a:cubicBezTo>
                  <a:cubicBezTo>
                    <a:pt x="8660" y="8998"/>
                    <a:pt x="8345" y="8912"/>
                    <a:pt x="8046" y="8693"/>
                  </a:cubicBezTo>
                  <a:cubicBezTo>
                    <a:pt x="7071" y="7921"/>
                    <a:pt x="5813" y="6698"/>
                    <a:pt x="4486" y="5317"/>
                  </a:cubicBezTo>
                  <a:cubicBezTo>
                    <a:pt x="3161" y="3927"/>
                    <a:pt x="2047" y="2589"/>
                    <a:pt x="1263" y="1605"/>
                  </a:cubicBezTo>
                  <a:lnTo>
                    <a:pt x="348" y="428"/>
                  </a:lnTo>
                  <a:cubicBezTo>
                    <a:pt x="260" y="315"/>
                    <a:pt x="178" y="209"/>
                    <a:pt x="99" y="108"/>
                  </a:cubicBezTo>
                  <a:cubicBezTo>
                    <a:pt x="43" y="37"/>
                    <a:pt x="10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5107100" y="5365350"/>
              <a:ext cx="77300" cy="52200"/>
            </a:xfrm>
            <a:custGeom>
              <a:rect b="b" l="l" r="r" t="t"/>
              <a:pathLst>
                <a:path extrusionOk="0" h="2088" w="3092">
                  <a:moveTo>
                    <a:pt x="2640" y="1"/>
                  </a:moveTo>
                  <a:cubicBezTo>
                    <a:pt x="2596" y="1"/>
                    <a:pt x="2548" y="3"/>
                    <a:pt x="2498" y="6"/>
                  </a:cubicBezTo>
                  <a:cubicBezTo>
                    <a:pt x="2129" y="30"/>
                    <a:pt x="1626" y="177"/>
                    <a:pt x="1147" y="474"/>
                  </a:cubicBezTo>
                  <a:cubicBezTo>
                    <a:pt x="662" y="764"/>
                    <a:pt x="314" y="1173"/>
                    <a:pt x="166" y="1514"/>
                  </a:cubicBezTo>
                  <a:cubicBezTo>
                    <a:pt x="12" y="1853"/>
                    <a:pt x="1" y="2085"/>
                    <a:pt x="15" y="2088"/>
                  </a:cubicBezTo>
                  <a:cubicBezTo>
                    <a:pt x="15" y="2088"/>
                    <a:pt x="15" y="2088"/>
                    <a:pt x="16" y="2088"/>
                  </a:cubicBezTo>
                  <a:cubicBezTo>
                    <a:pt x="40" y="2088"/>
                    <a:pt x="87" y="1866"/>
                    <a:pt x="255" y="1559"/>
                  </a:cubicBezTo>
                  <a:cubicBezTo>
                    <a:pt x="420" y="1246"/>
                    <a:pt x="753" y="874"/>
                    <a:pt x="1221" y="594"/>
                  </a:cubicBezTo>
                  <a:cubicBezTo>
                    <a:pt x="1682" y="309"/>
                    <a:pt x="2158" y="152"/>
                    <a:pt x="2509" y="105"/>
                  </a:cubicBezTo>
                  <a:cubicBezTo>
                    <a:pt x="2653" y="85"/>
                    <a:pt x="2775" y="80"/>
                    <a:pt x="2870" y="80"/>
                  </a:cubicBezTo>
                  <a:cubicBezTo>
                    <a:pt x="2948" y="80"/>
                    <a:pt x="3008" y="83"/>
                    <a:pt x="3044" y="83"/>
                  </a:cubicBezTo>
                  <a:cubicBezTo>
                    <a:pt x="3072" y="83"/>
                    <a:pt x="3086" y="81"/>
                    <a:pt x="3087" y="75"/>
                  </a:cubicBezTo>
                  <a:cubicBezTo>
                    <a:pt x="3092" y="64"/>
                    <a:pt x="2926" y="1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955475" y="5202500"/>
              <a:ext cx="67475" cy="110225"/>
            </a:xfrm>
            <a:custGeom>
              <a:rect b="b" l="l" r="r" t="t"/>
              <a:pathLst>
                <a:path extrusionOk="0" h="4409" w="2699">
                  <a:moveTo>
                    <a:pt x="43" y="1"/>
                  </a:moveTo>
                  <a:cubicBezTo>
                    <a:pt x="19" y="1"/>
                    <a:pt x="6" y="3"/>
                    <a:pt x="6" y="6"/>
                  </a:cubicBezTo>
                  <a:cubicBezTo>
                    <a:pt x="0" y="33"/>
                    <a:pt x="327" y="59"/>
                    <a:pt x="782" y="288"/>
                  </a:cubicBezTo>
                  <a:cubicBezTo>
                    <a:pt x="1233" y="511"/>
                    <a:pt x="1800" y="977"/>
                    <a:pt x="2149" y="1669"/>
                  </a:cubicBezTo>
                  <a:cubicBezTo>
                    <a:pt x="2509" y="2361"/>
                    <a:pt x="2571" y="3083"/>
                    <a:pt x="2509" y="3587"/>
                  </a:cubicBezTo>
                  <a:cubicBezTo>
                    <a:pt x="2451" y="4094"/>
                    <a:pt x="2352" y="4402"/>
                    <a:pt x="2377" y="4408"/>
                  </a:cubicBezTo>
                  <a:cubicBezTo>
                    <a:pt x="2377" y="4408"/>
                    <a:pt x="2377" y="4408"/>
                    <a:pt x="2377" y="4408"/>
                  </a:cubicBezTo>
                  <a:cubicBezTo>
                    <a:pt x="2386" y="4408"/>
                    <a:pt x="2419" y="4335"/>
                    <a:pt x="2464" y="4200"/>
                  </a:cubicBezTo>
                  <a:cubicBezTo>
                    <a:pt x="2528" y="4004"/>
                    <a:pt x="2576" y="3803"/>
                    <a:pt x="2607" y="3600"/>
                  </a:cubicBezTo>
                  <a:cubicBezTo>
                    <a:pt x="2699" y="3087"/>
                    <a:pt x="2648" y="2322"/>
                    <a:pt x="2275" y="1606"/>
                  </a:cubicBezTo>
                  <a:cubicBezTo>
                    <a:pt x="1909" y="880"/>
                    <a:pt x="1304" y="406"/>
                    <a:pt x="825" y="199"/>
                  </a:cubicBezTo>
                  <a:cubicBezTo>
                    <a:pt x="584" y="92"/>
                    <a:pt x="377" y="39"/>
                    <a:pt x="233" y="18"/>
                  </a:cubicBezTo>
                  <a:cubicBezTo>
                    <a:pt x="145" y="6"/>
                    <a:pt x="80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952675" y="5164350"/>
              <a:ext cx="17600" cy="69375"/>
            </a:xfrm>
            <a:custGeom>
              <a:rect b="b" l="l" r="r" t="t"/>
              <a:pathLst>
                <a:path extrusionOk="0" h="2775" w="704">
                  <a:moveTo>
                    <a:pt x="37" y="0"/>
                  </a:moveTo>
                  <a:cubicBezTo>
                    <a:pt x="36" y="0"/>
                    <a:pt x="36" y="0"/>
                    <a:pt x="35" y="1"/>
                  </a:cubicBezTo>
                  <a:cubicBezTo>
                    <a:pt x="1" y="14"/>
                    <a:pt x="161" y="625"/>
                    <a:pt x="294" y="1398"/>
                  </a:cubicBezTo>
                  <a:cubicBezTo>
                    <a:pt x="422" y="2165"/>
                    <a:pt x="625" y="2774"/>
                    <a:pt x="670" y="2774"/>
                  </a:cubicBezTo>
                  <a:cubicBezTo>
                    <a:pt x="671" y="2774"/>
                    <a:pt x="672" y="2774"/>
                    <a:pt x="672" y="2774"/>
                  </a:cubicBezTo>
                  <a:cubicBezTo>
                    <a:pt x="703" y="2762"/>
                    <a:pt x="563" y="2148"/>
                    <a:pt x="432" y="1372"/>
                  </a:cubicBezTo>
                  <a:cubicBezTo>
                    <a:pt x="300" y="604"/>
                    <a:pt x="79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084950" y="5245625"/>
              <a:ext cx="44350" cy="11675"/>
            </a:xfrm>
            <a:custGeom>
              <a:rect b="b" l="l" r="r" t="t"/>
              <a:pathLst>
                <a:path extrusionOk="0" h="467" w="1774">
                  <a:moveTo>
                    <a:pt x="1392" y="1"/>
                  </a:moveTo>
                  <a:cubicBezTo>
                    <a:pt x="1239" y="1"/>
                    <a:pt x="1051" y="17"/>
                    <a:pt x="850" y="64"/>
                  </a:cubicBezTo>
                  <a:cubicBezTo>
                    <a:pt x="344" y="178"/>
                    <a:pt x="0" y="433"/>
                    <a:pt x="22" y="462"/>
                  </a:cubicBezTo>
                  <a:cubicBezTo>
                    <a:pt x="24" y="465"/>
                    <a:pt x="28" y="467"/>
                    <a:pt x="35" y="467"/>
                  </a:cubicBezTo>
                  <a:cubicBezTo>
                    <a:pt x="106" y="467"/>
                    <a:pt x="444" y="300"/>
                    <a:pt x="882" y="202"/>
                  </a:cubicBezTo>
                  <a:cubicBezTo>
                    <a:pt x="1361" y="88"/>
                    <a:pt x="1766" y="101"/>
                    <a:pt x="1770" y="59"/>
                  </a:cubicBezTo>
                  <a:cubicBezTo>
                    <a:pt x="1773" y="38"/>
                    <a:pt x="1623" y="1"/>
                    <a:pt x="1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95925" y="5263850"/>
              <a:ext cx="37125" cy="10725"/>
            </a:xfrm>
            <a:custGeom>
              <a:rect b="b" l="l" r="r" t="t"/>
              <a:pathLst>
                <a:path extrusionOk="0" h="429" w="1485">
                  <a:moveTo>
                    <a:pt x="1084" y="1"/>
                  </a:moveTo>
                  <a:cubicBezTo>
                    <a:pt x="971" y="1"/>
                    <a:pt x="841" y="13"/>
                    <a:pt x="703" y="47"/>
                  </a:cubicBezTo>
                  <a:cubicBezTo>
                    <a:pt x="270" y="146"/>
                    <a:pt x="0" y="399"/>
                    <a:pt x="25" y="425"/>
                  </a:cubicBezTo>
                  <a:cubicBezTo>
                    <a:pt x="27" y="428"/>
                    <a:pt x="31" y="429"/>
                    <a:pt x="36" y="429"/>
                  </a:cubicBezTo>
                  <a:cubicBezTo>
                    <a:pt x="97" y="429"/>
                    <a:pt x="369" y="267"/>
                    <a:pt x="735" y="183"/>
                  </a:cubicBezTo>
                  <a:cubicBezTo>
                    <a:pt x="1132" y="85"/>
                    <a:pt x="1471" y="120"/>
                    <a:pt x="1478" y="79"/>
                  </a:cubicBezTo>
                  <a:cubicBezTo>
                    <a:pt x="1485" y="56"/>
                    <a:pt x="1323" y="1"/>
                    <a:pt x="1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109325" y="5285775"/>
              <a:ext cx="38250" cy="12075"/>
            </a:xfrm>
            <a:custGeom>
              <a:rect b="b" l="l" r="r" t="t"/>
              <a:pathLst>
                <a:path extrusionOk="0" h="483" w="1530">
                  <a:moveTo>
                    <a:pt x="996" y="0"/>
                  </a:moveTo>
                  <a:cubicBezTo>
                    <a:pt x="908" y="0"/>
                    <a:pt x="811" y="10"/>
                    <a:pt x="710" y="33"/>
                  </a:cubicBezTo>
                  <a:cubicBezTo>
                    <a:pt x="245" y="137"/>
                    <a:pt x="0" y="461"/>
                    <a:pt x="34" y="479"/>
                  </a:cubicBezTo>
                  <a:cubicBezTo>
                    <a:pt x="35" y="481"/>
                    <a:pt x="38" y="482"/>
                    <a:pt x="41" y="482"/>
                  </a:cubicBezTo>
                  <a:cubicBezTo>
                    <a:pt x="92" y="482"/>
                    <a:pt x="348" y="256"/>
                    <a:pt x="742" y="171"/>
                  </a:cubicBezTo>
                  <a:cubicBezTo>
                    <a:pt x="878" y="139"/>
                    <a:pt x="1006" y="129"/>
                    <a:pt x="1118" y="129"/>
                  </a:cubicBezTo>
                  <a:cubicBezTo>
                    <a:pt x="1290" y="129"/>
                    <a:pt x="1422" y="153"/>
                    <a:pt x="1480" y="153"/>
                  </a:cubicBezTo>
                  <a:cubicBezTo>
                    <a:pt x="1499" y="153"/>
                    <a:pt x="1510" y="150"/>
                    <a:pt x="1512" y="143"/>
                  </a:cubicBezTo>
                  <a:cubicBezTo>
                    <a:pt x="1530" y="120"/>
                    <a:pt x="1313" y="0"/>
                    <a:pt x="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5051500" y="5194025"/>
              <a:ext cx="65450" cy="45325"/>
            </a:xfrm>
            <a:custGeom>
              <a:rect b="b" l="l" r="r" t="t"/>
              <a:pathLst>
                <a:path extrusionOk="0" h="1813" w="2618">
                  <a:moveTo>
                    <a:pt x="432" y="141"/>
                  </a:moveTo>
                  <a:cubicBezTo>
                    <a:pt x="460" y="141"/>
                    <a:pt x="488" y="144"/>
                    <a:pt x="515" y="151"/>
                  </a:cubicBezTo>
                  <a:cubicBezTo>
                    <a:pt x="684" y="191"/>
                    <a:pt x="824" y="321"/>
                    <a:pt x="955" y="443"/>
                  </a:cubicBezTo>
                  <a:cubicBezTo>
                    <a:pt x="1218" y="692"/>
                    <a:pt x="1443" y="929"/>
                    <a:pt x="1627" y="1133"/>
                  </a:cubicBezTo>
                  <a:cubicBezTo>
                    <a:pt x="1805" y="1332"/>
                    <a:pt x="1945" y="1499"/>
                    <a:pt x="2044" y="1617"/>
                  </a:cubicBezTo>
                  <a:lnTo>
                    <a:pt x="2044" y="1617"/>
                  </a:lnTo>
                  <a:cubicBezTo>
                    <a:pt x="1961" y="1588"/>
                    <a:pt x="1871" y="1554"/>
                    <a:pt x="1775" y="1517"/>
                  </a:cubicBezTo>
                  <a:cubicBezTo>
                    <a:pt x="1478" y="1400"/>
                    <a:pt x="1189" y="1261"/>
                    <a:pt x="912" y="1101"/>
                  </a:cubicBezTo>
                  <a:cubicBezTo>
                    <a:pt x="757" y="1011"/>
                    <a:pt x="596" y="908"/>
                    <a:pt x="438" y="797"/>
                  </a:cubicBezTo>
                  <a:cubicBezTo>
                    <a:pt x="293" y="689"/>
                    <a:pt x="134" y="531"/>
                    <a:pt x="141" y="366"/>
                  </a:cubicBezTo>
                  <a:cubicBezTo>
                    <a:pt x="143" y="225"/>
                    <a:pt x="289" y="141"/>
                    <a:pt x="432" y="141"/>
                  </a:cubicBezTo>
                  <a:close/>
                  <a:moveTo>
                    <a:pt x="430" y="1"/>
                  </a:moveTo>
                  <a:cubicBezTo>
                    <a:pt x="237" y="1"/>
                    <a:pt x="14" y="120"/>
                    <a:pt x="0" y="359"/>
                  </a:cubicBezTo>
                  <a:cubicBezTo>
                    <a:pt x="4" y="632"/>
                    <a:pt x="200" y="786"/>
                    <a:pt x="357" y="909"/>
                  </a:cubicBezTo>
                  <a:cubicBezTo>
                    <a:pt x="784" y="1205"/>
                    <a:pt x="1250" y="1441"/>
                    <a:pt x="1740" y="1611"/>
                  </a:cubicBezTo>
                  <a:cubicBezTo>
                    <a:pt x="1872" y="1656"/>
                    <a:pt x="2005" y="1695"/>
                    <a:pt x="2140" y="1729"/>
                  </a:cubicBezTo>
                  <a:lnTo>
                    <a:pt x="2140" y="1729"/>
                  </a:lnTo>
                  <a:cubicBezTo>
                    <a:pt x="2180" y="1776"/>
                    <a:pt x="2205" y="1801"/>
                    <a:pt x="2213" y="1801"/>
                  </a:cubicBezTo>
                  <a:cubicBezTo>
                    <a:pt x="2214" y="1801"/>
                    <a:pt x="2214" y="1801"/>
                    <a:pt x="2215" y="1801"/>
                  </a:cubicBezTo>
                  <a:cubicBezTo>
                    <a:pt x="2219" y="1798"/>
                    <a:pt x="2210" y="1778"/>
                    <a:pt x="2189" y="1741"/>
                  </a:cubicBezTo>
                  <a:lnTo>
                    <a:pt x="2189" y="1741"/>
                  </a:lnTo>
                  <a:cubicBezTo>
                    <a:pt x="2251" y="1756"/>
                    <a:pt x="2313" y="1769"/>
                    <a:pt x="2375" y="1781"/>
                  </a:cubicBezTo>
                  <a:cubicBezTo>
                    <a:pt x="2485" y="1803"/>
                    <a:pt x="2560" y="1812"/>
                    <a:pt x="2594" y="1812"/>
                  </a:cubicBezTo>
                  <a:cubicBezTo>
                    <a:pt x="2607" y="1812"/>
                    <a:pt x="2614" y="1811"/>
                    <a:pt x="2615" y="1809"/>
                  </a:cubicBezTo>
                  <a:cubicBezTo>
                    <a:pt x="2618" y="1792"/>
                    <a:pt x="2434" y="1749"/>
                    <a:pt x="2131" y="1646"/>
                  </a:cubicBezTo>
                  <a:lnTo>
                    <a:pt x="2131" y="1646"/>
                  </a:lnTo>
                  <a:cubicBezTo>
                    <a:pt x="2120" y="1630"/>
                    <a:pt x="2108" y="1612"/>
                    <a:pt x="2095" y="1592"/>
                  </a:cubicBezTo>
                  <a:cubicBezTo>
                    <a:pt x="2008" y="1464"/>
                    <a:pt x="1878" y="1282"/>
                    <a:pt x="1701" y="1068"/>
                  </a:cubicBezTo>
                  <a:cubicBezTo>
                    <a:pt x="1496" y="817"/>
                    <a:pt x="1277" y="577"/>
                    <a:pt x="1044" y="351"/>
                  </a:cubicBezTo>
                  <a:cubicBezTo>
                    <a:pt x="915" y="226"/>
                    <a:pt x="768" y="74"/>
                    <a:pt x="546" y="17"/>
                  </a:cubicBezTo>
                  <a:cubicBezTo>
                    <a:pt x="510" y="6"/>
                    <a:pt x="471" y="1"/>
                    <a:pt x="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5107150" y="5177950"/>
              <a:ext cx="33750" cy="59050"/>
            </a:xfrm>
            <a:custGeom>
              <a:rect b="b" l="l" r="r" t="t"/>
              <a:pathLst>
                <a:path extrusionOk="0" h="2362" w="1350">
                  <a:moveTo>
                    <a:pt x="964" y="140"/>
                  </a:moveTo>
                  <a:cubicBezTo>
                    <a:pt x="998" y="140"/>
                    <a:pt x="1030" y="148"/>
                    <a:pt x="1061" y="166"/>
                  </a:cubicBezTo>
                  <a:cubicBezTo>
                    <a:pt x="1188" y="236"/>
                    <a:pt x="1210" y="434"/>
                    <a:pt x="1191" y="596"/>
                  </a:cubicBezTo>
                  <a:cubicBezTo>
                    <a:pt x="1165" y="761"/>
                    <a:pt x="1118" y="922"/>
                    <a:pt x="1051" y="1076"/>
                  </a:cubicBezTo>
                  <a:cubicBezTo>
                    <a:pt x="926" y="1372"/>
                    <a:pt x="746" y="1608"/>
                    <a:pt x="586" y="1795"/>
                  </a:cubicBezTo>
                  <a:cubicBezTo>
                    <a:pt x="306" y="2107"/>
                    <a:pt x="78" y="2283"/>
                    <a:pt x="24" y="2341"/>
                  </a:cubicBezTo>
                  <a:lnTo>
                    <a:pt x="24" y="2341"/>
                  </a:lnTo>
                  <a:cubicBezTo>
                    <a:pt x="46" y="2263"/>
                    <a:pt x="79" y="1977"/>
                    <a:pt x="148" y="1562"/>
                  </a:cubicBezTo>
                  <a:cubicBezTo>
                    <a:pt x="192" y="1319"/>
                    <a:pt x="256" y="1029"/>
                    <a:pt x="392" y="736"/>
                  </a:cubicBezTo>
                  <a:cubicBezTo>
                    <a:pt x="461" y="593"/>
                    <a:pt x="546" y="441"/>
                    <a:pt x="659" y="316"/>
                  </a:cubicBezTo>
                  <a:cubicBezTo>
                    <a:pt x="742" y="222"/>
                    <a:pt x="857" y="140"/>
                    <a:pt x="964" y="140"/>
                  </a:cubicBezTo>
                  <a:close/>
                  <a:moveTo>
                    <a:pt x="962" y="0"/>
                  </a:moveTo>
                  <a:cubicBezTo>
                    <a:pt x="791" y="0"/>
                    <a:pt x="642" y="124"/>
                    <a:pt x="556" y="224"/>
                  </a:cubicBezTo>
                  <a:cubicBezTo>
                    <a:pt x="429" y="370"/>
                    <a:pt x="345" y="528"/>
                    <a:pt x="274" y="683"/>
                  </a:cubicBezTo>
                  <a:cubicBezTo>
                    <a:pt x="137" y="996"/>
                    <a:pt x="81" y="1297"/>
                    <a:pt x="49" y="1548"/>
                  </a:cubicBezTo>
                  <a:cubicBezTo>
                    <a:pt x="18" y="1799"/>
                    <a:pt x="8" y="2002"/>
                    <a:pt x="4" y="2142"/>
                  </a:cubicBezTo>
                  <a:cubicBezTo>
                    <a:pt x="1" y="2283"/>
                    <a:pt x="3" y="2361"/>
                    <a:pt x="13" y="2362"/>
                  </a:cubicBezTo>
                  <a:cubicBezTo>
                    <a:pt x="13" y="2362"/>
                    <a:pt x="13" y="2362"/>
                    <a:pt x="13" y="2362"/>
                  </a:cubicBezTo>
                  <a:cubicBezTo>
                    <a:pt x="13" y="2362"/>
                    <a:pt x="14" y="2362"/>
                    <a:pt x="14" y="2362"/>
                  </a:cubicBezTo>
                  <a:lnTo>
                    <a:pt x="14" y="2362"/>
                  </a:lnTo>
                  <a:cubicBezTo>
                    <a:pt x="14" y="2362"/>
                    <a:pt x="15" y="2362"/>
                    <a:pt x="15" y="2362"/>
                  </a:cubicBezTo>
                  <a:cubicBezTo>
                    <a:pt x="30" y="2362"/>
                    <a:pt x="97" y="2326"/>
                    <a:pt x="203" y="2252"/>
                  </a:cubicBezTo>
                  <a:cubicBezTo>
                    <a:pt x="367" y="2136"/>
                    <a:pt x="519" y="2006"/>
                    <a:pt x="659" y="1862"/>
                  </a:cubicBezTo>
                  <a:cubicBezTo>
                    <a:pt x="834" y="1680"/>
                    <a:pt x="1030" y="1440"/>
                    <a:pt x="1170" y="1128"/>
                  </a:cubicBezTo>
                  <a:cubicBezTo>
                    <a:pt x="1246" y="964"/>
                    <a:pt x="1298" y="790"/>
                    <a:pt x="1327" y="613"/>
                  </a:cubicBezTo>
                  <a:cubicBezTo>
                    <a:pt x="1346" y="436"/>
                    <a:pt x="1350" y="182"/>
                    <a:pt x="1129" y="42"/>
                  </a:cubicBezTo>
                  <a:cubicBezTo>
                    <a:pt x="1072" y="13"/>
                    <a:pt x="1016" y="0"/>
                    <a:pt x="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955600" y="5202650"/>
              <a:ext cx="260375" cy="273850"/>
            </a:xfrm>
            <a:custGeom>
              <a:rect b="b" l="l" r="r" t="t"/>
              <a:pathLst>
                <a:path extrusionOk="0" h="10954" w="10415">
                  <a:moveTo>
                    <a:pt x="1" y="0"/>
                  </a:moveTo>
                  <a:lnTo>
                    <a:pt x="505" y="2103"/>
                  </a:lnTo>
                  <a:cubicBezTo>
                    <a:pt x="1482" y="3391"/>
                    <a:pt x="3714" y="6048"/>
                    <a:pt x="5733" y="8144"/>
                  </a:cubicBezTo>
                  <a:cubicBezTo>
                    <a:pt x="7360" y="9831"/>
                    <a:pt x="9007" y="10774"/>
                    <a:pt x="9147" y="10838"/>
                  </a:cubicBezTo>
                  <a:cubicBezTo>
                    <a:pt x="9270" y="10894"/>
                    <a:pt x="9482" y="10954"/>
                    <a:pt x="9695" y="10954"/>
                  </a:cubicBezTo>
                  <a:cubicBezTo>
                    <a:pt x="10018" y="10954"/>
                    <a:pt x="10345" y="10816"/>
                    <a:pt x="10373" y="10318"/>
                  </a:cubicBezTo>
                  <a:cubicBezTo>
                    <a:pt x="10415" y="9567"/>
                    <a:pt x="9052" y="6569"/>
                    <a:pt x="9052" y="6569"/>
                  </a:cubicBezTo>
                  <a:cubicBezTo>
                    <a:pt x="8867" y="6521"/>
                    <a:pt x="8690" y="6500"/>
                    <a:pt x="8522" y="6500"/>
                  </a:cubicBezTo>
                  <a:cubicBezTo>
                    <a:pt x="7127" y="6500"/>
                    <a:pt x="6364" y="7989"/>
                    <a:pt x="6364" y="7989"/>
                  </a:cubicBezTo>
                  <a:lnTo>
                    <a:pt x="2551" y="3883"/>
                  </a:lnTo>
                  <a:cubicBezTo>
                    <a:pt x="2551" y="3883"/>
                    <a:pt x="2665" y="2950"/>
                    <a:pt x="2210" y="1636"/>
                  </a:cubicBezTo>
                  <a:cubicBezTo>
                    <a:pt x="1755" y="32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3821025" y="5051875"/>
              <a:ext cx="507575" cy="226875"/>
            </a:xfrm>
            <a:custGeom>
              <a:rect b="b" l="l" r="r" t="t"/>
              <a:pathLst>
                <a:path extrusionOk="0" h="9075" w="20303">
                  <a:moveTo>
                    <a:pt x="20164" y="0"/>
                  </a:moveTo>
                  <a:lnTo>
                    <a:pt x="9230" y="133"/>
                  </a:lnTo>
                  <a:lnTo>
                    <a:pt x="9264" y="5970"/>
                  </a:lnTo>
                  <a:cubicBezTo>
                    <a:pt x="9264" y="5970"/>
                    <a:pt x="1" y="8173"/>
                    <a:pt x="2258" y="8828"/>
                  </a:cubicBezTo>
                  <a:cubicBezTo>
                    <a:pt x="2878" y="9008"/>
                    <a:pt x="4462" y="9074"/>
                    <a:pt x="6450" y="9074"/>
                  </a:cubicBezTo>
                  <a:cubicBezTo>
                    <a:pt x="10956" y="9074"/>
                    <a:pt x="17533" y="8732"/>
                    <a:pt x="19625" y="8590"/>
                  </a:cubicBezTo>
                  <a:lnTo>
                    <a:pt x="20303" y="8539"/>
                  </a:lnTo>
                  <a:lnTo>
                    <a:pt x="20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229450" y="5184850"/>
              <a:ext cx="98825" cy="79550"/>
            </a:xfrm>
            <a:custGeom>
              <a:rect b="b" l="l" r="r" t="t"/>
              <a:pathLst>
                <a:path extrusionOk="0" h="3182" w="3953">
                  <a:moveTo>
                    <a:pt x="3678" y="1"/>
                  </a:moveTo>
                  <a:cubicBezTo>
                    <a:pt x="2838" y="1"/>
                    <a:pt x="2030" y="305"/>
                    <a:pt x="1368" y="834"/>
                  </a:cubicBezTo>
                  <a:cubicBezTo>
                    <a:pt x="643" y="1412"/>
                    <a:pt x="145" y="2266"/>
                    <a:pt x="1" y="3182"/>
                  </a:cubicBezTo>
                  <a:lnTo>
                    <a:pt x="3953" y="3064"/>
                  </a:lnTo>
                  <a:lnTo>
                    <a:pt x="3913" y="9"/>
                  </a:lnTo>
                  <a:cubicBezTo>
                    <a:pt x="3834" y="3"/>
                    <a:pt x="3756" y="1"/>
                    <a:pt x="3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3858400" y="5232075"/>
              <a:ext cx="470200" cy="45925"/>
            </a:xfrm>
            <a:custGeom>
              <a:rect b="b" l="l" r="r" t="t"/>
              <a:pathLst>
                <a:path extrusionOk="0" h="1837" w="18808">
                  <a:moveTo>
                    <a:pt x="3245" y="0"/>
                  </a:moveTo>
                  <a:cubicBezTo>
                    <a:pt x="3245" y="0"/>
                    <a:pt x="0" y="979"/>
                    <a:pt x="413" y="1510"/>
                  </a:cubicBezTo>
                  <a:cubicBezTo>
                    <a:pt x="588" y="1735"/>
                    <a:pt x="2928" y="1837"/>
                    <a:pt x="5986" y="1837"/>
                  </a:cubicBezTo>
                  <a:cubicBezTo>
                    <a:pt x="10148" y="1837"/>
                    <a:pt x="15638" y="1649"/>
                    <a:pt x="18808" y="1331"/>
                  </a:cubicBezTo>
                  <a:lnTo>
                    <a:pt x="18787" y="1086"/>
                  </a:lnTo>
                  <a:lnTo>
                    <a:pt x="4229" y="1396"/>
                  </a:lnTo>
                  <a:cubicBezTo>
                    <a:pt x="4229" y="1396"/>
                    <a:pt x="3882" y="20"/>
                    <a:pt x="3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3868575" y="5258900"/>
              <a:ext cx="463825" cy="9875"/>
            </a:xfrm>
            <a:custGeom>
              <a:rect b="b" l="l" r="r" t="t"/>
              <a:pathLst>
                <a:path extrusionOk="0" h="395" w="18553">
                  <a:moveTo>
                    <a:pt x="18467" y="0"/>
                  </a:moveTo>
                  <a:cubicBezTo>
                    <a:pt x="18438" y="0"/>
                    <a:pt x="18404" y="1"/>
                    <a:pt x="18362" y="1"/>
                  </a:cubicBezTo>
                  <a:lnTo>
                    <a:pt x="17822" y="15"/>
                  </a:lnTo>
                  <a:lnTo>
                    <a:pt x="15835" y="85"/>
                  </a:lnTo>
                  <a:cubicBezTo>
                    <a:pt x="14157" y="142"/>
                    <a:pt x="11840" y="210"/>
                    <a:pt x="9278" y="245"/>
                  </a:cubicBezTo>
                  <a:cubicBezTo>
                    <a:pt x="7826" y="264"/>
                    <a:pt x="6452" y="270"/>
                    <a:pt x="5228" y="270"/>
                  </a:cubicBezTo>
                  <a:cubicBezTo>
                    <a:pt x="4292" y="270"/>
                    <a:pt x="3445" y="266"/>
                    <a:pt x="2718" y="261"/>
                  </a:cubicBezTo>
                  <a:cubicBezTo>
                    <a:pt x="1934" y="255"/>
                    <a:pt x="1271" y="250"/>
                    <a:pt x="730" y="246"/>
                  </a:cubicBezTo>
                  <a:lnTo>
                    <a:pt x="190" y="246"/>
                  </a:lnTo>
                  <a:cubicBezTo>
                    <a:pt x="66" y="248"/>
                    <a:pt x="1" y="251"/>
                    <a:pt x="1" y="254"/>
                  </a:cubicBezTo>
                  <a:cubicBezTo>
                    <a:pt x="1" y="259"/>
                    <a:pt x="64" y="265"/>
                    <a:pt x="189" y="273"/>
                  </a:cubicBezTo>
                  <a:lnTo>
                    <a:pt x="729" y="298"/>
                  </a:lnTo>
                  <a:lnTo>
                    <a:pt x="2717" y="355"/>
                  </a:lnTo>
                  <a:cubicBezTo>
                    <a:pt x="3783" y="378"/>
                    <a:pt x="5107" y="394"/>
                    <a:pt x="6587" y="394"/>
                  </a:cubicBezTo>
                  <a:cubicBezTo>
                    <a:pt x="7440" y="394"/>
                    <a:pt x="8344" y="389"/>
                    <a:pt x="9280" y="376"/>
                  </a:cubicBezTo>
                  <a:cubicBezTo>
                    <a:pt x="11843" y="342"/>
                    <a:pt x="14161" y="260"/>
                    <a:pt x="15838" y="178"/>
                  </a:cubicBezTo>
                  <a:lnTo>
                    <a:pt x="17825" y="67"/>
                  </a:lnTo>
                  <a:lnTo>
                    <a:pt x="18364" y="27"/>
                  </a:lnTo>
                  <a:cubicBezTo>
                    <a:pt x="18487" y="17"/>
                    <a:pt x="18552" y="9"/>
                    <a:pt x="18552" y="5"/>
                  </a:cubicBezTo>
                  <a:cubicBezTo>
                    <a:pt x="18552" y="2"/>
                    <a:pt x="18523" y="0"/>
                    <a:pt x="18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3936950" y="5228700"/>
              <a:ext cx="28650" cy="42550"/>
            </a:xfrm>
            <a:custGeom>
              <a:rect b="b" l="l" r="r" t="t"/>
              <a:pathLst>
                <a:path extrusionOk="0" h="1702" w="1146">
                  <a:moveTo>
                    <a:pt x="30" y="1"/>
                  </a:moveTo>
                  <a:cubicBezTo>
                    <a:pt x="25" y="1"/>
                    <a:pt x="22" y="2"/>
                    <a:pt x="22" y="4"/>
                  </a:cubicBezTo>
                  <a:cubicBezTo>
                    <a:pt x="0" y="39"/>
                    <a:pt x="412" y="277"/>
                    <a:pt x="709" y="757"/>
                  </a:cubicBezTo>
                  <a:cubicBezTo>
                    <a:pt x="1013" y="1229"/>
                    <a:pt x="1051" y="1701"/>
                    <a:pt x="1092" y="1701"/>
                  </a:cubicBezTo>
                  <a:cubicBezTo>
                    <a:pt x="1092" y="1701"/>
                    <a:pt x="1092" y="1701"/>
                    <a:pt x="1093" y="1701"/>
                  </a:cubicBezTo>
                  <a:cubicBezTo>
                    <a:pt x="1093" y="1701"/>
                    <a:pt x="1093" y="1701"/>
                    <a:pt x="1093" y="1701"/>
                  </a:cubicBezTo>
                  <a:cubicBezTo>
                    <a:pt x="1125" y="1701"/>
                    <a:pt x="1145" y="1193"/>
                    <a:pt x="821" y="686"/>
                  </a:cubicBezTo>
                  <a:cubicBezTo>
                    <a:pt x="523" y="207"/>
                    <a:pt x="93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28850" y="5206650"/>
              <a:ext cx="16300" cy="22675"/>
            </a:xfrm>
            <a:custGeom>
              <a:rect b="b" l="l" r="r" t="t"/>
              <a:pathLst>
                <a:path extrusionOk="0" h="907" w="652">
                  <a:moveTo>
                    <a:pt x="38" y="1"/>
                  </a:moveTo>
                  <a:cubicBezTo>
                    <a:pt x="36" y="1"/>
                    <a:pt x="34" y="1"/>
                    <a:pt x="32" y="2"/>
                  </a:cubicBezTo>
                  <a:cubicBezTo>
                    <a:pt x="1" y="23"/>
                    <a:pt x="108" y="241"/>
                    <a:pt x="271" y="490"/>
                  </a:cubicBezTo>
                  <a:cubicBezTo>
                    <a:pt x="426" y="727"/>
                    <a:pt x="575" y="906"/>
                    <a:pt x="616" y="906"/>
                  </a:cubicBezTo>
                  <a:cubicBezTo>
                    <a:pt x="618" y="906"/>
                    <a:pt x="620" y="906"/>
                    <a:pt x="621" y="905"/>
                  </a:cubicBezTo>
                  <a:cubicBezTo>
                    <a:pt x="652" y="885"/>
                    <a:pt x="545" y="667"/>
                    <a:pt x="382" y="417"/>
                  </a:cubicBezTo>
                  <a:cubicBezTo>
                    <a:pt x="227" y="181"/>
                    <a:pt x="79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4048500" y="5202100"/>
              <a:ext cx="18475" cy="15300"/>
            </a:xfrm>
            <a:custGeom>
              <a:rect b="b" l="l" r="r" t="t"/>
              <a:pathLst>
                <a:path extrusionOk="0" h="612" w="739">
                  <a:moveTo>
                    <a:pt x="36" y="1"/>
                  </a:moveTo>
                  <a:cubicBezTo>
                    <a:pt x="31" y="1"/>
                    <a:pt x="27" y="2"/>
                    <a:pt x="24" y="5"/>
                  </a:cubicBezTo>
                  <a:cubicBezTo>
                    <a:pt x="1" y="32"/>
                    <a:pt x="136" y="189"/>
                    <a:pt x="326" y="356"/>
                  </a:cubicBezTo>
                  <a:cubicBezTo>
                    <a:pt x="497" y="506"/>
                    <a:pt x="655" y="612"/>
                    <a:pt x="703" y="612"/>
                  </a:cubicBezTo>
                  <a:cubicBezTo>
                    <a:pt x="709" y="612"/>
                    <a:pt x="713" y="611"/>
                    <a:pt x="715" y="608"/>
                  </a:cubicBezTo>
                  <a:cubicBezTo>
                    <a:pt x="739" y="580"/>
                    <a:pt x="604" y="423"/>
                    <a:pt x="413" y="257"/>
                  </a:cubicBezTo>
                  <a:cubicBezTo>
                    <a:pt x="241" y="107"/>
                    <a:pt x="83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051450" y="5189950"/>
              <a:ext cx="28600" cy="3425"/>
            </a:xfrm>
            <a:custGeom>
              <a:rect b="b" l="l" r="r" t="t"/>
              <a:pathLst>
                <a:path extrusionOk="0" h="137" w="1144">
                  <a:moveTo>
                    <a:pt x="685" y="1"/>
                  </a:moveTo>
                  <a:cubicBezTo>
                    <a:pt x="648" y="1"/>
                    <a:pt x="610" y="1"/>
                    <a:pt x="570" y="2"/>
                  </a:cubicBezTo>
                  <a:cubicBezTo>
                    <a:pt x="255" y="10"/>
                    <a:pt x="0" y="46"/>
                    <a:pt x="1" y="82"/>
                  </a:cubicBezTo>
                  <a:cubicBezTo>
                    <a:pt x="1" y="114"/>
                    <a:pt x="198" y="137"/>
                    <a:pt x="458" y="137"/>
                  </a:cubicBezTo>
                  <a:cubicBezTo>
                    <a:pt x="495" y="137"/>
                    <a:pt x="534" y="136"/>
                    <a:pt x="573" y="135"/>
                  </a:cubicBezTo>
                  <a:cubicBezTo>
                    <a:pt x="889" y="128"/>
                    <a:pt x="1144" y="92"/>
                    <a:pt x="1143" y="55"/>
                  </a:cubicBezTo>
                  <a:cubicBezTo>
                    <a:pt x="1142" y="23"/>
                    <a:pt x="946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4052125" y="5172800"/>
              <a:ext cx="32800" cy="5300"/>
            </a:xfrm>
            <a:custGeom>
              <a:rect b="b" l="l" r="r" t="t"/>
              <a:pathLst>
                <a:path extrusionOk="0" h="212" w="1312">
                  <a:moveTo>
                    <a:pt x="1260" y="0"/>
                  </a:moveTo>
                  <a:cubicBezTo>
                    <a:pt x="1170" y="0"/>
                    <a:pt x="934" y="48"/>
                    <a:pt x="653" y="72"/>
                  </a:cubicBezTo>
                  <a:cubicBezTo>
                    <a:pt x="302" y="105"/>
                    <a:pt x="12" y="87"/>
                    <a:pt x="7" y="125"/>
                  </a:cubicBezTo>
                  <a:cubicBezTo>
                    <a:pt x="1" y="153"/>
                    <a:pt x="206" y="211"/>
                    <a:pt x="490" y="211"/>
                  </a:cubicBezTo>
                  <a:cubicBezTo>
                    <a:pt x="546" y="211"/>
                    <a:pt x="604" y="209"/>
                    <a:pt x="665" y="204"/>
                  </a:cubicBezTo>
                  <a:cubicBezTo>
                    <a:pt x="1035" y="173"/>
                    <a:pt x="1311" y="43"/>
                    <a:pt x="1298" y="11"/>
                  </a:cubicBezTo>
                  <a:cubicBezTo>
                    <a:pt x="1296" y="3"/>
                    <a:pt x="1283" y="0"/>
                    <a:pt x="1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3982600" y="5181400"/>
              <a:ext cx="52250" cy="28975"/>
            </a:xfrm>
            <a:custGeom>
              <a:rect b="b" l="l" r="r" t="t"/>
              <a:pathLst>
                <a:path extrusionOk="0" h="1159" w="2090">
                  <a:moveTo>
                    <a:pt x="684" y="129"/>
                  </a:moveTo>
                  <a:cubicBezTo>
                    <a:pt x="815" y="129"/>
                    <a:pt x="944" y="149"/>
                    <a:pt x="1053" y="180"/>
                  </a:cubicBezTo>
                  <a:cubicBezTo>
                    <a:pt x="1287" y="247"/>
                    <a:pt x="1497" y="379"/>
                    <a:pt x="1658" y="563"/>
                  </a:cubicBezTo>
                  <a:cubicBezTo>
                    <a:pt x="1779" y="702"/>
                    <a:pt x="1852" y="835"/>
                    <a:pt x="1898" y="939"/>
                  </a:cubicBezTo>
                  <a:lnTo>
                    <a:pt x="1898" y="939"/>
                  </a:lnTo>
                  <a:cubicBezTo>
                    <a:pt x="1779" y="929"/>
                    <a:pt x="1608" y="912"/>
                    <a:pt x="1399" y="877"/>
                  </a:cubicBezTo>
                  <a:cubicBezTo>
                    <a:pt x="1153" y="836"/>
                    <a:pt x="911" y="777"/>
                    <a:pt x="673" y="699"/>
                  </a:cubicBezTo>
                  <a:cubicBezTo>
                    <a:pt x="543" y="651"/>
                    <a:pt x="393" y="608"/>
                    <a:pt x="276" y="535"/>
                  </a:cubicBezTo>
                  <a:cubicBezTo>
                    <a:pt x="151" y="462"/>
                    <a:pt x="106" y="331"/>
                    <a:pt x="217" y="248"/>
                  </a:cubicBezTo>
                  <a:cubicBezTo>
                    <a:pt x="348" y="162"/>
                    <a:pt x="517" y="129"/>
                    <a:pt x="684" y="129"/>
                  </a:cubicBezTo>
                  <a:close/>
                  <a:moveTo>
                    <a:pt x="703" y="1"/>
                  </a:moveTo>
                  <a:cubicBezTo>
                    <a:pt x="519" y="1"/>
                    <a:pt x="325" y="43"/>
                    <a:pt x="132" y="147"/>
                  </a:cubicBezTo>
                  <a:cubicBezTo>
                    <a:pt x="54" y="205"/>
                    <a:pt x="1" y="322"/>
                    <a:pt x="29" y="429"/>
                  </a:cubicBezTo>
                  <a:cubicBezTo>
                    <a:pt x="57" y="535"/>
                    <a:pt x="136" y="598"/>
                    <a:pt x="206" y="645"/>
                  </a:cubicBezTo>
                  <a:cubicBezTo>
                    <a:pt x="355" y="734"/>
                    <a:pt x="499" y="768"/>
                    <a:pt x="636" y="816"/>
                  </a:cubicBezTo>
                  <a:cubicBezTo>
                    <a:pt x="880" y="890"/>
                    <a:pt x="1132" y="942"/>
                    <a:pt x="1386" y="971"/>
                  </a:cubicBezTo>
                  <a:cubicBezTo>
                    <a:pt x="1543" y="988"/>
                    <a:pt x="1679" y="994"/>
                    <a:pt x="1788" y="994"/>
                  </a:cubicBezTo>
                  <a:cubicBezTo>
                    <a:pt x="1837" y="994"/>
                    <a:pt x="1881" y="993"/>
                    <a:pt x="1920" y="991"/>
                  </a:cubicBezTo>
                  <a:lnTo>
                    <a:pt x="1920" y="991"/>
                  </a:lnTo>
                  <a:cubicBezTo>
                    <a:pt x="1960" y="1093"/>
                    <a:pt x="1973" y="1158"/>
                    <a:pt x="1985" y="1158"/>
                  </a:cubicBezTo>
                  <a:cubicBezTo>
                    <a:pt x="1985" y="1158"/>
                    <a:pt x="1986" y="1158"/>
                    <a:pt x="1986" y="1158"/>
                  </a:cubicBezTo>
                  <a:cubicBezTo>
                    <a:pt x="1993" y="1157"/>
                    <a:pt x="1994" y="1095"/>
                    <a:pt x="1970" y="987"/>
                  </a:cubicBezTo>
                  <a:lnTo>
                    <a:pt x="1970" y="987"/>
                  </a:lnTo>
                  <a:cubicBezTo>
                    <a:pt x="2047" y="981"/>
                    <a:pt x="2089" y="972"/>
                    <a:pt x="2089" y="966"/>
                  </a:cubicBezTo>
                  <a:cubicBezTo>
                    <a:pt x="2089" y="957"/>
                    <a:pt x="2043" y="952"/>
                    <a:pt x="1959" y="945"/>
                  </a:cubicBezTo>
                  <a:lnTo>
                    <a:pt x="1959" y="945"/>
                  </a:lnTo>
                  <a:cubicBezTo>
                    <a:pt x="1912" y="783"/>
                    <a:pt x="1835" y="633"/>
                    <a:pt x="1730" y="503"/>
                  </a:cubicBezTo>
                  <a:cubicBezTo>
                    <a:pt x="1549" y="258"/>
                    <a:pt x="1155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4027400" y="5172275"/>
              <a:ext cx="25975" cy="34225"/>
            </a:xfrm>
            <a:custGeom>
              <a:rect b="b" l="l" r="r" t="t"/>
              <a:pathLst>
                <a:path extrusionOk="0" h="1369" w="1039">
                  <a:moveTo>
                    <a:pt x="775" y="0"/>
                  </a:moveTo>
                  <a:cubicBezTo>
                    <a:pt x="486" y="0"/>
                    <a:pt x="332" y="212"/>
                    <a:pt x="213" y="367"/>
                  </a:cubicBezTo>
                  <a:cubicBezTo>
                    <a:pt x="111" y="521"/>
                    <a:pt x="47" y="697"/>
                    <a:pt x="28" y="882"/>
                  </a:cubicBezTo>
                  <a:cubicBezTo>
                    <a:pt x="0" y="1191"/>
                    <a:pt x="101" y="1369"/>
                    <a:pt x="114" y="1369"/>
                  </a:cubicBezTo>
                  <a:cubicBezTo>
                    <a:pt x="115" y="1369"/>
                    <a:pt x="115" y="1369"/>
                    <a:pt x="115" y="1369"/>
                  </a:cubicBezTo>
                  <a:cubicBezTo>
                    <a:pt x="138" y="1363"/>
                    <a:pt x="71" y="1182"/>
                    <a:pt x="120" y="895"/>
                  </a:cubicBezTo>
                  <a:cubicBezTo>
                    <a:pt x="150" y="730"/>
                    <a:pt x="216" y="573"/>
                    <a:pt x="313" y="436"/>
                  </a:cubicBezTo>
                  <a:cubicBezTo>
                    <a:pt x="415" y="300"/>
                    <a:pt x="583" y="131"/>
                    <a:pt x="751" y="131"/>
                  </a:cubicBezTo>
                  <a:cubicBezTo>
                    <a:pt x="758" y="131"/>
                    <a:pt x="765" y="132"/>
                    <a:pt x="772" y="132"/>
                  </a:cubicBezTo>
                  <a:cubicBezTo>
                    <a:pt x="948" y="161"/>
                    <a:pt x="887" y="429"/>
                    <a:pt x="792" y="579"/>
                  </a:cubicBezTo>
                  <a:cubicBezTo>
                    <a:pt x="711" y="730"/>
                    <a:pt x="613" y="873"/>
                    <a:pt x="503" y="1004"/>
                  </a:cubicBezTo>
                  <a:cubicBezTo>
                    <a:pt x="312" y="1229"/>
                    <a:pt x="162" y="1339"/>
                    <a:pt x="173" y="1357"/>
                  </a:cubicBezTo>
                  <a:cubicBezTo>
                    <a:pt x="174" y="1358"/>
                    <a:pt x="175" y="1358"/>
                    <a:pt x="177" y="1358"/>
                  </a:cubicBezTo>
                  <a:cubicBezTo>
                    <a:pt x="205" y="1358"/>
                    <a:pt x="369" y="1271"/>
                    <a:pt x="572" y="1067"/>
                  </a:cubicBezTo>
                  <a:cubicBezTo>
                    <a:pt x="699" y="938"/>
                    <a:pt x="808" y="795"/>
                    <a:pt x="899" y="638"/>
                  </a:cubicBezTo>
                  <a:cubicBezTo>
                    <a:pt x="948" y="553"/>
                    <a:pt x="1002" y="446"/>
                    <a:pt x="1014" y="322"/>
                  </a:cubicBezTo>
                  <a:cubicBezTo>
                    <a:pt x="1038" y="204"/>
                    <a:pt x="956" y="20"/>
                    <a:pt x="793" y="0"/>
                  </a:cubicBezTo>
                  <a:cubicBezTo>
                    <a:pt x="787" y="0"/>
                    <a:pt x="781" y="0"/>
                    <a:pt x="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4229500" y="5182650"/>
              <a:ext cx="96375" cy="80200"/>
            </a:xfrm>
            <a:custGeom>
              <a:rect b="b" l="l" r="r" t="t"/>
              <a:pathLst>
                <a:path extrusionOk="0" h="3208" w="3855">
                  <a:moveTo>
                    <a:pt x="3314" y="1"/>
                  </a:moveTo>
                  <a:cubicBezTo>
                    <a:pt x="3230" y="1"/>
                    <a:pt x="3137" y="4"/>
                    <a:pt x="3037" y="12"/>
                  </a:cubicBezTo>
                  <a:cubicBezTo>
                    <a:pt x="2532" y="50"/>
                    <a:pt x="1821" y="251"/>
                    <a:pt x="1210" y="751"/>
                  </a:cubicBezTo>
                  <a:cubicBezTo>
                    <a:pt x="600" y="1252"/>
                    <a:pt x="260" y="1910"/>
                    <a:pt x="123" y="2396"/>
                  </a:cubicBezTo>
                  <a:cubicBezTo>
                    <a:pt x="52" y="2641"/>
                    <a:pt x="22" y="2845"/>
                    <a:pt x="12" y="2987"/>
                  </a:cubicBezTo>
                  <a:cubicBezTo>
                    <a:pt x="1" y="3128"/>
                    <a:pt x="6" y="3207"/>
                    <a:pt x="15" y="3207"/>
                  </a:cubicBezTo>
                  <a:cubicBezTo>
                    <a:pt x="15" y="3207"/>
                    <a:pt x="15" y="3207"/>
                    <a:pt x="15" y="3207"/>
                  </a:cubicBezTo>
                  <a:cubicBezTo>
                    <a:pt x="40" y="3207"/>
                    <a:pt x="52" y="2892"/>
                    <a:pt x="213" y="2423"/>
                  </a:cubicBezTo>
                  <a:cubicBezTo>
                    <a:pt x="368" y="1957"/>
                    <a:pt x="708" y="1332"/>
                    <a:pt x="1293" y="854"/>
                  </a:cubicBezTo>
                  <a:cubicBezTo>
                    <a:pt x="1880" y="375"/>
                    <a:pt x="2558" y="166"/>
                    <a:pt x="3046" y="105"/>
                  </a:cubicBezTo>
                  <a:cubicBezTo>
                    <a:pt x="3265" y="77"/>
                    <a:pt x="3447" y="70"/>
                    <a:pt x="3583" y="70"/>
                  </a:cubicBezTo>
                  <a:cubicBezTo>
                    <a:pt x="3683" y="70"/>
                    <a:pt x="3758" y="74"/>
                    <a:pt x="3804" y="74"/>
                  </a:cubicBezTo>
                  <a:cubicBezTo>
                    <a:pt x="3836" y="74"/>
                    <a:pt x="3853" y="72"/>
                    <a:pt x="3854" y="66"/>
                  </a:cubicBezTo>
                  <a:cubicBezTo>
                    <a:pt x="3855" y="59"/>
                    <a:pt x="3778" y="39"/>
                    <a:pt x="3638" y="20"/>
                  </a:cubicBezTo>
                  <a:cubicBezTo>
                    <a:pt x="3553" y="9"/>
                    <a:pt x="3443" y="1"/>
                    <a:pt x="3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295025" y="5070925"/>
              <a:ext cx="4925" cy="112325"/>
            </a:xfrm>
            <a:custGeom>
              <a:rect b="b" l="l" r="r" t="t"/>
              <a:pathLst>
                <a:path extrusionOk="0" h="4493" w="197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" y="1"/>
                    <a:pt x="1" y="1007"/>
                    <a:pt x="32" y="2247"/>
                  </a:cubicBezTo>
                  <a:cubicBezTo>
                    <a:pt x="64" y="3487"/>
                    <a:pt x="119" y="4492"/>
                    <a:pt x="155" y="4492"/>
                  </a:cubicBezTo>
                  <a:cubicBezTo>
                    <a:pt x="155" y="4492"/>
                    <a:pt x="155" y="4492"/>
                    <a:pt x="155" y="4492"/>
                  </a:cubicBezTo>
                  <a:cubicBezTo>
                    <a:pt x="192" y="4491"/>
                    <a:pt x="196" y="3485"/>
                    <a:pt x="165" y="2244"/>
                  </a:cubicBezTo>
                  <a:cubicBezTo>
                    <a:pt x="134" y="1004"/>
                    <a:pt x="7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4114800" y="5237875"/>
              <a:ext cx="80075" cy="4875"/>
            </a:xfrm>
            <a:custGeom>
              <a:rect b="b" l="l" r="r" t="t"/>
              <a:pathLst>
                <a:path extrusionOk="0" h="195" w="3203">
                  <a:moveTo>
                    <a:pt x="3100" y="1"/>
                  </a:moveTo>
                  <a:cubicBezTo>
                    <a:pt x="2876" y="1"/>
                    <a:pt x="2290" y="44"/>
                    <a:pt x="1600" y="59"/>
                  </a:cubicBezTo>
                  <a:cubicBezTo>
                    <a:pt x="1360" y="64"/>
                    <a:pt x="1131" y="66"/>
                    <a:pt x="927" y="66"/>
                  </a:cubicBezTo>
                  <a:cubicBezTo>
                    <a:pt x="695" y="66"/>
                    <a:pt x="493" y="64"/>
                    <a:pt x="338" y="64"/>
                  </a:cubicBezTo>
                  <a:cubicBezTo>
                    <a:pt x="129" y="64"/>
                    <a:pt x="4" y="67"/>
                    <a:pt x="3" y="84"/>
                  </a:cubicBezTo>
                  <a:cubicBezTo>
                    <a:pt x="0" y="115"/>
                    <a:pt x="583" y="195"/>
                    <a:pt x="1351" y="195"/>
                  </a:cubicBezTo>
                  <a:cubicBezTo>
                    <a:pt x="1433" y="195"/>
                    <a:pt x="1518" y="194"/>
                    <a:pt x="1604" y="192"/>
                  </a:cubicBezTo>
                  <a:cubicBezTo>
                    <a:pt x="2492" y="172"/>
                    <a:pt x="3202" y="47"/>
                    <a:pt x="3198" y="12"/>
                  </a:cubicBezTo>
                  <a:cubicBezTo>
                    <a:pt x="3197" y="4"/>
                    <a:pt x="3162" y="1"/>
                    <a:pt x="3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240000" y="5237325"/>
              <a:ext cx="8975" cy="15750"/>
            </a:xfrm>
            <a:custGeom>
              <a:rect b="b" l="l" r="r" t="t"/>
              <a:pathLst>
                <a:path extrusionOk="0" h="630" w="359">
                  <a:moveTo>
                    <a:pt x="321" y="0"/>
                  </a:moveTo>
                  <a:cubicBezTo>
                    <a:pt x="279" y="0"/>
                    <a:pt x="158" y="98"/>
                    <a:pt x="83" y="268"/>
                  </a:cubicBezTo>
                  <a:cubicBezTo>
                    <a:pt x="0" y="457"/>
                    <a:pt x="23" y="630"/>
                    <a:pt x="58" y="630"/>
                  </a:cubicBezTo>
                  <a:cubicBezTo>
                    <a:pt x="59" y="630"/>
                    <a:pt x="59" y="630"/>
                    <a:pt x="59" y="630"/>
                  </a:cubicBezTo>
                  <a:cubicBezTo>
                    <a:pt x="97" y="630"/>
                    <a:pt x="132" y="484"/>
                    <a:pt x="204" y="321"/>
                  </a:cubicBezTo>
                  <a:cubicBezTo>
                    <a:pt x="276" y="156"/>
                    <a:pt x="359" y="31"/>
                    <a:pt x="332" y="4"/>
                  </a:cubicBezTo>
                  <a:cubicBezTo>
                    <a:pt x="329" y="1"/>
                    <a:pt x="326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257400" y="5211925"/>
              <a:ext cx="11450" cy="10775"/>
            </a:xfrm>
            <a:custGeom>
              <a:rect b="b" l="l" r="r" t="t"/>
              <a:pathLst>
                <a:path extrusionOk="0" h="431" w="458">
                  <a:moveTo>
                    <a:pt x="416" y="0"/>
                  </a:moveTo>
                  <a:cubicBezTo>
                    <a:pt x="376" y="0"/>
                    <a:pt x="278" y="68"/>
                    <a:pt x="181" y="170"/>
                  </a:cubicBezTo>
                  <a:cubicBezTo>
                    <a:pt x="69" y="286"/>
                    <a:pt x="0" y="401"/>
                    <a:pt x="26" y="426"/>
                  </a:cubicBezTo>
                  <a:cubicBezTo>
                    <a:pt x="30" y="429"/>
                    <a:pt x="35" y="431"/>
                    <a:pt x="41" y="431"/>
                  </a:cubicBezTo>
                  <a:cubicBezTo>
                    <a:pt x="83" y="431"/>
                    <a:pt x="179" y="363"/>
                    <a:pt x="277" y="261"/>
                  </a:cubicBezTo>
                  <a:cubicBezTo>
                    <a:pt x="388" y="145"/>
                    <a:pt x="457" y="30"/>
                    <a:pt x="430" y="5"/>
                  </a:cubicBezTo>
                  <a:cubicBezTo>
                    <a:pt x="427" y="2"/>
                    <a:pt x="422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280775" y="5198700"/>
              <a:ext cx="16325" cy="7050"/>
            </a:xfrm>
            <a:custGeom>
              <a:rect b="b" l="l" r="r" t="t"/>
              <a:pathLst>
                <a:path extrusionOk="0" h="282" w="653">
                  <a:moveTo>
                    <a:pt x="468" y="1"/>
                  </a:moveTo>
                  <a:cubicBezTo>
                    <a:pt x="415" y="1"/>
                    <a:pt x="353" y="9"/>
                    <a:pt x="289" y="32"/>
                  </a:cubicBezTo>
                  <a:cubicBezTo>
                    <a:pt x="90" y="102"/>
                    <a:pt x="0" y="259"/>
                    <a:pt x="29" y="278"/>
                  </a:cubicBezTo>
                  <a:cubicBezTo>
                    <a:pt x="32" y="281"/>
                    <a:pt x="37" y="282"/>
                    <a:pt x="42" y="282"/>
                  </a:cubicBezTo>
                  <a:cubicBezTo>
                    <a:pt x="84" y="282"/>
                    <a:pt x="190" y="204"/>
                    <a:pt x="333" y="156"/>
                  </a:cubicBezTo>
                  <a:cubicBezTo>
                    <a:pt x="493" y="98"/>
                    <a:pt x="638" y="98"/>
                    <a:pt x="645" y="60"/>
                  </a:cubicBezTo>
                  <a:cubicBezTo>
                    <a:pt x="653" y="37"/>
                    <a:pt x="578" y="1"/>
                    <a:pt x="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308875" y="5193925"/>
              <a:ext cx="8875" cy="4525"/>
            </a:xfrm>
            <a:custGeom>
              <a:rect b="b" l="l" r="r" t="t"/>
              <a:pathLst>
                <a:path extrusionOk="0" h="181" w="355">
                  <a:moveTo>
                    <a:pt x="280" y="0"/>
                  </a:moveTo>
                  <a:cubicBezTo>
                    <a:pt x="246" y="0"/>
                    <a:pt x="200" y="10"/>
                    <a:pt x="153" y="29"/>
                  </a:cubicBezTo>
                  <a:cubicBezTo>
                    <a:pt x="63" y="65"/>
                    <a:pt x="0" y="122"/>
                    <a:pt x="14" y="156"/>
                  </a:cubicBezTo>
                  <a:cubicBezTo>
                    <a:pt x="21" y="172"/>
                    <a:pt x="43" y="180"/>
                    <a:pt x="75" y="180"/>
                  </a:cubicBezTo>
                  <a:cubicBezTo>
                    <a:pt x="110" y="180"/>
                    <a:pt x="155" y="171"/>
                    <a:pt x="202" y="151"/>
                  </a:cubicBezTo>
                  <a:cubicBezTo>
                    <a:pt x="293" y="116"/>
                    <a:pt x="355" y="58"/>
                    <a:pt x="342" y="25"/>
                  </a:cubicBezTo>
                  <a:cubicBezTo>
                    <a:pt x="335" y="8"/>
                    <a:pt x="312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866650" y="2303225"/>
              <a:ext cx="1365900" cy="2862100"/>
            </a:xfrm>
            <a:custGeom>
              <a:rect b="b" l="l" r="r" t="t"/>
              <a:pathLst>
                <a:path extrusionOk="0" h="114484" w="54636">
                  <a:moveTo>
                    <a:pt x="1" y="0"/>
                  </a:moveTo>
                  <a:lnTo>
                    <a:pt x="5103" y="113401"/>
                  </a:lnTo>
                  <a:lnTo>
                    <a:pt x="22128" y="113758"/>
                  </a:lnTo>
                  <a:lnTo>
                    <a:pt x="19300" y="18821"/>
                  </a:lnTo>
                  <a:lnTo>
                    <a:pt x="38450" y="114483"/>
                  </a:lnTo>
                  <a:lnTo>
                    <a:pt x="54636" y="114483"/>
                  </a:lnTo>
                  <a:lnTo>
                    <a:pt x="33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4806800" y="5108750"/>
              <a:ext cx="425750" cy="65550"/>
            </a:xfrm>
            <a:custGeom>
              <a:rect b="b" l="l" r="r" t="t"/>
              <a:pathLst>
                <a:path extrusionOk="0" h="2622" w="17030">
                  <a:moveTo>
                    <a:pt x="16778" y="0"/>
                  </a:moveTo>
                  <a:lnTo>
                    <a:pt x="1" y="722"/>
                  </a:lnTo>
                  <a:lnTo>
                    <a:pt x="391" y="2398"/>
                  </a:lnTo>
                  <a:lnTo>
                    <a:pt x="17030" y="2621"/>
                  </a:lnTo>
                  <a:lnTo>
                    <a:pt x="167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342250" y="5122450"/>
              <a:ext cx="9550" cy="25325"/>
            </a:xfrm>
            <a:custGeom>
              <a:rect b="b" l="l" r="r" t="t"/>
              <a:pathLst>
                <a:path extrusionOk="0" h="1013" w="382">
                  <a:moveTo>
                    <a:pt x="169" y="0"/>
                  </a:moveTo>
                  <a:cubicBezTo>
                    <a:pt x="167" y="0"/>
                    <a:pt x="166" y="0"/>
                    <a:pt x="165" y="0"/>
                  </a:cubicBezTo>
                  <a:cubicBezTo>
                    <a:pt x="69" y="5"/>
                    <a:pt x="1" y="235"/>
                    <a:pt x="16" y="515"/>
                  </a:cubicBezTo>
                  <a:cubicBezTo>
                    <a:pt x="30" y="791"/>
                    <a:pt x="119" y="1012"/>
                    <a:pt x="215" y="1012"/>
                  </a:cubicBezTo>
                  <a:cubicBezTo>
                    <a:pt x="216" y="1012"/>
                    <a:pt x="217" y="1012"/>
                    <a:pt x="218" y="1012"/>
                  </a:cubicBezTo>
                  <a:cubicBezTo>
                    <a:pt x="314" y="1007"/>
                    <a:pt x="381" y="776"/>
                    <a:pt x="367" y="496"/>
                  </a:cubicBezTo>
                  <a:cubicBezTo>
                    <a:pt x="353" y="221"/>
                    <a:pt x="265" y="0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338225" y="5019800"/>
              <a:ext cx="9875" cy="51400"/>
            </a:xfrm>
            <a:custGeom>
              <a:rect b="b" l="l" r="r" t="t"/>
              <a:pathLst>
                <a:path extrusionOk="0" h="2056" w="395">
                  <a:moveTo>
                    <a:pt x="161" y="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64" y="4"/>
                    <a:pt x="1" y="466"/>
                    <a:pt x="21" y="1034"/>
                  </a:cubicBezTo>
                  <a:cubicBezTo>
                    <a:pt x="43" y="1600"/>
                    <a:pt x="137" y="2055"/>
                    <a:pt x="234" y="2055"/>
                  </a:cubicBezTo>
                  <a:cubicBezTo>
                    <a:pt x="234" y="2055"/>
                    <a:pt x="235" y="2055"/>
                    <a:pt x="235" y="2055"/>
                  </a:cubicBezTo>
                  <a:cubicBezTo>
                    <a:pt x="333" y="2051"/>
                    <a:pt x="394" y="1588"/>
                    <a:pt x="374" y="1021"/>
                  </a:cubicBezTo>
                  <a:cubicBezTo>
                    <a:pt x="352" y="456"/>
                    <a:pt x="258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4335075" y="4917075"/>
              <a:ext cx="9575" cy="51375"/>
            </a:xfrm>
            <a:custGeom>
              <a:rect b="b" l="l" r="r" t="t"/>
              <a:pathLst>
                <a:path extrusionOk="0" h="2055" w="383">
                  <a:moveTo>
                    <a:pt x="163" y="0"/>
                  </a:moveTo>
                  <a:cubicBezTo>
                    <a:pt x="163" y="0"/>
                    <a:pt x="163" y="0"/>
                    <a:pt x="162" y="0"/>
                  </a:cubicBezTo>
                  <a:cubicBezTo>
                    <a:pt x="66" y="4"/>
                    <a:pt x="0" y="465"/>
                    <a:pt x="16" y="1032"/>
                  </a:cubicBezTo>
                  <a:cubicBezTo>
                    <a:pt x="32" y="1598"/>
                    <a:pt x="123" y="2055"/>
                    <a:pt x="220" y="2055"/>
                  </a:cubicBezTo>
                  <a:cubicBezTo>
                    <a:pt x="220" y="2055"/>
                    <a:pt x="221" y="2055"/>
                    <a:pt x="221" y="2055"/>
                  </a:cubicBezTo>
                  <a:cubicBezTo>
                    <a:pt x="317" y="2053"/>
                    <a:pt x="383" y="1590"/>
                    <a:pt x="368" y="1023"/>
                  </a:cubicBezTo>
                  <a:cubicBezTo>
                    <a:pt x="352" y="457"/>
                    <a:pt x="260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4332475" y="4814325"/>
              <a:ext cx="9500" cy="51400"/>
            </a:xfrm>
            <a:custGeom>
              <a:rect b="b" l="l" r="r" t="t"/>
              <a:pathLst>
                <a:path extrusionOk="0" h="2056" w="380">
                  <a:moveTo>
                    <a:pt x="167" y="0"/>
                  </a:moveTo>
                  <a:cubicBezTo>
                    <a:pt x="167" y="0"/>
                    <a:pt x="166" y="0"/>
                    <a:pt x="166" y="0"/>
                  </a:cubicBezTo>
                  <a:cubicBezTo>
                    <a:pt x="69" y="2"/>
                    <a:pt x="1" y="464"/>
                    <a:pt x="15" y="1031"/>
                  </a:cubicBezTo>
                  <a:cubicBezTo>
                    <a:pt x="28" y="1598"/>
                    <a:pt x="117" y="2056"/>
                    <a:pt x="214" y="2056"/>
                  </a:cubicBezTo>
                  <a:cubicBezTo>
                    <a:pt x="214" y="2056"/>
                    <a:pt x="214" y="2056"/>
                    <a:pt x="215" y="2056"/>
                  </a:cubicBezTo>
                  <a:cubicBezTo>
                    <a:pt x="312" y="2053"/>
                    <a:pt x="380" y="1591"/>
                    <a:pt x="366" y="1024"/>
                  </a:cubicBezTo>
                  <a:cubicBezTo>
                    <a:pt x="353" y="457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330025" y="4711475"/>
              <a:ext cx="9500" cy="51450"/>
            </a:xfrm>
            <a:custGeom>
              <a:rect b="b" l="l" r="r" t="t"/>
              <a:pathLst>
                <a:path extrusionOk="0" h="2058" w="38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67" y="4"/>
                    <a:pt x="0" y="465"/>
                    <a:pt x="13" y="1034"/>
                  </a:cubicBezTo>
                  <a:cubicBezTo>
                    <a:pt x="27" y="1600"/>
                    <a:pt x="118" y="2057"/>
                    <a:pt x="214" y="2057"/>
                  </a:cubicBezTo>
                  <a:cubicBezTo>
                    <a:pt x="214" y="2057"/>
                    <a:pt x="214" y="2057"/>
                    <a:pt x="214" y="2057"/>
                  </a:cubicBezTo>
                  <a:cubicBezTo>
                    <a:pt x="312" y="2055"/>
                    <a:pt x="380" y="1593"/>
                    <a:pt x="366" y="1025"/>
                  </a:cubicBezTo>
                  <a:cubicBezTo>
                    <a:pt x="352" y="458"/>
                    <a:pt x="262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327150" y="4608650"/>
              <a:ext cx="9700" cy="51425"/>
            </a:xfrm>
            <a:custGeom>
              <a:rect b="b" l="l" r="r" t="t"/>
              <a:pathLst>
                <a:path extrusionOk="0" h="2057" w="388">
                  <a:moveTo>
                    <a:pt x="165" y="0"/>
                  </a:moveTo>
                  <a:cubicBezTo>
                    <a:pt x="165" y="0"/>
                    <a:pt x="164" y="0"/>
                    <a:pt x="164" y="0"/>
                  </a:cubicBezTo>
                  <a:cubicBezTo>
                    <a:pt x="67" y="3"/>
                    <a:pt x="1" y="466"/>
                    <a:pt x="18" y="1033"/>
                  </a:cubicBezTo>
                  <a:cubicBezTo>
                    <a:pt x="35" y="1600"/>
                    <a:pt x="127" y="2057"/>
                    <a:pt x="223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8" y="1591"/>
                    <a:pt x="370" y="1024"/>
                  </a:cubicBezTo>
                  <a:cubicBezTo>
                    <a:pt x="353" y="457"/>
                    <a:pt x="261" y="0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4323375" y="4505900"/>
              <a:ext cx="10000" cy="51400"/>
            </a:xfrm>
            <a:custGeom>
              <a:rect b="b" l="l" r="r" t="t"/>
              <a:pathLst>
                <a:path extrusionOk="0" h="2056" w="400">
                  <a:moveTo>
                    <a:pt x="156" y="1"/>
                  </a:moveTo>
                  <a:cubicBezTo>
                    <a:pt x="156" y="1"/>
                    <a:pt x="155" y="1"/>
                    <a:pt x="155" y="1"/>
                  </a:cubicBezTo>
                  <a:cubicBezTo>
                    <a:pt x="58" y="5"/>
                    <a:pt x="0" y="469"/>
                    <a:pt x="23" y="1035"/>
                  </a:cubicBezTo>
                  <a:cubicBezTo>
                    <a:pt x="47" y="1601"/>
                    <a:pt x="143" y="2056"/>
                    <a:pt x="240" y="2056"/>
                  </a:cubicBezTo>
                  <a:cubicBezTo>
                    <a:pt x="241" y="2056"/>
                    <a:pt x="241" y="2056"/>
                    <a:pt x="241" y="2056"/>
                  </a:cubicBezTo>
                  <a:cubicBezTo>
                    <a:pt x="339" y="2051"/>
                    <a:pt x="399" y="1588"/>
                    <a:pt x="375" y="1020"/>
                  </a:cubicBezTo>
                  <a:cubicBezTo>
                    <a:pt x="352" y="455"/>
                    <a:pt x="253" y="1"/>
                    <a:pt x="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4319125" y="4403200"/>
              <a:ext cx="9925" cy="51400"/>
            </a:xfrm>
            <a:custGeom>
              <a:rect b="b" l="l" r="r" t="t"/>
              <a:pathLst>
                <a:path extrusionOk="0" h="2056" w="397">
                  <a:moveTo>
                    <a:pt x="160" y="1"/>
                  </a:moveTo>
                  <a:cubicBezTo>
                    <a:pt x="159" y="1"/>
                    <a:pt x="159" y="1"/>
                    <a:pt x="159" y="1"/>
                  </a:cubicBezTo>
                  <a:cubicBezTo>
                    <a:pt x="61" y="4"/>
                    <a:pt x="1" y="467"/>
                    <a:pt x="23" y="1034"/>
                  </a:cubicBezTo>
                  <a:cubicBezTo>
                    <a:pt x="45" y="1600"/>
                    <a:pt x="142" y="2056"/>
                    <a:pt x="239" y="2056"/>
                  </a:cubicBezTo>
                  <a:cubicBezTo>
                    <a:pt x="239" y="2056"/>
                    <a:pt x="239" y="2056"/>
                    <a:pt x="240" y="2056"/>
                  </a:cubicBezTo>
                  <a:cubicBezTo>
                    <a:pt x="336" y="2051"/>
                    <a:pt x="396" y="1588"/>
                    <a:pt x="375" y="1021"/>
                  </a:cubicBezTo>
                  <a:cubicBezTo>
                    <a:pt x="352" y="456"/>
                    <a:pt x="256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315350" y="4300475"/>
              <a:ext cx="9825" cy="51400"/>
            </a:xfrm>
            <a:custGeom>
              <a:rect b="b" l="l" r="r" t="t"/>
              <a:pathLst>
                <a:path extrusionOk="0" h="2056" w="393">
                  <a:moveTo>
                    <a:pt x="161" y="1"/>
                  </a:moveTo>
                  <a:cubicBezTo>
                    <a:pt x="161" y="1"/>
                    <a:pt x="161" y="1"/>
                    <a:pt x="160" y="1"/>
                  </a:cubicBezTo>
                  <a:cubicBezTo>
                    <a:pt x="63" y="4"/>
                    <a:pt x="0" y="467"/>
                    <a:pt x="21" y="1034"/>
                  </a:cubicBezTo>
                  <a:cubicBezTo>
                    <a:pt x="40" y="1599"/>
                    <a:pt x="135" y="2055"/>
                    <a:pt x="232" y="2055"/>
                  </a:cubicBezTo>
                  <a:cubicBezTo>
                    <a:pt x="232" y="2055"/>
                    <a:pt x="232" y="2055"/>
                    <a:pt x="233" y="2055"/>
                  </a:cubicBezTo>
                  <a:cubicBezTo>
                    <a:pt x="330" y="2052"/>
                    <a:pt x="393" y="1588"/>
                    <a:pt x="372" y="1022"/>
                  </a:cubicBezTo>
                  <a:cubicBezTo>
                    <a:pt x="353" y="457"/>
                    <a:pt x="258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4312050" y="4197700"/>
              <a:ext cx="9675" cy="51450"/>
            </a:xfrm>
            <a:custGeom>
              <a:rect b="b" l="l" r="r" t="t"/>
              <a:pathLst>
                <a:path extrusionOk="0" h="2058" w="387">
                  <a:moveTo>
                    <a:pt x="164" y="1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65" y="4"/>
                    <a:pt x="1" y="466"/>
                    <a:pt x="18" y="1034"/>
                  </a:cubicBezTo>
                  <a:cubicBezTo>
                    <a:pt x="35" y="1601"/>
                    <a:pt x="128" y="2057"/>
                    <a:pt x="224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6" y="1591"/>
                    <a:pt x="369" y="1023"/>
                  </a:cubicBezTo>
                  <a:cubicBezTo>
                    <a:pt x="352" y="458"/>
                    <a:pt x="260" y="1"/>
                    <a:pt x="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4309225" y="4095000"/>
              <a:ext cx="9575" cy="51425"/>
            </a:xfrm>
            <a:custGeom>
              <a:rect b="b" l="l" r="r" t="t"/>
              <a:pathLst>
                <a:path extrusionOk="0" h="2057" w="383">
                  <a:moveTo>
                    <a:pt x="166" y="0"/>
                  </a:moveTo>
                  <a:cubicBezTo>
                    <a:pt x="166" y="0"/>
                    <a:pt x="166" y="0"/>
                    <a:pt x="165" y="0"/>
                  </a:cubicBezTo>
                  <a:cubicBezTo>
                    <a:pt x="68" y="4"/>
                    <a:pt x="0" y="465"/>
                    <a:pt x="15" y="1033"/>
                  </a:cubicBezTo>
                  <a:cubicBezTo>
                    <a:pt x="30" y="1599"/>
                    <a:pt x="121" y="2056"/>
                    <a:pt x="218" y="2056"/>
                  </a:cubicBezTo>
                  <a:cubicBezTo>
                    <a:pt x="218" y="2056"/>
                    <a:pt x="218" y="2056"/>
                    <a:pt x="218" y="2056"/>
                  </a:cubicBezTo>
                  <a:cubicBezTo>
                    <a:pt x="316" y="2054"/>
                    <a:pt x="383" y="1591"/>
                    <a:pt x="368" y="1024"/>
                  </a:cubicBezTo>
                  <a:cubicBezTo>
                    <a:pt x="352" y="458"/>
                    <a:pt x="262" y="0"/>
                    <a:pt x="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306925" y="3992250"/>
              <a:ext cx="9400" cy="51400"/>
            </a:xfrm>
            <a:custGeom>
              <a:rect b="b" l="l" r="r" t="t"/>
              <a:pathLst>
                <a:path extrusionOk="0" h="2056" w="376">
                  <a:moveTo>
                    <a:pt x="167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9" y="2"/>
                    <a:pt x="0" y="464"/>
                    <a:pt x="12" y="1031"/>
                  </a:cubicBezTo>
                  <a:cubicBezTo>
                    <a:pt x="24" y="1598"/>
                    <a:pt x="111" y="2056"/>
                    <a:pt x="208" y="2056"/>
                  </a:cubicBezTo>
                  <a:cubicBezTo>
                    <a:pt x="209" y="2056"/>
                    <a:pt x="209" y="2056"/>
                    <a:pt x="209" y="2056"/>
                  </a:cubicBezTo>
                  <a:cubicBezTo>
                    <a:pt x="306" y="2054"/>
                    <a:pt x="375" y="1591"/>
                    <a:pt x="364" y="1024"/>
                  </a:cubicBezTo>
                  <a:cubicBezTo>
                    <a:pt x="353" y="458"/>
                    <a:pt x="264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305150" y="3889500"/>
              <a:ext cx="9250" cy="51375"/>
            </a:xfrm>
            <a:custGeom>
              <a:rect b="b" l="l" r="r" t="t"/>
              <a:pathLst>
                <a:path extrusionOk="0" h="2055" w="370">
                  <a:moveTo>
                    <a:pt x="17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2" y="0"/>
                    <a:pt x="1" y="463"/>
                    <a:pt x="10" y="1030"/>
                  </a:cubicBezTo>
                  <a:cubicBezTo>
                    <a:pt x="17" y="1596"/>
                    <a:pt x="103" y="2055"/>
                    <a:pt x="200" y="2055"/>
                  </a:cubicBezTo>
                  <a:cubicBezTo>
                    <a:pt x="200" y="2055"/>
                    <a:pt x="201" y="2055"/>
                    <a:pt x="201" y="2055"/>
                  </a:cubicBezTo>
                  <a:cubicBezTo>
                    <a:pt x="298" y="2054"/>
                    <a:pt x="369" y="1592"/>
                    <a:pt x="361" y="1025"/>
                  </a:cubicBezTo>
                  <a:cubicBezTo>
                    <a:pt x="352" y="459"/>
                    <a:pt x="267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303900" y="3786675"/>
              <a:ext cx="9125" cy="51425"/>
            </a:xfrm>
            <a:custGeom>
              <a:rect b="b" l="l" r="r" t="t"/>
              <a:pathLst>
                <a:path extrusionOk="0" h="2057" w="365">
                  <a:moveTo>
                    <a:pt x="172" y="1"/>
                  </a:moveTo>
                  <a:cubicBezTo>
                    <a:pt x="172" y="1"/>
                    <a:pt x="172" y="1"/>
                    <a:pt x="172" y="1"/>
                  </a:cubicBezTo>
                  <a:cubicBezTo>
                    <a:pt x="75" y="2"/>
                    <a:pt x="0" y="462"/>
                    <a:pt x="7" y="1031"/>
                  </a:cubicBezTo>
                  <a:cubicBezTo>
                    <a:pt x="12" y="1597"/>
                    <a:pt x="95" y="2056"/>
                    <a:pt x="192" y="2056"/>
                  </a:cubicBezTo>
                  <a:cubicBezTo>
                    <a:pt x="192" y="2056"/>
                    <a:pt x="192" y="2056"/>
                    <a:pt x="193" y="2056"/>
                  </a:cubicBezTo>
                  <a:cubicBezTo>
                    <a:pt x="290" y="2055"/>
                    <a:pt x="364" y="1594"/>
                    <a:pt x="358" y="1026"/>
                  </a:cubicBezTo>
                  <a:cubicBezTo>
                    <a:pt x="352" y="460"/>
                    <a:pt x="269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303200" y="3683900"/>
              <a:ext cx="8950" cy="51400"/>
            </a:xfrm>
            <a:custGeom>
              <a:rect b="b" l="l" r="r" t="t"/>
              <a:pathLst>
                <a:path extrusionOk="0" h="2056" w="358">
                  <a:moveTo>
                    <a:pt x="174" y="0"/>
                  </a:moveTo>
                  <a:cubicBezTo>
                    <a:pt x="77" y="0"/>
                    <a:pt x="0" y="462"/>
                    <a:pt x="3" y="1029"/>
                  </a:cubicBezTo>
                  <a:cubicBezTo>
                    <a:pt x="7" y="1597"/>
                    <a:pt x="88" y="2056"/>
                    <a:pt x="185" y="2056"/>
                  </a:cubicBezTo>
                  <a:cubicBezTo>
                    <a:pt x="281" y="2055"/>
                    <a:pt x="358" y="1594"/>
                    <a:pt x="356" y="1027"/>
                  </a:cubicBezTo>
                  <a:cubicBezTo>
                    <a:pt x="352" y="460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303050" y="3581125"/>
              <a:ext cx="8825" cy="51400"/>
            </a:xfrm>
            <a:custGeom>
              <a:rect b="b" l="l" r="r" t="t"/>
              <a:pathLst>
                <a:path extrusionOk="0" h="2056" w="353">
                  <a:moveTo>
                    <a:pt x="177" y="0"/>
                  </a:moveTo>
                  <a:cubicBezTo>
                    <a:pt x="81" y="0"/>
                    <a:pt x="1" y="460"/>
                    <a:pt x="1" y="1028"/>
                  </a:cubicBezTo>
                  <a:cubicBezTo>
                    <a:pt x="1" y="1595"/>
                    <a:pt x="78" y="2056"/>
                    <a:pt x="176" y="2056"/>
                  </a:cubicBezTo>
                  <a:cubicBezTo>
                    <a:pt x="273" y="2056"/>
                    <a:pt x="353" y="1595"/>
                    <a:pt x="353" y="1028"/>
                  </a:cubicBezTo>
                  <a:cubicBezTo>
                    <a:pt x="353" y="460"/>
                    <a:pt x="274" y="0"/>
                    <a:pt x="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4303325" y="3478300"/>
              <a:ext cx="9000" cy="51425"/>
            </a:xfrm>
            <a:custGeom>
              <a:rect b="b" l="l" r="r" t="t"/>
              <a:pathLst>
                <a:path extrusionOk="0" h="2057" w="360">
                  <a:moveTo>
                    <a:pt x="185" y="1"/>
                  </a:moveTo>
                  <a:cubicBezTo>
                    <a:pt x="89" y="1"/>
                    <a:pt x="7" y="460"/>
                    <a:pt x="4" y="1027"/>
                  </a:cubicBezTo>
                  <a:cubicBezTo>
                    <a:pt x="0" y="1596"/>
                    <a:pt x="76" y="2056"/>
                    <a:pt x="173" y="2056"/>
                  </a:cubicBezTo>
                  <a:cubicBezTo>
                    <a:pt x="173" y="2056"/>
                    <a:pt x="174" y="2056"/>
                    <a:pt x="174" y="2056"/>
                  </a:cubicBezTo>
                  <a:cubicBezTo>
                    <a:pt x="271" y="2056"/>
                    <a:pt x="352" y="1596"/>
                    <a:pt x="355" y="1030"/>
                  </a:cubicBezTo>
                  <a:cubicBezTo>
                    <a:pt x="359" y="462"/>
                    <a:pt x="283" y="1"/>
                    <a:pt x="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4304125" y="3375525"/>
              <a:ext cx="9175" cy="51400"/>
            </a:xfrm>
            <a:custGeom>
              <a:rect b="b" l="l" r="r" t="t"/>
              <a:pathLst>
                <a:path extrusionOk="0" h="2056" w="367">
                  <a:moveTo>
                    <a:pt x="195" y="0"/>
                  </a:moveTo>
                  <a:cubicBezTo>
                    <a:pt x="98" y="0"/>
                    <a:pt x="14" y="459"/>
                    <a:pt x="7" y="1026"/>
                  </a:cubicBezTo>
                  <a:cubicBezTo>
                    <a:pt x="1" y="1594"/>
                    <a:pt x="74" y="2055"/>
                    <a:pt x="172" y="2056"/>
                  </a:cubicBezTo>
                  <a:cubicBezTo>
                    <a:pt x="172" y="2056"/>
                    <a:pt x="172" y="2056"/>
                    <a:pt x="172" y="2056"/>
                  </a:cubicBezTo>
                  <a:cubicBezTo>
                    <a:pt x="269" y="2056"/>
                    <a:pt x="353" y="1597"/>
                    <a:pt x="360" y="1030"/>
                  </a:cubicBezTo>
                  <a:cubicBezTo>
                    <a:pt x="366" y="463"/>
                    <a:pt x="293" y="1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305550" y="3272775"/>
              <a:ext cx="9275" cy="51375"/>
            </a:xfrm>
            <a:custGeom>
              <a:rect b="b" l="l" r="r" t="t"/>
              <a:pathLst>
                <a:path extrusionOk="0" h="2055" w="371">
                  <a:moveTo>
                    <a:pt x="203" y="0"/>
                  </a:moveTo>
                  <a:cubicBezTo>
                    <a:pt x="106" y="0"/>
                    <a:pt x="20" y="458"/>
                    <a:pt x="10" y="1025"/>
                  </a:cubicBezTo>
                  <a:cubicBezTo>
                    <a:pt x="0" y="1592"/>
                    <a:pt x="71" y="2053"/>
                    <a:pt x="168" y="2055"/>
                  </a:cubicBezTo>
                  <a:cubicBezTo>
                    <a:pt x="168" y="2055"/>
                    <a:pt x="168" y="2055"/>
                    <a:pt x="168" y="2055"/>
                  </a:cubicBezTo>
                  <a:cubicBezTo>
                    <a:pt x="265" y="2055"/>
                    <a:pt x="352" y="1596"/>
                    <a:pt x="361" y="1030"/>
                  </a:cubicBezTo>
                  <a:cubicBezTo>
                    <a:pt x="371" y="464"/>
                    <a:pt x="301" y="2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4307450" y="3169950"/>
              <a:ext cx="9425" cy="51450"/>
            </a:xfrm>
            <a:custGeom>
              <a:rect b="b" l="l" r="r" t="t"/>
              <a:pathLst>
                <a:path extrusionOk="0" h="2058" w="377">
                  <a:moveTo>
                    <a:pt x="211" y="1"/>
                  </a:moveTo>
                  <a:cubicBezTo>
                    <a:pt x="114" y="1"/>
                    <a:pt x="26" y="458"/>
                    <a:pt x="13" y="1025"/>
                  </a:cubicBezTo>
                  <a:cubicBezTo>
                    <a:pt x="1" y="1593"/>
                    <a:pt x="70" y="2055"/>
                    <a:pt x="167" y="2057"/>
                  </a:cubicBezTo>
                  <a:cubicBezTo>
                    <a:pt x="167" y="2057"/>
                    <a:pt x="168" y="2057"/>
                    <a:pt x="168" y="2057"/>
                  </a:cubicBezTo>
                  <a:cubicBezTo>
                    <a:pt x="264" y="2057"/>
                    <a:pt x="353" y="1599"/>
                    <a:pt x="365" y="1033"/>
                  </a:cubicBezTo>
                  <a:cubicBezTo>
                    <a:pt x="377" y="465"/>
                    <a:pt x="308" y="3"/>
                    <a:pt x="212" y="1"/>
                  </a:cubicBezTo>
                  <a:cubicBezTo>
                    <a:pt x="211" y="1"/>
                    <a:pt x="211" y="1"/>
                    <a:pt x="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4310075" y="3067100"/>
              <a:ext cx="9800" cy="51425"/>
            </a:xfrm>
            <a:custGeom>
              <a:rect b="b" l="l" r="r" t="t"/>
              <a:pathLst>
                <a:path extrusionOk="0" h="2057" w="392">
                  <a:moveTo>
                    <a:pt x="231" y="0"/>
                  </a:moveTo>
                  <a:cubicBezTo>
                    <a:pt x="135" y="0"/>
                    <a:pt x="41" y="456"/>
                    <a:pt x="21" y="1023"/>
                  </a:cubicBezTo>
                  <a:cubicBezTo>
                    <a:pt x="1" y="1591"/>
                    <a:pt x="63" y="2055"/>
                    <a:pt x="161" y="2057"/>
                  </a:cubicBezTo>
                  <a:cubicBezTo>
                    <a:pt x="161" y="2057"/>
                    <a:pt x="161" y="2057"/>
                    <a:pt x="162" y="2057"/>
                  </a:cubicBezTo>
                  <a:cubicBezTo>
                    <a:pt x="259" y="2057"/>
                    <a:pt x="353" y="1601"/>
                    <a:pt x="372" y="1036"/>
                  </a:cubicBezTo>
                  <a:cubicBezTo>
                    <a:pt x="392" y="468"/>
                    <a:pt x="329" y="5"/>
                    <a:pt x="232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4314525" y="2964400"/>
              <a:ext cx="10525" cy="51350"/>
            </a:xfrm>
            <a:custGeom>
              <a:rect b="b" l="l" r="r" t="t"/>
              <a:pathLst>
                <a:path extrusionOk="0" h="2054" w="421">
                  <a:moveTo>
                    <a:pt x="270" y="0"/>
                  </a:moveTo>
                  <a:cubicBezTo>
                    <a:pt x="173" y="0"/>
                    <a:pt x="69" y="453"/>
                    <a:pt x="34" y="1016"/>
                  </a:cubicBezTo>
                  <a:cubicBezTo>
                    <a:pt x="1" y="1585"/>
                    <a:pt x="52" y="2048"/>
                    <a:pt x="149" y="2054"/>
                  </a:cubicBezTo>
                  <a:cubicBezTo>
                    <a:pt x="150" y="2054"/>
                    <a:pt x="150" y="2054"/>
                    <a:pt x="150" y="2054"/>
                  </a:cubicBezTo>
                  <a:cubicBezTo>
                    <a:pt x="247" y="2054"/>
                    <a:pt x="352" y="1600"/>
                    <a:pt x="386" y="1038"/>
                  </a:cubicBezTo>
                  <a:cubicBezTo>
                    <a:pt x="420" y="471"/>
                    <a:pt x="370" y="7"/>
                    <a:pt x="272" y="0"/>
                  </a:cubicBezTo>
                  <a:cubicBezTo>
                    <a:pt x="272" y="0"/>
                    <a:pt x="271" y="0"/>
                    <a:pt x="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4322050" y="2861975"/>
              <a:ext cx="11550" cy="51175"/>
            </a:xfrm>
            <a:custGeom>
              <a:rect b="b" l="l" r="r" t="t"/>
              <a:pathLst>
                <a:path extrusionOk="0" h="2047" w="462">
                  <a:moveTo>
                    <a:pt x="329" y="1"/>
                  </a:moveTo>
                  <a:cubicBezTo>
                    <a:pt x="232" y="1"/>
                    <a:pt x="111" y="447"/>
                    <a:pt x="56" y="1007"/>
                  </a:cubicBezTo>
                  <a:cubicBezTo>
                    <a:pt x="0" y="1573"/>
                    <a:pt x="34" y="2038"/>
                    <a:pt x="130" y="2047"/>
                  </a:cubicBezTo>
                  <a:cubicBezTo>
                    <a:pt x="131" y="2047"/>
                    <a:pt x="132" y="2047"/>
                    <a:pt x="133" y="2047"/>
                  </a:cubicBezTo>
                  <a:cubicBezTo>
                    <a:pt x="230" y="2047"/>
                    <a:pt x="351" y="1600"/>
                    <a:pt x="407" y="1041"/>
                  </a:cubicBezTo>
                  <a:cubicBezTo>
                    <a:pt x="462" y="478"/>
                    <a:pt x="428" y="12"/>
                    <a:pt x="332" y="1"/>
                  </a:cubicBezTo>
                  <a:cubicBezTo>
                    <a:pt x="331" y="1"/>
                    <a:pt x="330" y="1"/>
                    <a:pt x="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4333000" y="2785900"/>
              <a:ext cx="10725" cy="25175"/>
            </a:xfrm>
            <a:custGeom>
              <a:rect b="b" l="l" r="r" t="t"/>
              <a:pathLst>
                <a:path extrusionOk="0" h="1007" w="429">
                  <a:moveTo>
                    <a:pt x="276" y="1"/>
                  </a:moveTo>
                  <a:cubicBezTo>
                    <a:pt x="182" y="1"/>
                    <a:pt x="78" y="209"/>
                    <a:pt x="40" y="479"/>
                  </a:cubicBezTo>
                  <a:cubicBezTo>
                    <a:pt x="0" y="757"/>
                    <a:pt x="47" y="993"/>
                    <a:pt x="143" y="1006"/>
                  </a:cubicBezTo>
                  <a:cubicBezTo>
                    <a:pt x="146" y="1006"/>
                    <a:pt x="148" y="1006"/>
                    <a:pt x="151" y="1006"/>
                  </a:cubicBezTo>
                  <a:cubicBezTo>
                    <a:pt x="246" y="1006"/>
                    <a:pt x="350" y="798"/>
                    <a:pt x="388" y="529"/>
                  </a:cubicBezTo>
                  <a:cubicBezTo>
                    <a:pt x="428" y="252"/>
                    <a:pt x="382" y="17"/>
                    <a:pt x="285" y="2"/>
                  </a:cubicBezTo>
                  <a:cubicBezTo>
                    <a:pt x="282" y="1"/>
                    <a:pt x="279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3983100" y="5084350"/>
              <a:ext cx="450125" cy="75000"/>
            </a:xfrm>
            <a:custGeom>
              <a:rect b="b" l="l" r="r" t="t"/>
              <a:pathLst>
                <a:path extrusionOk="0" h="3000" w="18005">
                  <a:moveTo>
                    <a:pt x="17863" y="0"/>
                  </a:moveTo>
                  <a:lnTo>
                    <a:pt x="0" y="94"/>
                  </a:lnTo>
                  <a:lnTo>
                    <a:pt x="0" y="2707"/>
                  </a:lnTo>
                  <a:lnTo>
                    <a:pt x="18005" y="3000"/>
                  </a:lnTo>
                  <a:lnTo>
                    <a:pt x="178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5144275" y="5085625"/>
              <a:ext cx="10950" cy="25075"/>
            </a:xfrm>
            <a:custGeom>
              <a:rect b="b" l="l" r="r" t="t"/>
              <a:pathLst>
                <a:path extrusionOk="0" h="1003" w="438">
                  <a:moveTo>
                    <a:pt x="148" y="1"/>
                  </a:moveTo>
                  <a:cubicBezTo>
                    <a:pt x="144" y="1"/>
                    <a:pt x="141" y="1"/>
                    <a:pt x="138" y="1"/>
                  </a:cubicBezTo>
                  <a:cubicBezTo>
                    <a:pt x="42" y="18"/>
                    <a:pt x="1" y="253"/>
                    <a:pt x="46" y="530"/>
                  </a:cubicBezTo>
                  <a:cubicBezTo>
                    <a:pt x="89" y="797"/>
                    <a:pt x="197" y="1003"/>
                    <a:pt x="290" y="1003"/>
                  </a:cubicBezTo>
                  <a:cubicBezTo>
                    <a:pt x="294" y="1003"/>
                    <a:pt x="297" y="1003"/>
                    <a:pt x="300" y="1002"/>
                  </a:cubicBezTo>
                  <a:cubicBezTo>
                    <a:pt x="396" y="987"/>
                    <a:pt x="437" y="750"/>
                    <a:pt x="393" y="474"/>
                  </a:cubicBezTo>
                  <a:cubicBezTo>
                    <a:pt x="349" y="206"/>
                    <a:pt x="242" y="1"/>
                    <a:pt x="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5129075" y="4987100"/>
              <a:ext cx="13150" cy="49300"/>
            </a:xfrm>
            <a:custGeom>
              <a:rect b="b" l="l" r="r" t="t"/>
              <a:pathLst>
                <a:path extrusionOk="0" h="1972" w="526">
                  <a:moveTo>
                    <a:pt x="107" y="0"/>
                  </a:moveTo>
                  <a:cubicBezTo>
                    <a:pt x="105" y="0"/>
                    <a:pt x="103" y="0"/>
                    <a:pt x="102" y="1"/>
                  </a:cubicBezTo>
                  <a:cubicBezTo>
                    <a:pt x="6" y="17"/>
                    <a:pt x="0" y="470"/>
                    <a:pt x="90" y="1014"/>
                  </a:cubicBezTo>
                  <a:cubicBezTo>
                    <a:pt x="177" y="1549"/>
                    <a:pt x="324" y="1971"/>
                    <a:pt x="420" y="1971"/>
                  </a:cubicBezTo>
                  <a:cubicBezTo>
                    <a:pt x="422" y="1971"/>
                    <a:pt x="423" y="1971"/>
                    <a:pt x="425" y="1971"/>
                  </a:cubicBezTo>
                  <a:cubicBezTo>
                    <a:pt x="520" y="1956"/>
                    <a:pt x="525" y="1502"/>
                    <a:pt x="437" y="957"/>
                  </a:cubicBezTo>
                  <a:cubicBezTo>
                    <a:pt x="349" y="423"/>
                    <a:pt x="203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5112825" y="4888575"/>
              <a:ext cx="13225" cy="49275"/>
            </a:xfrm>
            <a:custGeom>
              <a:rect b="b" l="l" r="r" t="t"/>
              <a:pathLst>
                <a:path extrusionOk="0" h="1971" w="529">
                  <a:moveTo>
                    <a:pt x="107" y="1"/>
                  </a:moveTo>
                  <a:cubicBezTo>
                    <a:pt x="105" y="1"/>
                    <a:pt x="103" y="1"/>
                    <a:pt x="101" y="1"/>
                  </a:cubicBezTo>
                  <a:cubicBezTo>
                    <a:pt x="5" y="17"/>
                    <a:pt x="1" y="470"/>
                    <a:pt x="90" y="1015"/>
                  </a:cubicBezTo>
                  <a:cubicBezTo>
                    <a:pt x="179" y="1549"/>
                    <a:pt x="326" y="1971"/>
                    <a:pt x="422" y="1971"/>
                  </a:cubicBezTo>
                  <a:cubicBezTo>
                    <a:pt x="424" y="1971"/>
                    <a:pt x="426" y="1971"/>
                    <a:pt x="428" y="1970"/>
                  </a:cubicBezTo>
                  <a:cubicBezTo>
                    <a:pt x="523" y="1955"/>
                    <a:pt x="528" y="1501"/>
                    <a:pt x="438" y="958"/>
                  </a:cubicBezTo>
                  <a:cubicBezTo>
                    <a:pt x="349" y="424"/>
                    <a:pt x="203" y="1"/>
                    <a:pt x="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5096425" y="4790100"/>
              <a:ext cx="13250" cy="49275"/>
            </a:xfrm>
            <a:custGeom>
              <a:rect b="b" l="l" r="r" t="t"/>
              <a:pathLst>
                <a:path extrusionOk="0" h="1971" w="530">
                  <a:moveTo>
                    <a:pt x="105" y="0"/>
                  </a:moveTo>
                  <a:cubicBezTo>
                    <a:pt x="104" y="0"/>
                    <a:pt x="102" y="0"/>
                    <a:pt x="100" y="1"/>
                  </a:cubicBezTo>
                  <a:cubicBezTo>
                    <a:pt x="5" y="17"/>
                    <a:pt x="1" y="470"/>
                    <a:pt x="91" y="1013"/>
                  </a:cubicBezTo>
                  <a:cubicBezTo>
                    <a:pt x="181" y="1549"/>
                    <a:pt x="328" y="1970"/>
                    <a:pt x="425" y="1970"/>
                  </a:cubicBezTo>
                  <a:cubicBezTo>
                    <a:pt x="426" y="1970"/>
                    <a:pt x="428" y="1970"/>
                    <a:pt x="430" y="1970"/>
                  </a:cubicBezTo>
                  <a:cubicBezTo>
                    <a:pt x="525" y="1955"/>
                    <a:pt x="529" y="1501"/>
                    <a:pt x="438" y="956"/>
                  </a:cubicBezTo>
                  <a:cubicBezTo>
                    <a:pt x="349" y="422"/>
                    <a:pt x="202" y="0"/>
                    <a:pt x="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079875" y="4691625"/>
              <a:ext cx="13275" cy="49250"/>
            </a:xfrm>
            <a:custGeom>
              <a:rect b="b" l="l" r="r" t="t"/>
              <a:pathLst>
                <a:path extrusionOk="0" h="1970" w="531">
                  <a:moveTo>
                    <a:pt x="105" y="1"/>
                  </a:moveTo>
                  <a:cubicBezTo>
                    <a:pt x="103" y="1"/>
                    <a:pt x="101" y="1"/>
                    <a:pt x="100" y="1"/>
                  </a:cubicBezTo>
                  <a:cubicBezTo>
                    <a:pt x="4" y="18"/>
                    <a:pt x="0" y="470"/>
                    <a:pt x="92" y="1014"/>
                  </a:cubicBezTo>
                  <a:cubicBezTo>
                    <a:pt x="182" y="1548"/>
                    <a:pt x="331" y="1970"/>
                    <a:pt x="427" y="1970"/>
                  </a:cubicBezTo>
                  <a:cubicBezTo>
                    <a:pt x="429" y="1970"/>
                    <a:pt x="431" y="1970"/>
                    <a:pt x="432" y="1969"/>
                  </a:cubicBezTo>
                  <a:cubicBezTo>
                    <a:pt x="528" y="1954"/>
                    <a:pt x="531" y="1500"/>
                    <a:pt x="439" y="957"/>
                  </a:cubicBezTo>
                  <a:cubicBezTo>
                    <a:pt x="350" y="422"/>
                    <a:pt x="201" y="1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63175" y="4593200"/>
              <a:ext cx="13325" cy="49225"/>
            </a:xfrm>
            <a:custGeom>
              <a:rect b="b" l="l" r="r" t="t"/>
              <a:pathLst>
                <a:path extrusionOk="0" h="1969" w="533">
                  <a:moveTo>
                    <a:pt x="104" y="1"/>
                  </a:moveTo>
                  <a:cubicBezTo>
                    <a:pt x="102" y="1"/>
                    <a:pt x="100" y="1"/>
                    <a:pt x="99" y="1"/>
                  </a:cubicBezTo>
                  <a:cubicBezTo>
                    <a:pt x="3" y="17"/>
                    <a:pt x="0" y="470"/>
                    <a:pt x="93" y="1014"/>
                  </a:cubicBezTo>
                  <a:cubicBezTo>
                    <a:pt x="184" y="1547"/>
                    <a:pt x="333" y="1969"/>
                    <a:pt x="428" y="1969"/>
                  </a:cubicBezTo>
                  <a:cubicBezTo>
                    <a:pt x="430" y="1969"/>
                    <a:pt x="432" y="1968"/>
                    <a:pt x="434" y="1968"/>
                  </a:cubicBezTo>
                  <a:cubicBezTo>
                    <a:pt x="530" y="1953"/>
                    <a:pt x="533" y="1499"/>
                    <a:pt x="440" y="955"/>
                  </a:cubicBezTo>
                  <a:cubicBezTo>
                    <a:pt x="349" y="422"/>
                    <a:pt x="200" y="1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5046300" y="4494775"/>
              <a:ext cx="13375" cy="49250"/>
            </a:xfrm>
            <a:custGeom>
              <a:rect b="b" l="l" r="r" t="t"/>
              <a:pathLst>
                <a:path extrusionOk="0" h="1970" w="535">
                  <a:moveTo>
                    <a:pt x="104" y="0"/>
                  </a:moveTo>
                  <a:cubicBezTo>
                    <a:pt x="103" y="0"/>
                    <a:pt x="101" y="0"/>
                    <a:pt x="99" y="1"/>
                  </a:cubicBezTo>
                  <a:cubicBezTo>
                    <a:pt x="3" y="18"/>
                    <a:pt x="1" y="471"/>
                    <a:pt x="95" y="1015"/>
                  </a:cubicBezTo>
                  <a:cubicBezTo>
                    <a:pt x="186" y="1548"/>
                    <a:pt x="336" y="1969"/>
                    <a:pt x="432" y="1969"/>
                  </a:cubicBezTo>
                  <a:cubicBezTo>
                    <a:pt x="434" y="1969"/>
                    <a:pt x="436" y="1969"/>
                    <a:pt x="437" y="1969"/>
                  </a:cubicBezTo>
                  <a:cubicBezTo>
                    <a:pt x="533" y="1953"/>
                    <a:pt x="535" y="1499"/>
                    <a:pt x="442" y="955"/>
                  </a:cubicBezTo>
                  <a:cubicBezTo>
                    <a:pt x="349" y="422"/>
                    <a:pt x="200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5029300" y="4396400"/>
              <a:ext cx="13400" cy="49225"/>
            </a:xfrm>
            <a:custGeom>
              <a:rect b="b" l="l" r="r" t="t"/>
              <a:pathLst>
                <a:path extrusionOk="0" h="1969" w="536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5" y="1014"/>
                  </a:cubicBezTo>
                  <a:cubicBezTo>
                    <a:pt x="187" y="1547"/>
                    <a:pt x="338" y="1968"/>
                    <a:pt x="433" y="1968"/>
                  </a:cubicBezTo>
                  <a:cubicBezTo>
                    <a:pt x="435" y="1968"/>
                    <a:pt x="437" y="1968"/>
                    <a:pt x="439" y="1968"/>
                  </a:cubicBezTo>
                  <a:cubicBezTo>
                    <a:pt x="535" y="1951"/>
                    <a:pt x="536" y="1497"/>
                    <a:pt x="442" y="955"/>
                  </a:cubicBezTo>
                  <a:cubicBezTo>
                    <a:pt x="350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5012125" y="4298050"/>
              <a:ext cx="13450" cy="49175"/>
            </a:xfrm>
            <a:custGeom>
              <a:rect b="b" l="l" r="r" t="t"/>
              <a:pathLst>
                <a:path extrusionOk="0" h="1967" w="538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6" y="1013"/>
                  </a:cubicBezTo>
                  <a:cubicBezTo>
                    <a:pt x="189" y="1547"/>
                    <a:pt x="340" y="1967"/>
                    <a:pt x="436" y="1967"/>
                  </a:cubicBezTo>
                  <a:cubicBezTo>
                    <a:pt x="438" y="1967"/>
                    <a:pt x="440" y="1967"/>
                    <a:pt x="442" y="1967"/>
                  </a:cubicBezTo>
                  <a:cubicBezTo>
                    <a:pt x="538" y="1950"/>
                    <a:pt x="538" y="1496"/>
                    <a:pt x="443" y="954"/>
                  </a:cubicBezTo>
                  <a:cubicBezTo>
                    <a:pt x="349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994800" y="4199725"/>
              <a:ext cx="13525" cy="49175"/>
            </a:xfrm>
            <a:custGeom>
              <a:rect b="b" l="l" r="r" t="t"/>
              <a:pathLst>
                <a:path extrusionOk="0" h="1967" w="541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1" y="17"/>
                    <a:pt x="1" y="471"/>
                    <a:pt x="97" y="1013"/>
                  </a:cubicBezTo>
                  <a:cubicBezTo>
                    <a:pt x="191" y="1547"/>
                    <a:pt x="342" y="1967"/>
                    <a:pt x="439" y="1967"/>
                  </a:cubicBezTo>
                  <a:cubicBezTo>
                    <a:pt x="440" y="1967"/>
                    <a:pt x="442" y="1967"/>
                    <a:pt x="444" y="1967"/>
                  </a:cubicBezTo>
                  <a:cubicBezTo>
                    <a:pt x="540" y="1950"/>
                    <a:pt x="540" y="1495"/>
                    <a:pt x="444" y="953"/>
                  </a:cubicBezTo>
                  <a:cubicBezTo>
                    <a:pt x="350" y="421"/>
                    <a:pt x="198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977325" y="4101400"/>
              <a:ext cx="13550" cy="49225"/>
            </a:xfrm>
            <a:custGeom>
              <a:rect b="b" l="l" r="r" t="t"/>
              <a:pathLst>
                <a:path extrusionOk="0" h="1969" w="542">
                  <a:moveTo>
                    <a:pt x="101" y="0"/>
                  </a:moveTo>
                  <a:cubicBezTo>
                    <a:pt x="99" y="0"/>
                    <a:pt x="97" y="0"/>
                    <a:pt x="96" y="1"/>
                  </a:cubicBezTo>
                  <a:cubicBezTo>
                    <a:pt x="1" y="18"/>
                    <a:pt x="2" y="472"/>
                    <a:pt x="98" y="1015"/>
                  </a:cubicBezTo>
                  <a:cubicBezTo>
                    <a:pt x="193" y="1548"/>
                    <a:pt x="345" y="1968"/>
                    <a:pt x="442" y="1968"/>
                  </a:cubicBezTo>
                  <a:cubicBezTo>
                    <a:pt x="443" y="1968"/>
                    <a:pt x="445" y="1968"/>
                    <a:pt x="447" y="1968"/>
                  </a:cubicBezTo>
                  <a:cubicBezTo>
                    <a:pt x="542" y="1950"/>
                    <a:pt x="542" y="1495"/>
                    <a:pt x="445" y="953"/>
                  </a:cubicBezTo>
                  <a:cubicBezTo>
                    <a:pt x="349" y="420"/>
                    <a:pt x="198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959675" y="4003125"/>
              <a:ext cx="13650" cy="49200"/>
            </a:xfrm>
            <a:custGeom>
              <a:rect b="b" l="l" r="r" t="t"/>
              <a:pathLst>
                <a:path extrusionOk="0" h="1968" w="546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2" y="472"/>
                    <a:pt x="100" y="1015"/>
                  </a:cubicBezTo>
                  <a:cubicBezTo>
                    <a:pt x="196" y="1546"/>
                    <a:pt x="348" y="1967"/>
                    <a:pt x="445" y="1967"/>
                  </a:cubicBezTo>
                  <a:cubicBezTo>
                    <a:pt x="447" y="1967"/>
                    <a:pt x="449" y="1967"/>
                    <a:pt x="450" y="1967"/>
                  </a:cubicBezTo>
                  <a:cubicBezTo>
                    <a:pt x="546" y="1949"/>
                    <a:pt x="543" y="1496"/>
                    <a:pt x="446" y="953"/>
                  </a:cubicBezTo>
                  <a:cubicBezTo>
                    <a:pt x="351" y="420"/>
                    <a:pt x="198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941875" y="3904875"/>
              <a:ext cx="13725" cy="49150"/>
            </a:xfrm>
            <a:custGeom>
              <a:rect b="b" l="l" r="r" t="t"/>
              <a:pathLst>
                <a:path extrusionOk="0" h="1966" w="549">
                  <a:moveTo>
                    <a:pt x="102" y="1"/>
                  </a:moveTo>
                  <a:cubicBezTo>
                    <a:pt x="101" y="1"/>
                    <a:pt x="99" y="1"/>
                    <a:pt x="97" y="1"/>
                  </a:cubicBezTo>
                  <a:cubicBezTo>
                    <a:pt x="1" y="18"/>
                    <a:pt x="4" y="471"/>
                    <a:pt x="102" y="1014"/>
                  </a:cubicBezTo>
                  <a:cubicBezTo>
                    <a:pt x="198" y="1546"/>
                    <a:pt x="351" y="1965"/>
                    <a:pt x="448" y="1965"/>
                  </a:cubicBezTo>
                  <a:cubicBezTo>
                    <a:pt x="450" y="1965"/>
                    <a:pt x="452" y="1965"/>
                    <a:pt x="453" y="1965"/>
                  </a:cubicBezTo>
                  <a:cubicBezTo>
                    <a:pt x="549" y="1949"/>
                    <a:pt x="546" y="1495"/>
                    <a:pt x="448" y="952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4923925" y="3806650"/>
              <a:ext cx="13825" cy="49150"/>
            </a:xfrm>
            <a:custGeom>
              <a:rect b="b" l="l" r="r" t="t"/>
              <a:pathLst>
                <a:path extrusionOk="0" h="1966" w="553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19"/>
                    <a:pt x="4" y="472"/>
                    <a:pt x="104" y="1014"/>
                  </a:cubicBezTo>
                  <a:cubicBezTo>
                    <a:pt x="201" y="1547"/>
                    <a:pt x="355" y="1966"/>
                    <a:pt x="451" y="1966"/>
                  </a:cubicBezTo>
                  <a:cubicBezTo>
                    <a:pt x="452" y="1966"/>
                    <a:pt x="454" y="1966"/>
                    <a:pt x="456" y="1965"/>
                  </a:cubicBezTo>
                  <a:cubicBezTo>
                    <a:pt x="552" y="1948"/>
                    <a:pt x="549" y="1494"/>
                    <a:pt x="449" y="951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905825" y="3708475"/>
              <a:ext cx="13875" cy="49125"/>
            </a:xfrm>
            <a:custGeom>
              <a:rect b="b" l="l" r="r" t="t"/>
              <a:pathLst>
                <a:path extrusionOk="0" h="1965" w="555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4" y="472"/>
                    <a:pt x="105" y="1014"/>
                  </a:cubicBezTo>
                  <a:cubicBezTo>
                    <a:pt x="203" y="1545"/>
                    <a:pt x="356" y="1964"/>
                    <a:pt x="453" y="1964"/>
                  </a:cubicBezTo>
                  <a:cubicBezTo>
                    <a:pt x="455" y="1964"/>
                    <a:pt x="457" y="1964"/>
                    <a:pt x="459" y="1964"/>
                  </a:cubicBezTo>
                  <a:cubicBezTo>
                    <a:pt x="554" y="1946"/>
                    <a:pt x="551" y="1492"/>
                    <a:pt x="450" y="950"/>
                  </a:cubicBezTo>
                  <a:cubicBezTo>
                    <a:pt x="352" y="420"/>
                    <a:pt x="199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887575" y="3610300"/>
              <a:ext cx="13950" cy="49100"/>
            </a:xfrm>
            <a:custGeom>
              <a:rect b="b" l="l" r="r" t="t"/>
              <a:pathLst>
                <a:path extrusionOk="0" h="1964" w="558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6" y="471"/>
                    <a:pt x="106" y="1014"/>
                  </a:cubicBezTo>
                  <a:cubicBezTo>
                    <a:pt x="206" y="1546"/>
                    <a:pt x="360" y="1963"/>
                    <a:pt x="457" y="1963"/>
                  </a:cubicBezTo>
                  <a:cubicBezTo>
                    <a:pt x="459" y="1963"/>
                    <a:pt x="461" y="1963"/>
                    <a:pt x="463" y="1963"/>
                  </a:cubicBezTo>
                  <a:cubicBezTo>
                    <a:pt x="558" y="1946"/>
                    <a:pt x="554" y="1492"/>
                    <a:pt x="452" y="950"/>
                  </a:cubicBezTo>
                  <a:cubicBezTo>
                    <a:pt x="354" y="419"/>
                    <a:pt x="198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869175" y="3512150"/>
              <a:ext cx="14025" cy="49125"/>
            </a:xfrm>
            <a:custGeom>
              <a:rect b="b" l="l" r="r" t="t"/>
              <a:pathLst>
                <a:path extrusionOk="0" h="1965" w="561">
                  <a:moveTo>
                    <a:pt x="101" y="0"/>
                  </a:moveTo>
                  <a:cubicBezTo>
                    <a:pt x="99" y="0"/>
                    <a:pt x="97" y="1"/>
                    <a:pt x="95" y="1"/>
                  </a:cubicBezTo>
                  <a:cubicBezTo>
                    <a:pt x="0" y="19"/>
                    <a:pt x="4" y="473"/>
                    <a:pt x="107" y="1015"/>
                  </a:cubicBezTo>
                  <a:cubicBezTo>
                    <a:pt x="207" y="1545"/>
                    <a:pt x="362" y="1964"/>
                    <a:pt x="458" y="1964"/>
                  </a:cubicBezTo>
                  <a:cubicBezTo>
                    <a:pt x="460" y="1964"/>
                    <a:pt x="462" y="1964"/>
                    <a:pt x="464" y="1964"/>
                  </a:cubicBezTo>
                  <a:cubicBezTo>
                    <a:pt x="560" y="1946"/>
                    <a:pt x="555" y="1492"/>
                    <a:pt x="453" y="950"/>
                  </a:cubicBezTo>
                  <a:cubicBezTo>
                    <a:pt x="353" y="419"/>
                    <a:pt x="198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850600" y="3414075"/>
              <a:ext cx="14075" cy="49050"/>
            </a:xfrm>
            <a:custGeom>
              <a:rect b="b" l="l" r="r" t="t"/>
              <a:pathLst>
                <a:path extrusionOk="0" h="1962" w="563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7" y="471"/>
                    <a:pt x="110" y="1013"/>
                  </a:cubicBezTo>
                  <a:cubicBezTo>
                    <a:pt x="209" y="1543"/>
                    <a:pt x="367" y="1962"/>
                    <a:pt x="463" y="1962"/>
                  </a:cubicBezTo>
                  <a:cubicBezTo>
                    <a:pt x="465" y="1962"/>
                    <a:pt x="467" y="1962"/>
                    <a:pt x="469" y="1961"/>
                  </a:cubicBezTo>
                  <a:cubicBezTo>
                    <a:pt x="563" y="1944"/>
                    <a:pt x="557" y="1490"/>
                    <a:pt x="455" y="948"/>
                  </a:cubicBezTo>
                  <a:cubicBezTo>
                    <a:pt x="355" y="418"/>
                    <a:pt x="198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831875" y="3315975"/>
              <a:ext cx="14200" cy="49075"/>
            </a:xfrm>
            <a:custGeom>
              <a:rect b="b" l="l" r="r" t="t"/>
              <a:pathLst>
                <a:path extrusionOk="0" h="1963" w="568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20"/>
                    <a:pt x="7" y="472"/>
                    <a:pt x="111" y="1014"/>
                  </a:cubicBezTo>
                  <a:cubicBezTo>
                    <a:pt x="213" y="1546"/>
                    <a:pt x="369" y="1962"/>
                    <a:pt x="465" y="1962"/>
                  </a:cubicBezTo>
                  <a:cubicBezTo>
                    <a:pt x="467" y="1962"/>
                    <a:pt x="469" y="1962"/>
                    <a:pt x="471" y="1962"/>
                  </a:cubicBezTo>
                  <a:cubicBezTo>
                    <a:pt x="567" y="1944"/>
                    <a:pt x="561" y="1490"/>
                    <a:pt x="457" y="948"/>
                  </a:cubicBezTo>
                  <a:cubicBezTo>
                    <a:pt x="355" y="418"/>
                    <a:pt x="199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13025" y="3217925"/>
              <a:ext cx="14225" cy="49075"/>
            </a:xfrm>
            <a:custGeom>
              <a:rect b="b" l="l" r="r" t="t"/>
              <a:pathLst>
                <a:path extrusionOk="0" h="1963" w="569">
                  <a:moveTo>
                    <a:pt x="101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7" y="472"/>
                    <a:pt x="112" y="1014"/>
                  </a:cubicBezTo>
                  <a:cubicBezTo>
                    <a:pt x="214" y="1546"/>
                    <a:pt x="371" y="1962"/>
                    <a:pt x="468" y="1962"/>
                  </a:cubicBezTo>
                  <a:cubicBezTo>
                    <a:pt x="470" y="1962"/>
                    <a:pt x="472" y="1962"/>
                    <a:pt x="474" y="1962"/>
                  </a:cubicBezTo>
                  <a:cubicBezTo>
                    <a:pt x="569" y="1943"/>
                    <a:pt x="561" y="1489"/>
                    <a:pt x="457" y="948"/>
                  </a:cubicBezTo>
                  <a:cubicBezTo>
                    <a:pt x="355" y="418"/>
                    <a:pt x="197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4794000" y="3119900"/>
              <a:ext cx="14325" cy="49050"/>
            </a:xfrm>
            <a:custGeom>
              <a:rect b="b" l="l" r="r" t="t"/>
              <a:pathLst>
                <a:path extrusionOk="0" h="1962" w="573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8" y="472"/>
                    <a:pt x="113" y="1014"/>
                  </a:cubicBezTo>
                  <a:cubicBezTo>
                    <a:pt x="217" y="1545"/>
                    <a:pt x="374" y="1961"/>
                    <a:pt x="471" y="1961"/>
                  </a:cubicBezTo>
                  <a:cubicBezTo>
                    <a:pt x="473" y="1961"/>
                    <a:pt x="475" y="1961"/>
                    <a:pt x="477" y="1961"/>
                  </a:cubicBezTo>
                  <a:cubicBezTo>
                    <a:pt x="572" y="1942"/>
                    <a:pt x="564" y="1487"/>
                    <a:pt x="459" y="947"/>
                  </a:cubicBezTo>
                  <a:cubicBezTo>
                    <a:pt x="356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4774825" y="3021925"/>
              <a:ext cx="14400" cy="49025"/>
            </a:xfrm>
            <a:custGeom>
              <a:rect b="b" l="l" r="r" t="t"/>
              <a:pathLst>
                <a:path extrusionOk="0" h="1961" w="576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9" y="473"/>
                    <a:pt x="115" y="1014"/>
                  </a:cubicBezTo>
                  <a:cubicBezTo>
                    <a:pt x="218" y="1543"/>
                    <a:pt x="378" y="1960"/>
                    <a:pt x="474" y="1960"/>
                  </a:cubicBezTo>
                  <a:cubicBezTo>
                    <a:pt x="476" y="1960"/>
                    <a:pt x="478" y="1960"/>
                    <a:pt x="480" y="1960"/>
                  </a:cubicBezTo>
                  <a:cubicBezTo>
                    <a:pt x="575" y="1941"/>
                    <a:pt x="566" y="1487"/>
                    <a:pt x="461" y="947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4755500" y="2923950"/>
              <a:ext cx="14450" cy="49050"/>
            </a:xfrm>
            <a:custGeom>
              <a:rect b="b" l="l" r="r" t="t"/>
              <a:pathLst>
                <a:path extrusionOk="0" h="1962" w="578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1"/>
                    <a:pt x="9" y="474"/>
                    <a:pt x="116" y="1015"/>
                  </a:cubicBezTo>
                  <a:cubicBezTo>
                    <a:pt x="221" y="1545"/>
                    <a:pt x="380" y="1961"/>
                    <a:pt x="476" y="1961"/>
                  </a:cubicBezTo>
                  <a:cubicBezTo>
                    <a:pt x="478" y="1961"/>
                    <a:pt x="480" y="1961"/>
                    <a:pt x="482" y="1961"/>
                  </a:cubicBezTo>
                  <a:cubicBezTo>
                    <a:pt x="577" y="1942"/>
                    <a:pt x="569" y="1488"/>
                    <a:pt x="462" y="947"/>
                  </a:cubicBezTo>
                  <a:cubicBezTo>
                    <a:pt x="357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736025" y="2826025"/>
              <a:ext cx="14525" cy="49025"/>
            </a:xfrm>
            <a:custGeom>
              <a:rect b="b" l="l" r="r" t="t"/>
              <a:pathLst>
                <a:path extrusionOk="0" h="1961" w="581">
                  <a:moveTo>
                    <a:pt x="102" y="1"/>
                  </a:moveTo>
                  <a:cubicBezTo>
                    <a:pt x="99" y="1"/>
                    <a:pt x="97" y="1"/>
                    <a:pt x="95" y="2"/>
                  </a:cubicBezTo>
                  <a:cubicBezTo>
                    <a:pt x="0" y="21"/>
                    <a:pt x="10" y="474"/>
                    <a:pt x="118" y="1014"/>
                  </a:cubicBezTo>
                  <a:cubicBezTo>
                    <a:pt x="224" y="1544"/>
                    <a:pt x="383" y="1960"/>
                    <a:pt x="479" y="1960"/>
                  </a:cubicBezTo>
                  <a:cubicBezTo>
                    <a:pt x="481" y="1960"/>
                    <a:pt x="483" y="1960"/>
                    <a:pt x="485" y="1960"/>
                  </a:cubicBezTo>
                  <a:cubicBezTo>
                    <a:pt x="580" y="1940"/>
                    <a:pt x="571" y="1487"/>
                    <a:pt x="463" y="946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716375" y="2728150"/>
              <a:ext cx="14600" cy="48975"/>
            </a:xfrm>
            <a:custGeom>
              <a:rect b="b" l="l" r="r" t="t"/>
              <a:pathLst>
                <a:path extrusionOk="0" h="1959" w="584">
                  <a:moveTo>
                    <a:pt x="102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0" y="20"/>
                    <a:pt x="11" y="473"/>
                    <a:pt x="119" y="1014"/>
                  </a:cubicBezTo>
                  <a:cubicBezTo>
                    <a:pt x="226" y="1543"/>
                    <a:pt x="386" y="1959"/>
                    <a:pt x="483" y="1959"/>
                  </a:cubicBezTo>
                  <a:cubicBezTo>
                    <a:pt x="485" y="1959"/>
                    <a:pt x="487" y="1959"/>
                    <a:pt x="489" y="1958"/>
                  </a:cubicBezTo>
                  <a:cubicBezTo>
                    <a:pt x="584" y="1939"/>
                    <a:pt x="573" y="1485"/>
                    <a:pt x="464" y="944"/>
                  </a:cubicBezTo>
                  <a:cubicBezTo>
                    <a:pt x="358" y="416"/>
                    <a:pt x="198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696600" y="2630275"/>
              <a:ext cx="14700" cy="48975"/>
            </a:xfrm>
            <a:custGeom>
              <a:rect b="b" l="l" r="r" t="t"/>
              <a:pathLst>
                <a:path extrusionOk="0" h="1959" w="588">
                  <a:moveTo>
                    <a:pt x="102" y="1"/>
                  </a:moveTo>
                  <a:cubicBezTo>
                    <a:pt x="100" y="1"/>
                    <a:pt x="97" y="1"/>
                    <a:pt x="95" y="1"/>
                  </a:cubicBezTo>
                  <a:cubicBezTo>
                    <a:pt x="0" y="21"/>
                    <a:pt x="11" y="474"/>
                    <a:pt x="121" y="1014"/>
                  </a:cubicBezTo>
                  <a:cubicBezTo>
                    <a:pt x="228" y="1542"/>
                    <a:pt x="388" y="1958"/>
                    <a:pt x="484" y="1958"/>
                  </a:cubicBezTo>
                  <a:cubicBezTo>
                    <a:pt x="487" y="1958"/>
                    <a:pt x="489" y="1958"/>
                    <a:pt x="491" y="1957"/>
                  </a:cubicBezTo>
                  <a:cubicBezTo>
                    <a:pt x="587" y="1939"/>
                    <a:pt x="575" y="1485"/>
                    <a:pt x="466" y="945"/>
                  </a:cubicBezTo>
                  <a:cubicBezTo>
                    <a:pt x="358" y="416"/>
                    <a:pt x="198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680775" y="2556475"/>
              <a:ext cx="11450" cy="24925"/>
            </a:xfrm>
            <a:custGeom>
              <a:rect b="b" l="l" r="r" t="t"/>
              <a:pathLst>
                <a:path extrusionOk="0" h="997" w="458">
                  <a:moveTo>
                    <a:pt x="140" y="0"/>
                  </a:moveTo>
                  <a:cubicBezTo>
                    <a:pt x="136" y="0"/>
                    <a:pt x="132" y="1"/>
                    <a:pt x="127" y="2"/>
                  </a:cubicBezTo>
                  <a:cubicBezTo>
                    <a:pt x="32" y="21"/>
                    <a:pt x="1" y="260"/>
                    <a:pt x="56" y="533"/>
                  </a:cubicBezTo>
                  <a:cubicBezTo>
                    <a:pt x="110" y="796"/>
                    <a:pt x="225" y="996"/>
                    <a:pt x="318" y="996"/>
                  </a:cubicBezTo>
                  <a:cubicBezTo>
                    <a:pt x="322" y="996"/>
                    <a:pt x="326" y="996"/>
                    <a:pt x="331" y="995"/>
                  </a:cubicBezTo>
                  <a:cubicBezTo>
                    <a:pt x="426" y="976"/>
                    <a:pt x="457" y="738"/>
                    <a:pt x="401" y="463"/>
                  </a:cubicBezTo>
                  <a:cubicBezTo>
                    <a:pt x="348" y="202"/>
                    <a:pt x="233" y="0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2863625" y="666150"/>
              <a:ext cx="1415400" cy="1426400"/>
            </a:xfrm>
            <a:custGeom>
              <a:rect b="b" l="l" r="r" t="t"/>
              <a:pathLst>
                <a:path extrusionOk="0" h="57056" w="56616">
                  <a:moveTo>
                    <a:pt x="27164" y="1"/>
                  </a:moveTo>
                  <a:cubicBezTo>
                    <a:pt x="22768" y="1"/>
                    <a:pt x="17681" y="1420"/>
                    <a:pt x="12391" y="5781"/>
                  </a:cubicBezTo>
                  <a:cubicBezTo>
                    <a:pt x="12391" y="5781"/>
                    <a:pt x="0" y="14967"/>
                    <a:pt x="3846" y="28854"/>
                  </a:cubicBezTo>
                  <a:cubicBezTo>
                    <a:pt x="7691" y="42741"/>
                    <a:pt x="16451" y="44237"/>
                    <a:pt x="20724" y="45946"/>
                  </a:cubicBezTo>
                  <a:cubicBezTo>
                    <a:pt x="24996" y="47655"/>
                    <a:pt x="35251" y="50646"/>
                    <a:pt x="40165" y="57055"/>
                  </a:cubicBezTo>
                  <a:lnTo>
                    <a:pt x="56616" y="44451"/>
                  </a:lnTo>
                  <a:cubicBezTo>
                    <a:pt x="56616" y="44451"/>
                    <a:pt x="51489" y="35906"/>
                    <a:pt x="50207" y="23941"/>
                  </a:cubicBezTo>
                  <a:cubicBezTo>
                    <a:pt x="48925" y="11977"/>
                    <a:pt x="43798" y="6422"/>
                    <a:pt x="39738" y="3858"/>
                  </a:cubicBezTo>
                  <a:cubicBezTo>
                    <a:pt x="37442" y="2408"/>
                    <a:pt x="32890" y="1"/>
                    <a:pt x="27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3253600" y="1036225"/>
              <a:ext cx="872300" cy="951900"/>
            </a:xfrm>
            <a:custGeom>
              <a:rect b="b" l="l" r="r" t="t"/>
              <a:pathLst>
                <a:path extrusionOk="0" h="38076" w="34892">
                  <a:moveTo>
                    <a:pt x="19313" y="305"/>
                  </a:moveTo>
                  <a:cubicBezTo>
                    <a:pt x="19516" y="305"/>
                    <a:pt x="19720" y="318"/>
                    <a:pt x="19923" y="345"/>
                  </a:cubicBezTo>
                  <a:cubicBezTo>
                    <a:pt x="20869" y="483"/>
                    <a:pt x="21781" y="965"/>
                    <a:pt x="22347" y="1768"/>
                  </a:cubicBezTo>
                  <a:cubicBezTo>
                    <a:pt x="22926" y="2556"/>
                    <a:pt x="23197" y="3562"/>
                    <a:pt x="23189" y="4565"/>
                  </a:cubicBezTo>
                  <a:cubicBezTo>
                    <a:pt x="23194" y="5573"/>
                    <a:pt x="22900" y="6572"/>
                    <a:pt x="22426" y="7489"/>
                  </a:cubicBezTo>
                  <a:cubicBezTo>
                    <a:pt x="21959" y="8411"/>
                    <a:pt x="21320" y="9250"/>
                    <a:pt x="20626" y="10047"/>
                  </a:cubicBezTo>
                  <a:cubicBezTo>
                    <a:pt x="19524" y="11288"/>
                    <a:pt x="18315" y="12462"/>
                    <a:pt x="17021" y="13561"/>
                  </a:cubicBezTo>
                  <a:lnTo>
                    <a:pt x="17021" y="13561"/>
                  </a:lnTo>
                  <a:cubicBezTo>
                    <a:pt x="16807" y="13260"/>
                    <a:pt x="16596" y="12952"/>
                    <a:pt x="16390" y="12639"/>
                  </a:cubicBezTo>
                  <a:cubicBezTo>
                    <a:pt x="15477" y="11239"/>
                    <a:pt x="14662" y="9671"/>
                    <a:pt x="14320" y="7928"/>
                  </a:cubicBezTo>
                  <a:cubicBezTo>
                    <a:pt x="13992" y="6202"/>
                    <a:pt x="14136" y="4261"/>
                    <a:pt x="15105" y="2665"/>
                  </a:cubicBezTo>
                  <a:cubicBezTo>
                    <a:pt x="15937" y="1233"/>
                    <a:pt x="17602" y="305"/>
                    <a:pt x="19313" y="305"/>
                  </a:cubicBezTo>
                  <a:close/>
                  <a:moveTo>
                    <a:pt x="4153" y="11150"/>
                  </a:moveTo>
                  <a:cubicBezTo>
                    <a:pt x="4733" y="11150"/>
                    <a:pt x="5312" y="11249"/>
                    <a:pt x="5855" y="11428"/>
                  </a:cubicBezTo>
                  <a:cubicBezTo>
                    <a:pt x="6710" y="11713"/>
                    <a:pt x="7477" y="12210"/>
                    <a:pt x="8158" y="12773"/>
                  </a:cubicBezTo>
                  <a:cubicBezTo>
                    <a:pt x="9522" y="13917"/>
                    <a:pt x="10568" y="15332"/>
                    <a:pt x="11662" y="16615"/>
                  </a:cubicBezTo>
                  <a:cubicBezTo>
                    <a:pt x="11812" y="16796"/>
                    <a:pt x="11962" y="16977"/>
                    <a:pt x="12112" y="17156"/>
                  </a:cubicBezTo>
                  <a:lnTo>
                    <a:pt x="12112" y="17156"/>
                  </a:lnTo>
                  <a:cubicBezTo>
                    <a:pt x="11602" y="17472"/>
                    <a:pt x="11085" y="17771"/>
                    <a:pt x="10560" y="18049"/>
                  </a:cubicBezTo>
                  <a:cubicBezTo>
                    <a:pt x="9104" y="18813"/>
                    <a:pt x="7498" y="19332"/>
                    <a:pt x="5907" y="19332"/>
                  </a:cubicBezTo>
                  <a:cubicBezTo>
                    <a:pt x="5466" y="19332"/>
                    <a:pt x="5026" y="19292"/>
                    <a:pt x="4590" y="19207"/>
                  </a:cubicBezTo>
                  <a:cubicBezTo>
                    <a:pt x="3599" y="19022"/>
                    <a:pt x="2652" y="18611"/>
                    <a:pt x="1909" y="17964"/>
                  </a:cubicBezTo>
                  <a:cubicBezTo>
                    <a:pt x="1159" y="17329"/>
                    <a:pt x="674" y="16429"/>
                    <a:pt x="493" y="15486"/>
                  </a:cubicBezTo>
                  <a:cubicBezTo>
                    <a:pt x="309" y="14546"/>
                    <a:pt x="434" y="13541"/>
                    <a:pt x="927" y="12750"/>
                  </a:cubicBezTo>
                  <a:cubicBezTo>
                    <a:pt x="1413" y="11953"/>
                    <a:pt x="2262" y="11438"/>
                    <a:pt x="3157" y="11252"/>
                  </a:cubicBezTo>
                  <a:cubicBezTo>
                    <a:pt x="3485" y="11183"/>
                    <a:pt x="3819" y="11150"/>
                    <a:pt x="4153" y="11150"/>
                  </a:cubicBezTo>
                  <a:close/>
                  <a:moveTo>
                    <a:pt x="19320" y="0"/>
                  </a:moveTo>
                  <a:cubicBezTo>
                    <a:pt x="17495" y="0"/>
                    <a:pt x="15737" y="992"/>
                    <a:pt x="14854" y="2511"/>
                  </a:cubicBezTo>
                  <a:cubicBezTo>
                    <a:pt x="13839" y="4194"/>
                    <a:pt x="13703" y="6202"/>
                    <a:pt x="14045" y="7979"/>
                  </a:cubicBezTo>
                  <a:cubicBezTo>
                    <a:pt x="14403" y="9777"/>
                    <a:pt x="15241" y="11369"/>
                    <a:pt x="16170" y="12782"/>
                  </a:cubicBezTo>
                  <a:cubicBezTo>
                    <a:pt x="16383" y="13105"/>
                    <a:pt x="16601" y="13420"/>
                    <a:pt x="16822" y="13729"/>
                  </a:cubicBezTo>
                  <a:lnTo>
                    <a:pt x="16822" y="13729"/>
                  </a:lnTo>
                  <a:cubicBezTo>
                    <a:pt x="16526" y="13977"/>
                    <a:pt x="16226" y="14221"/>
                    <a:pt x="15921" y="14461"/>
                  </a:cubicBezTo>
                  <a:cubicBezTo>
                    <a:pt x="14754" y="15368"/>
                    <a:pt x="13563" y="16240"/>
                    <a:pt x="12335" y="17016"/>
                  </a:cubicBezTo>
                  <a:lnTo>
                    <a:pt x="12335" y="17016"/>
                  </a:lnTo>
                  <a:lnTo>
                    <a:pt x="11865" y="16446"/>
                  </a:lnTo>
                  <a:cubicBezTo>
                    <a:pt x="10778" y="15163"/>
                    <a:pt x="9735" y="13739"/>
                    <a:pt x="8337" y="12558"/>
                  </a:cubicBezTo>
                  <a:cubicBezTo>
                    <a:pt x="7638" y="11976"/>
                    <a:pt x="6848" y="11460"/>
                    <a:pt x="5944" y="11156"/>
                  </a:cubicBezTo>
                  <a:cubicBezTo>
                    <a:pt x="5370" y="10966"/>
                    <a:pt x="4759" y="10859"/>
                    <a:pt x="4142" y="10859"/>
                  </a:cubicBezTo>
                  <a:cubicBezTo>
                    <a:pt x="3793" y="10859"/>
                    <a:pt x="3443" y="10893"/>
                    <a:pt x="3095" y="10966"/>
                  </a:cubicBezTo>
                  <a:cubicBezTo>
                    <a:pt x="2140" y="11160"/>
                    <a:pt x="1207" y="11717"/>
                    <a:pt x="673" y="12592"/>
                  </a:cubicBezTo>
                  <a:cubicBezTo>
                    <a:pt x="132" y="13460"/>
                    <a:pt x="0" y="14541"/>
                    <a:pt x="193" y="15543"/>
                  </a:cubicBezTo>
                  <a:cubicBezTo>
                    <a:pt x="385" y="16548"/>
                    <a:pt x="905" y="17515"/>
                    <a:pt x="1707" y="18197"/>
                  </a:cubicBezTo>
                  <a:cubicBezTo>
                    <a:pt x="2498" y="18887"/>
                    <a:pt x="3496" y="19318"/>
                    <a:pt x="4532" y="19513"/>
                  </a:cubicBezTo>
                  <a:cubicBezTo>
                    <a:pt x="4996" y="19601"/>
                    <a:pt x="5469" y="19643"/>
                    <a:pt x="5944" y="19643"/>
                  </a:cubicBezTo>
                  <a:cubicBezTo>
                    <a:pt x="6531" y="19643"/>
                    <a:pt x="7121" y="19578"/>
                    <a:pt x="7698" y="19451"/>
                  </a:cubicBezTo>
                  <a:cubicBezTo>
                    <a:pt x="8744" y="19225"/>
                    <a:pt x="9749" y="18823"/>
                    <a:pt x="10705" y="18330"/>
                  </a:cubicBezTo>
                  <a:cubicBezTo>
                    <a:pt x="11252" y="18040"/>
                    <a:pt x="11789" y="17730"/>
                    <a:pt x="12316" y="17402"/>
                  </a:cubicBezTo>
                  <a:lnTo>
                    <a:pt x="12316" y="17402"/>
                  </a:lnTo>
                  <a:cubicBezTo>
                    <a:pt x="14229" y="19700"/>
                    <a:pt x="16020" y="21852"/>
                    <a:pt x="17671" y="23835"/>
                  </a:cubicBezTo>
                  <a:lnTo>
                    <a:pt x="26388" y="34274"/>
                  </a:lnTo>
                  <a:lnTo>
                    <a:pt x="28770" y="37102"/>
                  </a:lnTo>
                  <a:lnTo>
                    <a:pt x="29396" y="37833"/>
                  </a:lnTo>
                  <a:cubicBezTo>
                    <a:pt x="29539" y="37996"/>
                    <a:pt x="29618" y="38075"/>
                    <a:pt x="29618" y="38075"/>
                  </a:cubicBezTo>
                  <a:cubicBezTo>
                    <a:pt x="29618" y="38075"/>
                    <a:pt x="29555" y="37982"/>
                    <a:pt x="29421" y="37813"/>
                  </a:cubicBezTo>
                  <a:cubicBezTo>
                    <a:pt x="29278" y="37634"/>
                    <a:pt x="29077" y="37383"/>
                    <a:pt x="28820" y="37061"/>
                  </a:cubicBezTo>
                  <a:lnTo>
                    <a:pt x="26483" y="34195"/>
                  </a:lnTo>
                  <a:cubicBezTo>
                    <a:pt x="24435" y="31705"/>
                    <a:pt x="21485" y="28119"/>
                    <a:pt x="17844" y="23691"/>
                  </a:cubicBezTo>
                  <a:lnTo>
                    <a:pt x="12538" y="17263"/>
                  </a:lnTo>
                  <a:lnTo>
                    <a:pt x="12538" y="17263"/>
                  </a:lnTo>
                  <a:cubicBezTo>
                    <a:pt x="13768" y="16484"/>
                    <a:pt x="14951" y="15617"/>
                    <a:pt x="16119" y="14710"/>
                  </a:cubicBezTo>
                  <a:cubicBezTo>
                    <a:pt x="16419" y="14472"/>
                    <a:pt x="16716" y="14231"/>
                    <a:pt x="17009" y="13987"/>
                  </a:cubicBezTo>
                  <a:lnTo>
                    <a:pt x="17009" y="13987"/>
                  </a:lnTo>
                  <a:cubicBezTo>
                    <a:pt x="17701" y="14937"/>
                    <a:pt x="18418" y="15828"/>
                    <a:pt x="19108" y="16698"/>
                  </a:cubicBezTo>
                  <a:cubicBezTo>
                    <a:pt x="20086" y="17925"/>
                    <a:pt x="21062" y="19072"/>
                    <a:pt x="22003" y="20158"/>
                  </a:cubicBezTo>
                  <a:cubicBezTo>
                    <a:pt x="25783" y="24489"/>
                    <a:pt x="29072" y="27780"/>
                    <a:pt x="31334" y="30059"/>
                  </a:cubicBezTo>
                  <a:lnTo>
                    <a:pt x="33959" y="32663"/>
                  </a:lnTo>
                  <a:lnTo>
                    <a:pt x="34649" y="33333"/>
                  </a:lnTo>
                  <a:cubicBezTo>
                    <a:pt x="34806" y="33483"/>
                    <a:pt x="34892" y="33554"/>
                    <a:pt x="34892" y="33554"/>
                  </a:cubicBezTo>
                  <a:cubicBezTo>
                    <a:pt x="34892" y="33554"/>
                    <a:pt x="34822" y="33468"/>
                    <a:pt x="34673" y="33310"/>
                  </a:cubicBezTo>
                  <a:lnTo>
                    <a:pt x="34005" y="32617"/>
                  </a:lnTo>
                  <a:lnTo>
                    <a:pt x="31422" y="29974"/>
                  </a:lnTo>
                  <a:cubicBezTo>
                    <a:pt x="29189" y="27667"/>
                    <a:pt x="25925" y="24355"/>
                    <a:pt x="22172" y="20013"/>
                  </a:cubicBezTo>
                  <a:cubicBezTo>
                    <a:pt x="21241" y="18923"/>
                    <a:pt x="20271" y="17774"/>
                    <a:pt x="19300" y="16547"/>
                  </a:cubicBezTo>
                  <a:cubicBezTo>
                    <a:pt x="18610" y="15671"/>
                    <a:pt x="17894" y="14772"/>
                    <a:pt x="17206" y="13820"/>
                  </a:cubicBezTo>
                  <a:lnTo>
                    <a:pt x="17206" y="13820"/>
                  </a:lnTo>
                  <a:cubicBezTo>
                    <a:pt x="18518" y="12707"/>
                    <a:pt x="19744" y="11518"/>
                    <a:pt x="20863" y="10255"/>
                  </a:cubicBezTo>
                  <a:cubicBezTo>
                    <a:pt x="21568" y="9445"/>
                    <a:pt x="22222" y="8586"/>
                    <a:pt x="22706" y="7631"/>
                  </a:cubicBezTo>
                  <a:cubicBezTo>
                    <a:pt x="23195" y="6684"/>
                    <a:pt x="23507" y="5629"/>
                    <a:pt x="23501" y="4564"/>
                  </a:cubicBezTo>
                  <a:cubicBezTo>
                    <a:pt x="23508" y="3507"/>
                    <a:pt x="23222" y="2436"/>
                    <a:pt x="22595" y="1584"/>
                  </a:cubicBezTo>
                  <a:cubicBezTo>
                    <a:pt x="21982" y="716"/>
                    <a:pt x="20978" y="185"/>
                    <a:pt x="19965" y="42"/>
                  </a:cubicBezTo>
                  <a:cubicBezTo>
                    <a:pt x="19750" y="14"/>
                    <a:pt x="19534" y="0"/>
                    <a:pt x="19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3863125" y="1766550"/>
              <a:ext cx="612225" cy="620425"/>
            </a:xfrm>
            <a:custGeom>
              <a:rect b="b" l="l" r="r" t="t"/>
              <a:pathLst>
                <a:path extrusionOk="0" h="24817" w="24489">
                  <a:moveTo>
                    <a:pt x="16389" y="1"/>
                  </a:moveTo>
                  <a:lnTo>
                    <a:pt x="0" y="12805"/>
                  </a:lnTo>
                  <a:lnTo>
                    <a:pt x="7617" y="22455"/>
                  </a:lnTo>
                  <a:lnTo>
                    <a:pt x="17869" y="24817"/>
                  </a:lnTo>
                  <a:lnTo>
                    <a:pt x="24024" y="19733"/>
                  </a:lnTo>
                  <a:lnTo>
                    <a:pt x="24489" y="10342"/>
                  </a:lnTo>
                  <a:lnTo>
                    <a:pt x="16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307425" y="2258400"/>
              <a:ext cx="156300" cy="131075"/>
            </a:xfrm>
            <a:custGeom>
              <a:rect b="b" l="l" r="r" t="t"/>
              <a:pathLst>
                <a:path extrusionOk="0" h="5243" w="6252">
                  <a:moveTo>
                    <a:pt x="5437" y="1"/>
                  </a:moveTo>
                  <a:cubicBezTo>
                    <a:pt x="4166" y="1"/>
                    <a:pt x="2868" y="415"/>
                    <a:pt x="1909" y="1228"/>
                  </a:cubicBezTo>
                  <a:cubicBezTo>
                    <a:pt x="745" y="2216"/>
                    <a:pt x="32" y="3716"/>
                    <a:pt x="1" y="5242"/>
                  </a:cubicBezTo>
                  <a:lnTo>
                    <a:pt x="6252" y="59"/>
                  </a:lnTo>
                  <a:cubicBezTo>
                    <a:pt x="5984" y="20"/>
                    <a:pt x="5711" y="1"/>
                    <a:pt x="5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4057100" y="2011875"/>
              <a:ext cx="391075" cy="308525"/>
            </a:xfrm>
            <a:custGeom>
              <a:rect b="b" l="l" r="r" t="t"/>
              <a:pathLst>
                <a:path extrusionOk="0" h="12341" w="15643">
                  <a:moveTo>
                    <a:pt x="15585" y="0"/>
                  </a:moveTo>
                  <a:cubicBezTo>
                    <a:pt x="15477" y="0"/>
                    <a:pt x="15214" y="24"/>
                    <a:pt x="14819" y="79"/>
                  </a:cubicBezTo>
                  <a:cubicBezTo>
                    <a:pt x="14295" y="152"/>
                    <a:pt x="13539" y="300"/>
                    <a:pt x="12627" y="559"/>
                  </a:cubicBezTo>
                  <a:cubicBezTo>
                    <a:pt x="10805" y="1069"/>
                    <a:pt x="8343" y="2125"/>
                    <a:pt x="6058" y="3931"/>
                  </a:cubicBezTo>
                  <a:cubicBezTo>
                    <a:pt x="3770" y="5735"/>
                    <a:pt x="2173" y="7885"/>
                    <a:pt x="1254" y="9539"/>
                  </a:cubicBezTo>
                  <a:cubicBezTo>
                    <a:pt x="789" y="10367"/>
                    <a:pt x="473" y="11067"/>
                    <a:pt x="278" y="11560"/>
                  </a:cubicBezTo>
                  <a:cubicBezTo>
                    <a:pt x="84" y="12053"/>
                    <a:pt x="0" y="12334"/>
                    <a:pt x="18" y="12341"/>
                  </a:cubicBezTo>
                  <a:cubicBezTo>
                    <a:pt x="18" y="12341"/>
                    <a:pt x="18" y="12341"/>
                    <a:pt x="19" y="12341"/>
                  </a:cubicBezTo>
                  <a:cubicBezTo>
                    <a:pt x="46" y="12341"/>
                    <a:pt x="169" y="12076"/>
                    <a:pt x="392" y="11610"/>
                  </a:cubicBezTo>
                  <a:cubicBezTo>
                    <a:pt x="619" y="11136"/>
                    <a:pt x="964" y="10457"/>
                    <a:pt x="1449" y="9653"/>
                  </a:cubicBezTo>
                  <a:cubicBezTo>
                    <a:pt x="2407" y="8046"/>
                    <a:pt x="4006" y="5955"/>
                    <a:pt x="6256" y="4181"/>
                  </a:cubicBezTo>
                  <a:cubicBezTo>
                    <a:pt x="8503" y="2405"/>
                    <a:pt x="10906" y="1335"/>
                    <a:pt x="12692" y="775"/>
                  </a:cubicBezTo>
                  <a:cubicBezTo>
                    <a:pt x="13587" y="491"/>
                    <a:pt x="14327" y="313"/>
                    <a:pt x="14842" y="201"/>
                  </a:cubicBezTo>
                  <a:cubicBezTo>
                    <a:pt x="15356" y="90"/>
                    <a:pt x="15642" y="32"/>
                    <a:pt x="15639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009575" y="1947825"/>
              <a:ext cx="391075" cy="308575"/>
            </a:xfrm>
            <a:custGeom>
              <a:rect b="b" l="l" r="r" t="t"/>
              <a:pathLst>
                <a:path extrusionOk="0" h="12343" w="15643">
                  <a:moveTo>
                    <a:pt x="15584" y="1"/>
                  </a:moveTo>
                  <a:cubicBezTo>
                    <a:pt x="15477" y="1"/>
                    <a:pt x="15214" y="24"/>
                    <a:pt x="14819" y="80"/>
                  </a:cubicBezTo>
                  <a:cubicBezTo>
                    <a:pt x="14295" y="153"/>
                    <a:pt x="13539" y="300"/>
                    <a:pt x="12627" y="561"/>
                  </a:cubicBezTo>
                  <a:cubicBezTo>
                    <a:pt x="10805" y="1071"/>
                    <a:pt x="8343" y="2126"/>
                    <a:pt x="6058" y="3932"/>
                  </a:cubicBezTo>
                  <a:cubicBezTo>
                    <a:pt x="3770" y="5737"/>
                    <a:pt x="2173" y="7886"/>
                    <a:pt x="1254" y="9540"/>
                  </a:cubicBezTo>
                  <a:cubicBezTo>
                    <a:pt x="789" y="10368"/>
                    <a:pt x="473" y="11068"/>
                    <a:pt x="278" y="11561"/>
                  </a:cubicBezTo>
                  <a:cubicBezTo>
                    <a:pt x="83" y="12055"/>
                    <a:pt x="0" y="12336"/>
                    <a:pt x="17" y="12342"/>
                  </a:cubicBezTo>
                  <a:cubicBezTo>
                    <a:pt x="18" y="12342"/>
                    <a:pt x="18" y="12342"/>
                    <a:pt x="19" y="12342"/>
                  </a:cubicBezTo>
                  <a:cubicBezTo>
                    <a:pt x="45" y="12342"/>
                    <a:pt x="168" y="12079"/>
                    <a:pt x="391" y="11612"/>
                  </a:cubicBezTo>
                  <a:cubicBezTo>
                    <a:pt x="618" y="11136"/>
                    <a:pt x="964" y="10458"/>
                    <a:pt x="1448" y="9653"/>
                  </a:cubicBezTo>
                  <a:cubicBezTo>
                    <a:pt x="2407" y="8047"/>
                    <a:pt x="4006" y="5957"/>
                    <a:pt x="6256" y="4182"/>
                  </a:cubicBezTo>
                  <a:cubicBezTo>
                    <a:pt x="8503" y="2407"/>
                    <a:pt x="10906" y="1337"/>
                    <a:pt x="12692" y="776"/>
                  </a:cubicBezTo>
                  <a:cubicBezTo>
                    <a:pt x="13587" y="491"/>
                    <a:pt x="14328" y="313"/>
                    <a:pt x="14841" y="202"/>
                  </a:cubicBezTo>
                  <a:cubicBezTo>
                    <a:pt x="15355" y="90"/>
                    <a:pt x="15642" y="33"/>
                    <a:pt x="15638" y="8"/>
                  </a:cubicBezTo>
                  <a:cubicBezTo>
                    <a:pt x="15637" y="4"/>
                    <a:pt x="15619" y="1"/>
                    <a:pt x="15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3960625" y="1889750"/>
              <a:ext cx="391100" cy="308550"/>
            </a:xfrm>
            <a:custGeom>
              <a:rect b="b" l="l" r="r" t="t"/>
              <a:pathLst>
                <a:path extrusionOk="0" h="12342" w="15644">
                  <a:moveTo>
                    <a:pt x="15585" y="0"/>
                  </a:moveTo>
                  <a:cubicBezTo>
                    <a:pt x="15477" y="0"/>
                    <a:pt x="15215" y="24"/>
                    <a:pt x="14821" y="79"/>
                  </a:cubicBezTo>
                  <a:cubicBezTo>
                    <a:pt x="14295" y="152"/>
                    <a:pt x="13541" y="299"/>
                    <a:pt x="12628" y="559"/>
                  </a:cubicBezTo>
                  <a:cubicBezTo>
                    <a:pt x="10805" y="1070"/>
                    <a:pt x="8345" y="2125"/>
                    <a:pt x="6060" y="3931"/>
                  </a:cubicBezTo>
                  <a:cubicBezTo>
                    <a:pt x="3772" y="5735"/>
                    <a:pt x="2174" y="7885"/>
                    <a:pt x="1256" y="9539"/>
                  </a:cubicBezTo>
                  <a:cubicBezTo>
                    <a:pt x="791" y="10367"/>
                    <a:pt x="473" y="11067"/>
                    <a:pt x="280" y="11560"/>
                  </a:cubicBezTo>
                  <a:cubicBezTo>
                    <a:pt x="85" y="12053"/>
                    <a:pt x="1" y="12334"/>
                    <a:pt x="19" y="12342"/>
                  </a:cubicBezTo>
                  <a:cubicBezTo>
                    <a:pt x="20" y="12342"/>
                    <a:pt x="20" y="12342"/>
                    <a:pt x="20" y="12342"/>
                  </a:cubicBezTo>
                  <a:cubicBezTo>
                    <a:pt x="46" y="12342"/>
                    <a:pt x="170" y="12078"/>
                    <a:pt x="393" y="11610"/>
                  </a:cubicBezTo>
                  <a:cubicBezTo>
                    <a:pt x="619" y="11135"/>
                    <a:pt x="966" y="10457"/>
                    <a:pt x="1450" y="9653"/>
                  </a:cubicBezTo>
                  <a:cubicBezTo>
                    <a:pt x="2409" y="8047"/>
                    <a:pt x="4007" y="5955"/>
                    <a:pt x="6256" y="4182"/>
                  </a:cubicBezTo>
                  <a:cubicBezTo>
                    <a:pt x="8503" y="2406"/>
                    <a:pt x="10908" y="1335"/>
                    <a:pt x="12694" y="775"/>
                  </a:cubicBezTo>
                  <a:cubicBezTo>
                    <a:pt x="13587" y="491"/>
                    <a:pt x="14330" y="312"/>
                    <a:pt x="14843" y="201"/>
                  </a:cubicBezTo>
                  <a:cubicBezTo>
                    <a:pt x="15357" y="90"/>
                    <a:pt x="15643" y="31"/>
                    <a:pt x="15640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2991950" y="957375"/>
              <a:ext cx="517550" cy="790975"/>
            </a:xfrm>
            <a:custGeom>
              <a:rect b="b" l="l" r="r" t="t"/>
              <a:pathLst>
                <a:path extrusionOk="0" h="31639" w="20702">
                  <a:moveTo>
                    <a:pt x="6262" y="0"/>
                  </a:moveTo>
                  <a:cubicBezTo>
                    <a:pt x="5881" y="0"/>
                    <a:pt x="5335" y="261"/>
                    <a:pt x="4677" y="807"/>
                  </a:cubicBezTo>
                  <a:cubicBezTo>
                    <a:pt x="3782" y="1547"/>
                    <a:pt x="2735" y="2858"/>
                    <a:pt x="1835" y="4720"/>
                  </a:cubicBezTo>
                  <a:cubicBezTo>
                    <a:pt x="932" y="6577"/>
                    <a:pt x="245" y="9007"/>
                    <a:pt x="125" y="11795"/>
                  </a:cubicBezTo>
                  <a:cubicBezTo>
                    <a:pt x="1" y="14574"/>
                    <a:pt x="502" y="17717"/>
                    <a:pt x="1871" y="20729"/>
                  </a:cubicBezTo>
                  <a:cubicBezTo>
                    <a:pt x="3271" y="23725"/>
                    <a:pt x="5336" y="26147"/>
                    <a:pt x="7530" y="27856"/>
                  </a:cubicBezTo>
                  <a:cubicBezTo>
                    <a:pt x="9727" y="29576"/>
                    <a:pt x="12020" y="30631"/>
                    <a:pt x="14019" y="31151"/>
                  </a:cubicBezTo>
                  <a:cubicBezTo>
                    <a:pt x="15334" y="31496"/>
                    <a:pt x="16510" y="31638"/>
                    <a:pt x="17486" y="31638"/>
                  </a:cubicBezTo>
                  <a:cubicBezTo>
                    <a:pt x="17994" y="31638"/>
                    <a:pt x="18449" y="31600"/>
                    <a:pt x="18841" y="31531"/>
                  </a:cubicBezTo>
                  <a:cubicBezTo>
                    <a:pt x="19988" y="31333"/>
                    <a:pt x="20597" y="30950"/>
                    <a:pt x="20632" y="30522"/>
                  </a:cubicBezTo>
                  <a:cubicBezTo>
                    <a:pt x="20701" y="29597"/>
                    <a:pt x="18539" y="28800"/>
                    <a:pt x="15777" y="27004"/>
                  </a:cubicBezTo>
                  <a:cubicBezTo>
                    <a:pt x="14390" y="26118"/>
                    <a:pt x="12861" y="24945"/>
                    <a:pt x="11414" y="23457"/>
                  </a:cubicBezTo>
                  <a:cubicBezTo>
                    <a:pt x="9963" y="21972"/>
                    <a:pt x="8634" y="20142"/>
                    <a:pt x="7654" y="18061"/>
                  </a:cubicBezTo>
                  <a:cubicBezTo>
                    <a:pt x="6708" y="15966"/>
                    <a:pt x="6181" y="13765"/>
                    <a:pt x="5993" y="11699"/>
                  </a:cubicBezTo>
                  <a:cubicBezTo>
                    <a:pt x="5801" y="9630"/>
                    <a:pt x="5903" y="7706"/>
                    <a:pt x="6130" y="6077"/>
                  </a:cubicBezTo>
                  <a:cubicBezTo>
                    <a:pt x="6558" y="2809"/>
                    <a:pt x="7357" y="649"/>
                    <a:pt x="6608" y="101"/>
                  </a:cubicBezTo>
                  <a:cubicBezTo>
                    <a:pt x="6516" y="34"/>
                    <a:pt x="6399" y="0"/>
                    <a:pt x="6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3608475" y="1732325"/>
              <a:ext cx="168975" cy="154425"/>
            </a:xfrm>
            <a:custGeom>
              <a:rect b="b" l="l" r="r" t="t"/>
              <a:pathLst>
                <a:path extrusionOk="0" h="6177" w="6759">
                  <a:moveTo>
                    <a:pt x="3109" y="1"/>
                  </a:moveTo>
                  <a:cubicBezTo>
                    <a:pt x="2537" y="1"/>
                    <a:pt x="1973" y="170"/>
                    <a:pt x="1493" y="524"/>
                  </a:cubicBezTo>
                  <a:cubicBezTo>
                    <a:pt x="202" y="1474"/>
                    <a:pt x="0" y="3390"/>
                    <a:pt x="1043" y="4807"/>
                  </a:cubicBezTo>
                  <a:cubicBezTo>
                    <a:pt x="1697" y="5696"/>
                    <a:pt x="2685" y="6177"/>
                    <a:pt x="3650" y="6177"/>
                  </a:cubicBezTo>
                  <a:cubicBezTo>
                    <a:pt x="4222" y="6177"/>
                    <a:pt x="4786" y="6008"/>
                    <a:pt x="5267" y="5654"/>
                  </a:cubicBezTo>
                  <a:cubicBezTo>
                    <a:pt x="6556" y="4705"/>
                    <a:pt x="6758" y="2787"/>
                    <a:pt x="5715" y="1370"/>
                  </a:cubicBezTo>
                  <a:cubicBezTo>
                    <a:pt x="5061" y="481"/>
                    <a:pt x="4073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2387300" y="1278675"/>
              <a:ext cx="363475" cy="7975"/>
            </a:xfrm>
            <a:custGeom>
              <a:rect b="b" l="l" r="r" t="t"/>
              <a:pathLst>
                <a:path extrusionOk="0" h="319" w="14539">
                  <a:moveTo>
                    <a:pt x="7269" y="0"/>
                  </a:moveTo>
                  <a:cubicBezTo>
                    <a:pt x="3254" y="0"/>
                    <a:pt x="0" y="71"/>
                    <a:pt x="0" y="159"/>
                  </a:cubicBezTo>
                  <a:cubicBezTo>
                    <a:pt x="0" y="248"/>
                    <a:pt x="3255" y="319"/>
                    <a:pt x="7269" y="319"/>
                  </a:cubicBezTo>
                  <a:cubicBezTo>
                    <a:pt x="11283" y="319"/>
                    <a:pt x="14539" y="248"/>
                    <a:pt x="14539" y="159"/>
                  </a:cubicBezTo>
                  <a:cubicBezTo>
                    <a:pt x="14539" y="71"/>
                    <a:pt x="11286" y="0"/>
                    <a:pt x="7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2568675" y="1056025"/>
              <a:ext cx="182425" cy="46075"/>
            </a:xfrm>
            <a:custGeom>
              <a:rect b="b" l="l" r="r" t="t"/>
              <a:pathLst>
                <a:path extrusionOk="0" h="1843" w="7297">
                  <a:moveTo>
                    <a:pt x="80" y="0"/>
                  </a:moveTo>
                  <a:cubicBezTo>
                    <a:pt x="44" y="0"/>
                    <a:pt x="24" y="4"/>
                    <a:pt x="22" y="13"/>
                  </a:cubicBezTo>
                  <a:cubicBezTo>
                    <a:pt x="0" y="99"/>
                    <a:pt x="1607" y="574"/>
                    <a:pt x="3610" y="1076"/>
                  </a:cubicBezTo>
                  <a:cubicBezTo>
                    <a:pt x="5406" y="1525"/>
                    <a:pt x="6912" y="1842"/>
                    <a:pt x="7219" y="1842"/>
                  </a:cubicBezTo>
                  <a:cubicBezTo>
                    <a:pt x="7254" y="1842"/>
                    <a:pt x="7274" y="1838"/>
                    <a:pt x="7276" y="1829"/>
                  </a:cubicBezTo>
                  <a:cubicBezTo>
                    <a:pt x="7297" y="1743"/>
                    <a:pt x="5692" y="1268"/>
                    <a:pt x="3688" y="767"/>
                  </a:cubicBezTo>
                  <a:cubicBezTo>
                    <a:pt x="1892" y="318"/>
                    <a:pt x="389" y="0"/>
                    <a:pt x="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2631650" y="735625"/>
              <a:ext cx="289300" cy="196575"/>
            </a:xfrm>
            <a:custGeom>
              <a:rect b="b" l="l" r="r" t="t"/>
              <a:pathLst>
                <a:path extrusionOk="0" h="7863" w="11572">
                  <a:moveTo>
                    <a:pt x="57" y="0"/>
                  </a:moveTo>
                  <a:cubicBezTo>
                    <a:pt x="53" y="0"/>
                    <a:pt x="51" y="1"/>
                    <a:pt x="50" y="3"/>
                  </a:cubicBezTo>
                  <a:cubicBezTo>
                    <a:pt x="1" y="75"/>
                    <a:pt x="2529" y="1894"/>
                    <a:pt x="5696" y="4063"/>
                  </a:cubicBezTo>
                  <a:cubicBezTo>
                    <a:pt x="8798" y="6188"/>
                    <a:pt x="11364" y="7862"/>
                    <a:pt x="11515" y="7862"/>
                  </a:cubicBezTo>
                  <a:cubicBezTo>
                    <a:pt x="11519" y="7862"/>
                    <a:pt x="11521" y="7861"/>
                    <a:pt x="11522" y="7860"/>
                  </a:cubicBezTo>
                  <a:cubicBezTo>
                    <a:pt x="11571" y="7788"/>
                    <a:pt x="9045" y="5971"/>
                    <a:pt x="5876" y="3801"/>
                  </a:cubicBezTo>
                  <a:cubicBezTo>
                    <a:pt x="2773" y="1675"/>
                    <a:pt x="20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2993600" y="586975"/>
              <a:ext cx="122175" cy="119225"/>
            </a:xfrm>
            <a:custGeom>
              <a:rect b="b" l="l" r="r" t="t"/>
              <a:pathLst>
                <a:path extrusionOk="0" h="4769" w="4887">
                  <a:moveTo>
                    <a:pt x="70" y="1"/>
                  </a:moveTo>
                  <a:cubicBezTo>
                    <a:pt x="67" y="1"/>
                    <a:pt x="64" y="1"/>
                    <a:pt x="62" y="3"/>
                  </a:cubicBezTo>
                  <a:cubicBezTo>
                    <a:pt x="1" y="66"/>
                    <a:pt x="1017" y="1182"/>
                    <a:pt x="2332" y="2498"/>
                  </a:cubicBezTo>
                  <a:cubicBezTo>
                    <a:pt x="3608" y="3774"/>
                    <a:pt x="4698" y="4769"/>
                    <a:pt x="4817" y="4769"/>
                  </a:cubicBezTo>
                  <a:cubicBezTo>
                    <a:pt x="4821" y="4769"/>
                    <a:pt x="4824" y="4768"/>
                    <a:pt x="4825" y="4766"/>
                  </a:cubicBezTo>
                  <a:cubicBezTo>
                    <a:pt x="4887" y="4704"/>
                    <a:pt x="3872" y="3588"/>
                    <a:pt x="2557" y="2272"/>
                  </a:cubicBezTo>
                  <a:cubicBezTo>
                    <a:pt x="1280" y="995"/>
                    <a:pt x="190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3252350" y="241450"/>
              <a:ext cx="151375" cy="371025"/>
            </a:xfrm>
            <a:custGeom>
              <a:rect b="b" l="l" r="r" t="t"/>
              <a:pathLst>
                <a:path extrusionOk="0" h="14841" w="6055">
                  <a:moveTo>
                    <a:pt x="84" y="1"/>
                  </a:moveTo>
                  <a:cubicBezTo>
                    <a:pt x="83" y="1"/>
                    <a:pt x="83" y="1"/>
                    <a:pt x="82" y="1"/>
                  </a:cubicBezTo>
                  <a:cubicBezTo>
                    <a:pt x="0" y="33"/>
                    <a:pt x="1253" y="3383"/>
                    <a:pt x="2880" y="7480"/>
                  </a:cubicBezTo>
                  <a:cubicBezTo>
                    <a:pt x="4498" y="11557"/>
                    <a:pt x="5878" y="14840"/>
                    <a:pt x="5972" y="14840"/>
                  </a:cubicBezTo>
                  <a:cubicBezTo>
                    <a:pt x="5973" y="14840"/>
                    <a:pt x="5973" y="14840"/>
                    <a:pt x="5974" y="14840"/>
                  </a:cubicBezTo>
                  <a:cubicBezTo>
                    <a:pt x="6055" y="14808"/>
                    <a:pt x="4803" y="11461"/>
                    <a:pt x="3176" y="7362"/>
                  </a:cubicBezTo>
                  <a:cubicBezTo>
                    <a:pt x="1557" y="3284"/>
                    <a:pt x="177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3650975" y="374000"/>
              <a:ext cx="16925" cy="188000"/>
            </a:xfrm>
            <a:custGeom>
              <a:rect b="b" l="l" r="r" t="t"/>
              <a:pathLst>
                <a:path extrusionOk="0" h="7520" w="677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6"/>
                    <a:pt x="41" y="1694"/>
                    <a:pt x="179" y="3770"/>
                  </a:cubicBezTo>
                  <a:cubicBezTo>
                    <a:pt x="318" y="5843"/>
                    <a:pt x="501" y="7519"/>
                    <a:pt x="589" y="7519"/>
                  </a:cubicBezTo>
                  <a:cubicBezTo>
                    <a:pt x="589" y="7519"/>
                    <a:pt x="589" y="7519"/>
                    <a:pt x="589" y="7519"/>
                  </a:cubicBezTo>
                  <a:cubicBezTo>
                    <a:pt x="677" y="7514"/>
                    <a:pt x="636" y="5827"/>
                    <a:pt x="497" y="3750"/>
                  </a:cubicBezTo>
                  <a:cubicBezTo>
                    <a:pt x="359" y="1676"/>
                    <a:pt x="176" y="0"/>
                    <a:pt x="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3827800" y="292075"/>
              <a:ext cx="114325" cy="358050"/>
            </a:xfrm>
            <a:custGeom>
              <a:rect b="b" l="l" r="r" t="t"/>
              <a:pathLst>
                <a:path extrusionOk="0" h="14322" w="4573">
                  <a:moveTo>
                    <a:pt x="4487" y="0"/>
                  </a:moveTo>
                  <a:cubicBezTo>
                    <a:pt x="4395" y="0"/>
                    <a:pt x="3346" y="3174"/>
                    <a:pt x="2134" y="7114"/>
                  </a:cubicBezTo>
                  <a:cubicBezTo>
                    <a:pt x="918" y="11070"/>
                    <a:pt x="1" y="14296"/>
                    <a:pt x="85" y="14322"/>
                  </a:cubicBezTo>
                  <a:cubicBezTo>
                    <a:pt x="85" y="14322"/>
                    <a:pt x="86" y="14322"/>
                    <a:pt x="86" y="14322"/>
                  </a:cubicBezTo>
                  <a:cubicBezTo>
                    <a:pt x="178" y="14322"/>
                    <a:pt x="1228" y="11146"/>
                    <a:pt x="2439" y="7208"/>
                  </a:cubicBezTo>
                  <a:cubicBezTo>
                    <a:pt x="3655" y="3253"/>
                    <a:pt x="4572" y="26"/>
                    <a:pt x="4488" y="0"/>
                  </a:cubicBezTo>
                  <a:cubicBezTo>
                    <a:pt x="4488" y="0"/>
                    <a:pt x="4487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3935875" y="1574825"/>
              <a:ext cx="1164600" cy="739950"/>
            </a:xfrm>
            <a:custGeom>
              <a:rect b="b" l="l" r="r" t="t"/>
              <a:pathLst>
                <a:path extrusionOk="0" h="29598" w="46584">
                  <a:moveTo>
                    <a:pt x="41126" y="1"/>
                  </a:moveTo>
                  <a:lnTo>
                    <a:pt x="31342" y="6155"/>
                  </a:lnTo>
                  <a:lnTo>
                    <a:pt x="32928" y="10312"/>
                  </a:lnTo>
                  <a:lnTo>
                    <a:pt x="11036" y="19320"/>
                  </a:lnTo>
                  <a:lnTo>
                    <a:pt x="5043" y="19595"/>
                  </a:lnTo>
                  <a:lnTo>
                    <a:pt x="622" y="18772"/>
                  </a:lnTo>
                  <a:lnTo>
                    <a:pt x="622" y="18772"/>
                  </a:lnTo>
                  <a:cubicBezTo>
                    <a:pt x="622" y="18772"/>
                    <a:pt x="233" y="19285"/>
                    <a:pt x="978" y="20078"/>
                  </a:cubicBezTo>
                  <a:cubicBezTo>
                    <a:pt x="1391" y="20518"/>
                    <a:pt x="2445" y="20908"/>
                    <a:pt x="3304" y="21170"/>
                  </a:cubicBezTo>
                  <a:lnTo>
                    <a:pt x="1" y="24161"/>
                  </a:lnTo>
                  <a:lnTo>
                    <a:pt x="4291" y="29598"/>
                  </a:lnTo>
                  <a:lnTo>
                    <a:pt x="18969" y="26049"/>
                  </a:lnTo>
                  <a:cubicBezTo>
                    <a:pt x="27094" y="24668"/>
                    <a:pt x="46446" y="20789"/>
                    <a:pt x="46519" y="15139"/>
                  </a:cubicBezTo>
                  <a:cubicBezTo>
                    <a:pt x="46584" y="10043"/>
                    <a:pt x="41126" y="1"/>
                    <a:pt x="4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2945400" y="1301575"/>
              <a:ext cx="153800" cy="418875"/>
            </a:xfrm>
            <a:custGeom>
              <a:rect b="b" l="l" r="r" t="t"/>
              <a:pathLst>
                <a:path extrusionOk="0" h="16755" w="6152">
                  <a:moveTo>
                    <a:pt x="3212" y="0"/>
                  </a:moveTo>
                  <a:cubicBezTo>
                    <a:pt x="2768" y="0"/>
                    <a:pt x="2392" y="406"/>
                    <a:pt x="2215" y="930"/>
                  </a:cubicBezTo>
                  <a:lnTo>
                    <a:pt x="461" y="5863"/>
                  </a:lnTo>
                  <a:cubicBezTo>
                    <a:pt x="288" y="6400"/>
                    <a:pt x="1" y="7408"/>
                    <a:pt x="322" y="8980"/>
                  </a:cubicBezTo>
                  <a:cubicBezTo>
                    <a:pt x="694" y="10803"/>
                    <a:pt x="1884" y="15608"/>
                    <a:pt x="3172" y="16755"/>
                  </a:cubicBezTo>
                  <a:lnTo>
                    <a:pt x="5660" y="14402"/>
                  </a:lnTo>
                  <a:lnTo>
                    <a:pt x="5275" y="13961"/>
                  </a:lnTo>
                  <a:cubicBezTo>
                    <a:pt x="5277" y="13888"/>
                    <a:pt x="5156" y="13674"/>
                    <a:pt x="5196" y="13608"/>
                  </a:cubicBezTo>
                  <a:cubicBezTo>
                    <a:pt x="6009" y="12306"/>
                    <a:pt x="5164" y="9994"/>
                    <a:pt x="4918" y="9261"/>
                  </a:cubicBezTo>
                  <a:lnTo>
                    <a:pt x="6058" y="5436"/>
                  </a:lnTo>
                  <a:cubicBezTo>
                    <a:pt x="6151" y="5145"/>
                    <a:pt x="6136" y="4594"/>
                    <a:pt x="5766" y="4435"/>
                  </a:cubicBezTo>
                  <a:cubicBezTo>
                    <a:pt x="5685" y="4401"/>
                    <a:pt x="5607" y="4383"/>
                    <a:pt x="5532" y="4383"/>
                  </a:cubicBezTo>
                  <a:cubicBezTo>
                    <a:pt x="5251" y="4383"/>
                    <a:pt x="4999" y="4629"/>
                    <a:pt x="4778" y="5211"/>
                  </a:cubicBezTo>
                  <a:lnTo>
                    <a:pt x="3431" y="8448"/>
                  </a:lnTo>
                  <a:lnTo>
                    <a:pt x="5086" y="3269"/>
                  </a:lnTo>
                  <a:cubicBezTo>
                    <a:pt x="5179" y="2978"/>
                    <a:pt x="5169" y="2457"/>
                    <a:pt x="4939" y="2257"/>
                  </a:cubicBezTo>
                  <a:cubicBezTo>
                    <a:pt x="4831" y="2163"/>
                    <a:pt x="4710" y="2121"/>
                    <a:pt x="4587" y="2121"/>
                  </a:cubicBezTo>
                  <a:cubicBezTo>
                    <a:pt x="4233" y="2121"/>
                    <a:pt x="3857" y="2470"/>
                    <a:pt x="3689" y="2965"/>
                  </a:cubicBezTo>
                  <a:lnTo>
                    <a:pt x="1875" y="7376"/>
                  </a:lnTo>
                  <a:lnTo>
                    <a:pt x="1873" y="7370"/>
                  </a:lnTo>
                  <a:lnTo>
                    <a:pt x="3789" y="1131"/>
                  </a:lnTo>
                  <a:cubicBezTo>
                    <a:pt x="3882" y="840"/>
                    <a:pt x="3875" y="412"/>
                    <a:pt x="3591" y="99"/>
                  </a:cubicBezTo>
                  <a:cubicBezTo>
                    <a:pt x="3461" y="31"/>
                    <a:pt x="3334" y="0"/>
                    <a:pt x="3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515400" y="411800"/>
            <a:ext cx="3765000" cy="7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PPP Defined:</a:t>
            </a:r>
            <a:endParaRPr sz="3400"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491850" y="1516675"/>
            <a:ext cx="38121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The Paycheck Protection Program is a federal program that consisted of loaning to small businesses affected by the COVID-19 pandemic. 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The loans can be up to $10 million and is only for businesses with 500 employees or less.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About $800 billion in loans was provided by the U.S. Government.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grpSp>
        <p:nvGrpSpPr>
          <p:cNvPr id="265" name="Google Shape;265;p31"/>
          <p:cNvGrpSpPr/>
          <p:nvPr/>
        </p:nvGrpSpPr>
        <p:grpSpPr>
          <a:xfrm>
            <a:off x="3254472" y="829740"/>
            <a:ext cx="5972726" cy="4223604"/>
            <a:chOff x="24704" y="331325"/>
            <a:chExt cx="7142700" cy="5050950"/>
          </a:xfrm>
        </p:grpSpPr>
        <p:sp>
          <p:nvSpPr>
            <p:cNvPr id="266" name="Google Shape;266;p31"/>
            <p:cNvSpPr/>
            <p:nvPr/>
          </p:nvSpPr>
          <p:spPr>
            <a:xfrm>
              <a:off x="5971325" y="4136400"/>
              <a:ext cx="612075" cy="479775"/>
            </a:xfrm>
            <a:custGeom>
              <a:rect b="b" l="l" r="r" t="t"/>
              <a:pathLst>
                <a:path extrusionOk="0" h="19191" w="24483">
                  <a:moveTo>
                    <a:pt x="16666" y="1"/>
                  </a:moveTo>
                  <a:cubicBezTo>
                    <a:pt x="14233" y="1"/>
                    <a:pt x="11956" y="1598"/>
                    <a:pt x="10718" y="3706"/>
                  </a:cubicBezTo>
                  <a:cubicBezTo>
                    <a:pt x="9601" y="5606"/>
                    <a:pt x="9139" y="7971"/>
                    <a:pt x="7458" y="9393"/>
                  </a:cubicBezTo>
                  <a:cubicBezTo>
                    <a:pt x="6566" y="10149"/>
                    <a:pt x="5434" y="10540"/>
                    <a:pt x="4356" y="10992"/>
                  </a:cubicBezTo>
                  <a:cubicBezTo>
                    <a:pt x="3280" y="11445"/>
                    <a:pt x="2089" y="11951"/>
                    <a:pt x="1529" y="12975"/>
                  </a:cubicBezTo>
                  <a:cubicBezTo>
                    <a:pt x="0" y="15771"/>
                    <a:pt x="1983" y="18174"/>
                    <a:pt x="2872" y="18932"/>
                  </a:cubicBezTo>
                  <a:lnTo>
                    <a:pt x="3216" y="18695"/>
                  </a:lnTo>
                  <a:lnTo>
                    <a:pt x="19025" y="19177"/>
                  </a:lnTo>
                  <a:cubicBezTo>
                    <a:pt x="19274" y="19185"/>
                    <a:pt x="19528" y="19191"/>
                    <a:pt x="19783" y="19191"/>
                  </a:cubicBezTo>
                  <a:cubicBezTo>
                    <a:pt x="21039" y="19191"/>
                    <a:pt x="22324" y="19043"/>
                    <a:pt x="23229" y="18213"/>
                  </a:cubicBezTo>
                  <a:cubicBezTo>
                    <a:pt x="24410" y="17132"/>
                    <a:pt x="24482" y="15327"/>
                    <a:pt x="24469" y="13726"/>
                  </a:cubicBezTo>
                  <a:cubicBezTo>
                    <a:pt x="24446" y="10831"/>
                    <a:pt x="24409" y="7853"/>
                    <a:pt x="23314" y="5171"/>
                  </a:cubicBezTo>
                  <a:cubicBezTo>
                    <a:pt x="22222" y="2489"/>
                    <a:pt x="19809" y="137"/>
                    <a:pt x="16917" y="6"/>
                  </a:cubicBezTo>
                  <a:cubicBezTo>
                    <a:pt x="16833" y="3"/>
                    <a:pt x="16750" y="1"/>
                    <a:pt x="1666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790350" y="3671225"/>
              <a:ext cx="945025" cy="1106550"/>
            </a:xfrm>
            <a:custGeom>
              <a:rect b="b" l="l" r="r" t="t"/>
              <a:pathLst>
                <a:path extrusionOk="0" h="44262" w="37801">
                  <a:moveTo>
                    <a:pt x="4304" y="377"/>
                  </a:moveTo>
                  <a:cubicBezTo>
                    <a:pt x="4453" y="1161"/>
                    <a:pt x="5144" y="5436"/>
                    <a:pt x="6068" y="11239"/>
                  </a:cubicBezTo>
                  <a:lnTo>
                    <a:pt x="2274" y="11239"/>
                  </a:lnTo>
                  <a:lnTo>
                    <a:pt x="443" y="377"/>
                  </a:lnTo>
                  <a:close/>
                  <a:moveTo>
                    <a:pt x="12351" y="376"/>
                  </a:moveTo>
                  <a:lnTo>
                    <a:pt x="13199" y="11239"/>
                  </a:lnTo>
                  <a:lnTo>
                    <a:pt x="6447" y="11239"/>
                  </a:lnTo>
                  <a:cubicBezTo>
                    <a:pt x="6209" y="9738"/>
                    <a:pt x="5981" y="8319"/>
                    <a:pt x="5777" y="7040"/>
                  </a:cubicBezTo>
                  <a:cubicBezTo>
                    <a:pt x="5073" y="2649"/>
                    <a:pt x="4807" y="996"/>
                    <a:pt x="4662" y="376"/>
                  </a:cubicBezTo>
                  <a:close/>
                  <a:moveTo>
                    <a:pt x="19706" y="377"/>
                  </a:moveTo>
                  <a:lnTo>
                    <a:pt x="19958" y="11239"/>
                  </a:lnTo>
                  <a:lnTo>
                    <a:pt x="13576" y="11239"/>
                  </a:lnTo>
                  <a:lnTo>
                    <a:pt x="12727" y="377"/>
                  </a:lnTo>
                  <a:close/>
                  <a:moveTo>
                    <a:pt x="27262" y="377"/>
                  </a:moveTo>
                  <a:lnTo>
                    <a:pt x="26900" y="11239"/>
                  </a:lnTo>
                  <a:lnTo>
                    <a:pt x="20332" y="11239"/>
                  </a:lnTo>
                  <a:lnTo>
                    <a:pt x="20082" y="377"/>
                  </a:lnTo>
                  <a:close/>
                  <a:moveTo>
                    <a:pt x="32850" y="377"/>
                  </a:moveTo>
                  <a:lnTo>
                    <a:pt x="31917" y="11239"/>
                  </a:lnTo>
                  <a:lnTo>
                    <a:pt x="27275" y="11239"/>
                  </a:lnTo>
                  <a:lnTo>
                    <a:pt x="27638" y="377"/>
                  </a:lnTo>
                  <a:close/>
                  <a:moveTo>
                    <a:pt x="37377" y="377"/>
                  </a:moveTo>
                  <a:lnTo>
                    <a:pt x="36097" y="11239"/>
                  </a:lnTo>
                  <a:lnTo>
                    <a:pt x="32293" y="11239"/>
                  </a:lnTo>
                  <a:lnTo>
                    <a:pt x="33225" y="377"/>
                  </a:lnTo>
                  <a:close/>
                  <a:moveTo>
                    <a:pt x="31675" y="14050"/>
                  </a:moveTo>
                  <a:lnTo>
                    <a:pt x="30669" y="25779"/>
                  </a:lnTo>
                  <a:lnTo>
                    <a:pt x="26790" y="25779"/>
                  </a:lnTo>
                  <a:lnTo>
                    <a:pt x="27182" y="14050"/>
                  </a:lnTo>
                  <a:close/>
                  <a:moveTo>
                    <a:pt x="35767" y="14050"/>
                  </a:moveTo>
                  <a:lnTo>
                    <a:pt x="34384" y="25779"/>
                  </a:lnTo>
                  <a:lnTo>
                    <a:pt x="31047" y="25779"/>
                  </a:lnTo>
                  <a:lnTo>
                    <a:pt x="32053" y="14050"/>
                  </a:lnTo>
                  <a:close/>
                  <a:moveTo>
                    <a:pt x="6516" y="14052"/>
                  </a:moveTo>
                  <a:cubicBezTo>
                    <a:pt x="7091" y="17674"/>
                    <a:pt x="7729" y="21709"/>
                    <a:pt x="8371" y="25779"/>
                  </a:cubicBezTo>
                  <a:lnTo>
                    <a:pt x="8371" y="25781"/>
                  </a:lnTo>
                  <a:lnTo>
                    <a:pt x="4724" y="25781"/>
                  </a:lnTo>
                  <a:lnTo>
                    <a:pt x="2747" y="14052"/>
                  </a:lnTo>
                  <a:close/>
                  <a:moveTo>
                    <a:pt x="13420" y="14052"/>
                  </a:moveTo>
                  <a:lnTo>
                    <a:pt x="14334" y="25781"/>
                  </a:lnTo>
                  <a:lnTo>
                    <a:pt x="8752" y="25781"/>
                  </a:lnTo>
                  <a:cubicBezTo>
                    <a:pt x="8564" y="24590"/>
                    <a:pt x="8373" y="23386"/>
                    <a:pt x="8183" y="22181"/>
                  </a:cubicBezTo>
                  <a:cubicBezTo>
                    <a:pt x="7745" y="19412"/>
                    <a:pt x="7306" y="16645"/>
                    <a:pt x="6895" y="14052"/>
                  </a:cubicBezTo>
                  <a:close/>
                  <a:moveTo>
                    <a:pt x="20023" y="14052"/>
                  </a:moveTo>
                  <a:lnTo>
                    <a:pt x="20294" y="25781"/>
                  </a:lnTo>
                  <a:lnTo>
                    <a:pt x="14712" y="25781"/>
                  </a:lnTo>
                  <a:lnTo>
                    <a:pt x="13795" y="14052"/>
                  </a:lnTo>
                  <a:close/>
                  <a:moveTo>
                    <a:pt x="26806" y="14052"/>
                  </a:moveTo>
                  <a:lnTo>
                    <a:pt x="26414" y="25781"/>
                  </a:lnTo>
                  <a:lnTo>
                    <a:pt x="20668" y="25781"/>
                  </a:lnTo>
                  <a:lnTo>
                    <a:pt x="20397" y="14052"/>
                  </a:lnTo>
                  <a:close/>
                  <a:moveTo>
                    <a:pt x="8815" y="28593"/>
                  </a:moveTo>
                  <a:cubicBezTo>
                    <a:pt x="9371" y="32119"/>
                    <a:pt x="9918" y="35595"/>
                    <a:pt x="10419" y="38783"/>
                  </a:cubicBezTo>
                  <a:lnTo>
                    <a:pt x="6914" y="38783"/>
                  </a:lnTo>
                  <a:lnTo>
                    <a:pt x="5197" y="28593"/>
                  </a:lnTo>
                  <a:close/>
                  <a:moveTo>
                    <a:pt x="14555" y="28593"/>
                  </a:moveTo>
                  <a:lnTo>
                    <a:pt x="15350" y="38783"/>
                  </a:lnTo>
                  <a:lnTo>
                    <a:pt x="10800" y="38783"/>
                  </a:lnTo>
                  <a:cubicBezTo>
                    <a:pt x="10367" y="36031"/>
                    <a:pt x="9803" y="32456"/>
                    <a:pt x="9196" y="28593"/>
                  </a:cubicBezTo>
                  <a:close/>
                  <a:moveTo>
                    <a:pt x="20360" y="28593"/>
                  </a:moveTo>
                  <a:lnTo>
                    <a:pt x="20595" y="38783"/>
                  </a:lnTo>
                  <a:lnTo>
                    <a:pt x="15726" y="38783"/>
                  </a:lnTo>
                  <a:lnTo>
                    <a:pt x="14931" y="28593"/>
                  </a:lnTo>
                  <a:close/>
                  <a:moveTo>
                    <a:pt x="26321" y="28593"/>
                  </a:moveTo>
                  <a:lnTo>
                    <a:pt x="25980" y="38783"/>
                  </a:lnTo>
                  <a:lnTo>
                    <a:pt x="20971" y="38783"/>
                  </a:lnTo>
                  <a:lnTo>
                    <a:pt x="20734" y="28593"/>
                  </a:lnTo>
                  <a:close/>
                  <a:moveTo>
                    <a:pt x="30428" y="28593"/>
                  </a:moveTo>
                  <a:lnTo>
                    <a:pt x="29554" y="38783"/>
                  </a:lnTo>
                  <a:lnTo>
                    <a:pt x="26356" y="38783"/>
                  </a:lnTo>
                  <a:lnTo>
                    <a:pt x="26695" y="28593"/>
                  </a:lnTo>
                  <a:close/>
                  <a:moveTo>
                    <a:pt x="34052" y="28593"/>
                  </a:moveTo>
                  <a:lnTo>
                    <a:pt x="32851" y="38783"/>
                  </a:lnTo>
                  <a:lnTo>
                    <a:pt x="29929" y="38783"/>
                  </a:lnTo>
                  <a:lnTo>
                    <a:pt x="30805" y="28593"/>
                  </a:lnTo>
                  <a:close/>
                  <a:moveTo>
                    <a:pt x="0" y="0"/>
                  </a:moveTo>
                  <a:lnTo>
                    <a:pt x="6810" y="40414"/>
                  </a:lnTo>
                  <a:cubicBezTo>
                    <a:pt x="7107" y="42179"/>
                    <a:pt x="8391" y="43540"/>
                    <a:pt x="10037" y="44012"/>
                  </a:cubicBezTo>
                  <a:cubicBezTo>
                    <a:pt x="10080" y="44026"/>
                    <a:pt x="10125" y="44036"/>
                    <a:pt x="10169" y="44048"/>
                  </a:cubicBezTo>
                  <a:cubicBezTo>
                    <a:pt x="10282" y="44077"/>
                    <a:pt x="10390" y="44115"/>
                    <a:pt x="10506" y="44134"/>
                  </a:cubicBezTo>
                  <a:cubicBezTo>
                    <a:pt x="10759" y="44185"/>
                    <a:pt x="11015" y="44214"/>
                    <a:pt x="11273" y="44222"/>
                  </a:cubicBezTo>
                  <a:cubicBezTo>
                    <a:pt x="11277" y="44236"/>
                    <a:pt x="11278" y="44249"/>
                    <a:pt x="11280" y="44262"/>
                  </a:cubicBezTo>
                  <a:lnTo>
                    <a:pt x="11465" y="44232"/>
                  </a:lnTo>
                  <a:lnTo>
                    <a:pt x="28312" y="44232"/>
                  </a:lnTo>
                  <a:cubicBezTo>
                    <a:pt x="28623" y="44232"/>
                    <a:pt x="28933" y="44201"/>
                    <a:pt x="29237" y="44141"/>
                  </a:cubicBezTo>
                  <a:cubicBezTo>
                    <a:pt x="31228" y="43834"/>
                    <a:pt x="32820" y="42244"/>
                    <a:pt x="33062" y="40190"/>
                  </a:cubicBezTo>
                  <a:lnTo>
                    <a:pt x="36345" y="12345"/>
                  </a:lnTo>
                  <a:lnTo>
                    <a:pt x="36494" y="11237"/>
                  </a:lnTo>
                  <a:lnTo>
                    <a:pt x="36476" y="11237"/>
                  </a:lnTo>
                  <a:lnTo>
                    <a:pt x="37776" y="209"/>
                  </a:lnTo>
                  <a:lnTo>
                    <a:pt x="37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4704" y="5031667"/>
              <a:ext cx="7142700" cy="12800"/>
            </a:xfrm>
            <a:custGeom>
              <a:rect b="b" l="l" r="r" t="t"/>
              <a:pathLst>
                <a:path extrusionOk="0" h="512" w="285708">
                  <a:moveTo>
                    <a:pt x="142861" y="1"/>
                  </a:moveTo>
                  <a:cubicBezTo>
                    <a:pt x="63950" y="1"/>
                    <a:pt x="0" y="115"/>
                    <a:pt x="0" y="255"/>
                  </a:cubicBezTo>
                  <a:cubicBezTo>
                    <a:pt x="0" y="398"/>
                    <a:pt x="63950" y="512"/>
                    <a:pt x="142861" y="512"/>
                  </a:cubicBezTo>
                  <a:cubicBezTo>
                    <a:pt x="221745" y="512"/>
                    <a:pt x="285708" y="398"/>
                    <a:pt x="285708" y="255"/>
                  </a:cubicBezTo>
                  <a:cubicBezTo>
                    <a:pt x="285708" y="117"/>
                    <a:pt x="221746" y="1"/>
                    <a:pt x="142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653700" y="2183450"/>
              <a:ext cx="114725" cy="2600750"/>
            </a:xfrm>
            <a:custGeom>
              <a:rect b="b" l="l" r="r" t="t"/>
              <a:pathLst>
                <a:path extrusionOk="0" h="104030" w="4589">
                  <a:moveTo>
                    <a:pt x="0" y="1"/>
                  </a:moveTo>
                  <a:lnTo>
                    <a:pt x="0" y="104029"/>
                  </a:lnTo>
                  <a:lnTo>
                    <a:pt x="4588" y="104029"/>
                  </a:lnTo>
                  <a:cubicBezTo>
                    <a:pt x="4588" y="104029"/>
                    <a:pt x="4471" y="659"/>
                    <a:pt x="4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639125" y="2410650"/>
              <a:ext cx="114725" cy="2368925"/>
            </a:xfrm>
            <a:custGeom>
              <a:rect b="b" l="l" r="r" t="t"/>
              <a:pathLst>
                <a:path extrusionOk="0" h="94757" w="4589">
                  <a:moveTo>
                    <a:pt x="1" y="0"/>
                  </a:moveTo>
                  <a:lnTo>
                    <a:pt x="1" y="94757"/>
                  </a:lnTo>
                  <a:lnTo>
                    <a:pt x="4589" y="94757"/>
                  </a:lnTo>
                  <a:cubicBezTo>
                    <a:pt x="4589" y="94757"/>
                    <a:pt x="4471" y="659"/>
                    <a:pt x="4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5216075" y="1979050"/>
              <a:ext cx="114725" cy="2800525"/>
            </a:xfrm>
            <a:custGeom>
              <a:rect b="b" l="l" r="r" t="t"/>
              <a:pathLst>
                <a:path extrusionOk="0" h="112021" w="4589">
                  <a:moveTo>
                    <a:pt x="0" y="0"/>
                  </a:moveTo>
                  <a:lnTo>
                    <a:pt x="0" y="112021"/>
                  </a:lnTo>
                  <a:lnTo>
                    <a:pt x="4588" y="112021"/>
                  </a:lnTo>
                  <a:cubicBezTo>
                    <a:pt x="4588" y="112021"/>
                    <a:pt x="4470" y="658"/>
                    <a:pt x="4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5183475" y="1212550"/>
              <a:ext cx="114900" cy="857650"/>
            </a:xfrm>
            <a:custGeom>
              <a:rect b="b" l="l" r="r" t="t"/>
              <a:pathLst>
                <a:path extrusionOk="0" h="34306" w="4596">
                  <a:moveTo>
                    <a:pt x="4239" y="1"/>
                  </a:moveTo>
                  <a:lnTo>
                    <a:pt x="4239" y="1"/>
                  </a:lnTo>
                  <a:cubicBezTo>
                    <a:pt x="4236" y="1"/>
                    <a:pt x="4233" y="4"/>
                    <a:pt x="4229" y="9"/>
                  </a:cubicBezTo>
                  <a:lnTo>
                    <a:pt x="1003" y="424"/>
                  </a:lnTo>
                  <a:lnTo>
                    <a:pt x="1" y="34306"/>
                  </a:lnTo>
                  <a:lnTo>
                    <a:pt x="4229" y="33656"/>
                  </a:lnTo>
                  <a:cubicBezTo>
                    <a:pt x="4229" y="33656"/>
                    <a:pt x="4595" y="1"/>
                    <a:pt x="4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640625" y="693975"/>
              <a:ext cx="2904775" cy="1768075"/>
            </a:xfrm>
            <a:custGeom>
              <a:rect b="b" l="l" r="r" t="t"/>
              <a:pathLst>
                <a:path extrusionOk="0" h="70723" w="116191">
                  <a:moveTo>
                    <a:pt x="31849" y="1"/>
                  </a:moveTo>
                  <a:lnTo>
                    <a:pt x="0" y="60569"/>
                  </a:lnTo>
                  <a:lnTo>
                    <a:pt x="82082" y="70712"/>
                  </a:lnTo>
                  <a:cubicBezTo>
                    <a:pt x="82080" y="70719"/>
                    <a:pt x="82079" y="70723"/>
                    <a:pt x="82081" y="70723"/>
                  </a:cubicBezTo>
                  <a:cubicBezTo>
                    <a:pt x="82273" y="70723"/>
                    <a:pt x="116191" y="7723"/>
                    <a:pt x="116191" y="7723"/>
                  </a:cubicBezTo>
                  <a:lnTo>
                    <a:pt x="115557" y="4837"/>
                  </a:lnTo>
                  <a:lnTo>
                    <a:pt x="318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609800" y="612875"/>
              <a:ext cx="2919775" cy="1791875"/>
            </a:xfrm>
            <a:custGeom>
              <a:rect b="b" l="l" r="r" t="t"/>
              <a:pathLst>
                <a:path extrusionOk="0" h="71675" w="116791">
                  <a:moveTo>
                    <a:pt x="31329" y="1"/>
                  </a:moveTo>
                  <a:lnTo>
                    <a:pt x="0" y="61326"/>
                  </a:lnTo>
                  <a:lnTo>
                    <a:pt x="82970" y="71675"/>
                  </a:lnTo>
                  <a:lnTo>
                    <a:pt x="82970" y="71675"/>
                  </a:lnTo>
                  <a:cubicBezTo>
                    <a:pt x="82885" y="70071"/>
                    <a:pt x="116790" y="7844"/>
                    <a:pt x="116790" y="7844"/>
                  </a:cubicBezTo>
                  <a:lnTo>
                    <a:pt x="31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310050" y="723450"/>
              <a:ext cx="1590225" cy="1323525"/>
            </a:xfrm>
            <a:custGeom>
              <a:rect b="b" l="l" r="r" t="t"/>
              <a:pathLst>
                <a:path extrusionOk="0" h="52941" w="63609">
                  <a:moveTo>
                    <a:pt x="21234" y="1"/>
                  </a:moveTo>
                  <a:lnTo>
                    <a:pt x="0" y="47965"/>
                  </a:lnTo>
                  <a:lnTo>
                    <a:pt x="15254" y="49865"/>
                  </a:lnTo>
                  <a:lnTo>
                    <a:pt x="44719" y="52940"/>
                  </a:lnTo>
                  <a:lnTo>
                    <a:pt x="63609" y="5218"/>
                  </a:lnTo>
                  <a:lnTo>
                    <a:pt x="2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956550" y="1015575"/>
              <a:ext cx="560100" cy="548025"/>
            </a:xfrm>
            <a:custGeom>
              <a:rect b="b" l="l" r="r" t="t"/>
              <a:pathLst>
                <a:path extrusionOk="0" h="21921" w="22404">
                  <a:moveTo>
                    <a:pt x="12337" y="170"/>
                  </a:moveTo>
                  <a:cubicBezTo>
                    <a:pt x="12898" y="170"/>
                    <a:pt x="13412" y="205"/>
                    <a:pt x="13869" y="239"/>
                  </a:cubicBezTo>
                  <a:cubicBezTo>
                    <a:pt x="14763" y="316"/>
                    <a:pt x="15454" y="416"/>
                    <a:pt x="15923" y="471"/>
                  </a:cubicBezTo>
                  <a:lnTo>
                    <a:pt x="16457" y="538"/>
                  </a:lnTo>
                  <a:cubicBezTo>
                    <a:pt x="16509" y="544"/>
                    <a:pt x="16551" y="548"/>
                    <a:pt x="16581" y="550"/>
                  </a:cubicBezTo>
                  <a:lnTo>
                    <a:pt x="16581" y="550"/>
                  </a:lnTo>
                  <a:cubicBezTo>
                    <a:pt x="16695" y="589"/>
                    <a:pt x="16879" y="652"/>
                    <a:pt x="17125" y="749"/>
                  </a:cubicBezTo>
                  <a:cubicBezTo>
                    <a:pt x="17763" y="997"/>
                    <a:pt x="18366" y="1332"/>
                    <a:pt x="18915" y="1743"/>
                  </a:cubicBezTo>
                  <a:cubicBezTo>
                    <a:pt x="19785" y="2389"/>
                    <a:pt x="20517" y="3202"/>
                    <a:pt x="21066" y="4136"/>
                  </a:cubicBezTo>
                  <a:cubicBezTo>
                    <a:pt x="21708" y="5214"/>
                    <a:pt x="22170" y="6639"/>
                    <a:pt x="22069" y="8223"/>
                  </a:cubicBezTo>
                  <a:cubicBezTo>
                    <a:pt x="21981" y="9797"/>
                    <a:pt x="21362" y="11511"/>
                    <a:pt x="20153" y="12925"/>
                  </a:cubicBezTo>
                  <a:cubicBezTo>
                    <a:pt x="19539" y="13623"/>
                    <a:pt x="18809" y="14258"/>
                    <a:pt x="17897" y="14650"/>
                  </a:cubicBezTo>
                  <a:cubicBezTo>
                    <a:pt x="16996" y="15067"/>
                    <a:pt x="16008" y="15375"/>
                    <a:pt x="15003" y="15726"/>
                  </a:cubicBezTo>
                  <a:cubicBezTo>
                    <a:pt x="14500" y="15900"/>
                    <a:pt x="13992" y="16082"/>
                    <a:pt x="13482" y="16290"/>
                  </a:cubicBezTo>
                  <a:cubicBezTo>
                    <a:pt x="13229" y="16393"/>
                    <a:pt x="12976" y="16509"/>
                    <a:pt x="12725" y="16628"/>
                  </a:cubicBezTo>
                  <a:lnTo>
                    <a:pt x="12349" y="16822"/>
                  </a:lnTo>
                  <a:cubicBezTo>
                    <a:pt x="12199" y="16914"/>
                    <a:pt x="12101" y="17015"/>
                    <a:pt x="11994" y="17118"/>
                  </a:cubicBezTo>
                  <a:cubicBezTo>
                    <a:pt x="11591" y="17536"/>
                    <a:pt x="11263" y="18011"/>
                    <a:pt x="10993" y="18529"/>
                  </a:cubicBezTo>
                  <a:cubicBezTo>
                    <a:pt x="10714" y="19052"/>
                    <a:pt x="10570" y="19614"/>
                    <a:pt x="10310" y="20105"/>
                  </a:cubicBezTo>
                  <a:cubicBezTo>
                    <a:pt x="10057" y="20602"/>
                    <a:pt x="9729" y="21076"/>
                    <a:pt x="9255" y="21334"/>
                  </a:cubicBezTo>
                  <a:cubicBezTo>
                    <a:pt x="8916" y="21514"/>
                    <a:pt x="8523" y="21575"/>
                    <a:pt x="8115" y="21575"/>
                  </a:cubicBezTo>
                  <a:cubicBezTo>
                    <a:pt x="7950" y="21575"/>
                    <a:pt x="7784" y="21565"/>
                    <a:pt x="7617" y="21549"/>
                  </a:cubicBezTo>
                  <a:lnTo>
                    <a:pt x="4017" y="21126"/>
                  </a:lnTo>
                  <a:cubicBezTo>
                    <a:pt x="3413" y="21048"/>
                    <a:pt x="2810" y="20958"/>
                    <a:pt x="2224" y="20844"/>
                  </a:cubicBezTo>
                  <a:cubicBezTo>
                    <a:pt x="1655" y="20724"/>
                    <a:pt x="1071" y="20540"/>
                    <a:pt x="667" y="20187"/>
                  </a:cubicBezTo>
                  <a:cubicBezTo>
                    <a:pt x="476" y="20006"/>
                    <a:pt x="367" y="19782"/>
                    <a:pt x="409" y="19540"/>
                  </a:cubicBezTo>
                  <a:cubicBezTo>
                    <a:pt x="442" y="19305"/>
                    <a:pt x="589" y="19026"/>
                    <a:pt x="708" y="18769"/>
                  </a:cubicBezTo>
                  <a:cubicBezTo>
                    <a:pt x="966" y="18248"/>
                    <a:pt x="1247" y="17739"/>
                    <a:pt x="1525" y="17232"/>
                  </a:cubicBezTo>
                  <a:lnTo>
                    <a:pt x="2350" y="15722"/>
                  </a:lnTo>
                  <a:lnTo>
                    <a:pt x="2546" y="15343"/>
                  </a:lnTo>
                  <a:lnTo>
                    <a:pt x="2642" y="15151"/>
                  </a:lnTo>
                  <a:cubicBezTo>
                    <a:pt x="2676" y="15081"/>
                    <a:pt x="2711" y="14965"/>
                    <a:pt x="2711" y="14890"/>
                  </a:cubicBezTo>
                  <a:cubicBezTo>
                    <a:pt x="2729" y="14557"/>
                    <a:pt x="2652" y="14286"/>
                    <a:pt x="2588" y="14008"/>
                  </a:cubicBezTo>
                  <a:cubicBezTo>
                    <a:pt x="2304" y="12917"/>
                    <a:pt x="1927" y="11900"/>
                    <a:pt x="1719" y="10871"/>
                  </a:cubicBezTo>
                  <a:cubicBezTo>
                    <a:pt x="1294" y="8821"/>
                    <a:pt x="1886" y="6779"/>
                    <a:pt x="2859" y="5211"/>
                  </a:cubicBezTo>
                  <a:cubicBezTo>
                    <a:pt x="3842" y="3630"/>
                    <a:pt x="5183" y="2431"/>
                    <a:pt x="6582" y="1688"/>
                  </a:cubicBezTo>
                  <a:cubicBezTo>
                    <a:pt x="7985" y="933"/>
                    <a:pt x="9373" y="471"/>
                    <a:pt x="10624" y="293"/>
                  </a:cubicBezTo>
                  <a:cubicBezTo>
                    <a:pt x="11233" y="201"/>
                    <a:pt x="11806" y="170"/>
                    <a:pt x="12337" y="170"/>
                  </a:cubicBezTo>
                  <a:close/>
                  <a:moveTo>
                    <a:pt x="12111" y="0"/>
                  </a:moveTo>
                  <a:cubicBezTo>
                    <a:pt x="11638" y="0"/>
                    <a:pt x="11132" y="27"/>
                    <a:pt x="10596" y="100"/>
                  </a:cubicBezTo>
                  <a:cubicBezTo>
                    <a:pt x="9317" y="264"/>
                    <a:pt x="7900" y="716"/>
                    <a:pt x="6466" y="1471"/>
                  </a:cubicBezTo>
                  <a:cubicBezTo>
                    <a:pt x="5025" y="2220"/>
                    <a:pt x="3638" y="3437"/>
                    <a:pt x="2616" y="5059"/>
                  </a:cubicBezTo>
                  <a:cubicBezTo>
                    <a:pt x="1602" y="6666"/>
                    <a:pt x="969" y="8782"/>
                    <a:pt x="1406" y="10936"/>
                  </a:cubicBezTo>
                  <a:cubicBezTo>
                    <a:pt x="1615" y="11993"/>
                    <a:pt x="1994" y="13027"/>
                    <a:pt x="2266" y="14088"/>
                  </a:cubicBezTo>
                  <a:cubicBezTo>
                    <a:pt x="2328" y="14350"/>
                    <a:pt x="2394" y="14629"/>
                    <a:pt x="2377" y="14859"/>
                  </a:cubicBezTo>
                  <a:cubicBezTo>
                    <a:pt x="2376" y="14908"/>
                    <a:pt x="2364" y="14957"/>
                    <a:pt x="2343" y="15003"/>
                  </a:cubicBezTo>
                  <a:lnTo>
                    <a:pt x="2247" y="15189"/>
                  </a:lnTo>
                  <a:lnTo>
                    <a:pt x="2052" y="15563"/>
                  </a:lnTo>
                  <a:cubicBezTo>
                    <a:pt x="1780" y="16060"/>
                    <a:pt x="1507" y="16559"/>
                    <a:pt x="1226" y="17067"/>
                  </a:cubicBezTo>
                  <a:cubicBezTo>
                    <a:pt x="947" y="17575"/>
                    <a:pt x="664" y="18085"/>
                    <a:pt x="399" y="18619"/>
                  </a:cubicBezTo>
                  <a:cubicBezTo>
                    <a:pt x="275" y="18893"/>
                    <a:pt x="127" y="19143"/>
                    <a:pt x="68" y="19495"/>
                  </a:cubicBezTo>
                  <a:cubicBezTo>
                    <a:pt x="1" y="19851"/>
                    <a:pt x="187" y="20221"/>
                    <a:pt x="432" y="20440"/>
                  </a:cubicBezTo>
                  <a:cubicBezTo>
                    <a:pt x="938" y="20878"/>
                    <a:pt x="1553" y="21053"/>
                    <a:pt x="2157" y="21185"/>
                  </a:cubicBezTo>
                  <a:cubicBezTo>
                    <a:pt x="2758" y="21303"/>
                    <a:pt x="3362" y="21391"/>
                    <a:pt x="3973" y="21471"/>
                  </a:cubicBezTo>
                  <a:lnTo>
                    <a:pt x="7588" y="21894"/>
                  </a:lnTo>
                  <a:cubicBezTo>
                    <a:pt x="7758" y="21910"/>
                    <a:pt x="7934" y="21920"/>
                    <a:pt x="8111" y="21920"/>
                  </a:cubicBezTo>
                  <a:cubicBezTo>
                    <a:pt x="8554" y="21920"/>
                    <a:pt x="9008" y="21854"/>
                    <a:pt x="9419" y="21636"/>
                  </a:cubicBezTo>
                  <a:cubicBezTo>
                    <a:pt x="9989" y="21321"/>
                    <a:pt x="10350" y="20782"/>
                    <a:pt x="10614" y="20259"/>
                  </a:cubicBezTo>
                  <a:cubicBezTo>
                    <a:pt x="10892" y="19725"/>
                    <a:pt x="11034" y="19161"/>
                    <a:pt x="11294" y="18683"/>
                  </a:cubicBezTo>
                  <a:cubicBezTo>
                    <a:pt x="11545" y="18194"/>
                    <a:pt x="11862" y="17735"/>
                    <a:pt x="12230" y="17350"/>
                  </a:cubicBezTo>
                  <a:cubicBezTo>
                    <a:pt x="12321" y="17258"/>
                    <a:pt x="12424" y="17162"/>
                    <a:pt x="12509" y="17111"/>
                  </a:cubicBezTo>
                  <a:lnTo>
                    <a:pt x="12868" y="16924"/>
                  </a:lnTo>
                  <a:cubicBezTo>
                    <a:pt x="13113" y="16806"/>
                    <a:pt x="13358" y="16693"/>
                    <a:pt x="13607" y="16592"/>
                  </a:cubicBezTo>
                  <a:cubicBezTo>
                    <a:pt x="14105" y="16385"/>
                    <a:pt x="14608" y="16203"/>
                    <a:pt x="15108" y="16027"/>
                  </a:cubicBezTo>
                  <a:cubicBezTo>
                    <a:pt x="16107" y="15674"/>
                    <a:pt x="17099" y="15359"/>
                    <a:pt x="18026" y="14928"/>
                  </a:cubicBezTo>
                  <a:cubicBezTo>
                    <a:pt x="18970" y="14514"/>
                    <a:pt x="19749" y="13833"/>
                    <a:pt x="20372" y="13111"/>
                  </a:cubicBezTo>
                  <a:cubicBezTo>
                    <a:pt x="21615" y="11637"/>
                    <a:pt x="22239" y="9863"/>
                    <a:pt x="22314" y="8234"/>
                  </a:cubicBezTo>
                  <a:cubicBezTo>
                    <a:pt x="22404" y="6594"/>
                    <a:pt x="21907" y="5129"/>
                    <a:pt x="21233" y="4035"/>
                  </a:cubicBezTo>
                  <a:cubicBezTo>
                    <a:pt x="20659" y="3089"/>
                    <a:pt x="19896" y="2271"/>
                    <a:pt x="18993" y="1632"/>
                  </a:cubicBezTo>
                  <a:cubicBezTo>
                    <a:pt x="18253" y="1106"/>
                    <a:pt x="17598" y="834"/>
                    <a:pt x="17148" y="682"/>
                  </a:cubicBezTo>
                  <a:cubicBezTo>
                    <a:pt x="16697" y="530"/>
                    <a:pt x="16449" y="494"/>
                    <a:pt x="16449" y="494"/>
                  </a:cubicBezTo>
                  <a:lnTo>
                    <a:pt x="16449" y="494"/>
                  </a:lnTo>
                  <a:cubicBezTo>
                    <a:pt x="16448" y="496"/>
                    <a:pt x="16450" y="498"/>
                    <a:pt x="16454" y="501"/>
                  </a:cubicBezTo>
                  <a:lnTo>
                    <a:pt x="16454" y="501"/>
                  </a:lnTo>
                  <a:lnTo>
                    <a:pt x="15934" y="403"/>
                  </a:lnTo>
                  <a:cubicBezTo>
                    <a:pt x="15467" y="324"/>
                    <a:pt x="14779" y="202"/>
                    <a:pt x="13883" y="104"/>
                  </a:cubicBezTo>
                  <a:cubicBezTo>
                    <a:pt x="13363" y="52"/>
                    <a:pt x="12769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02000" y="1500800"/>
              <a:ext cx="321675" cy="207225"/>
            </a:xfrm>
            <a:custGeom>
              <a:rect b="b" l="l" r="r" t="t"/>
              <a:pathLst>
                <a:path extrusionOk="0" h="8289" w="12867">
                  <a:moveTo>
                    <a:pt x="2377" y="0"/>
                  </a:moveTo>
                  <a:cubicBezTo>
                    <a:pt x="2351" y="0"/>
                    <a:pt x="2179" y="287"/>
                    <a:pt x="1890" y="807"/>
                  </a:cubicBezTo>
                  <a:cubicBezTo>
                    <a:pt x="1572" y="1400"/>
                    <a:pt x="1164" y="2160"/>
                    <a:pt x="674" y="3070"/>
                  </a:cubicBezTo>
                  <a:cubicBezTo>
                    <a:pt x="429" y="3547"/>
                    <a:pt x="107" y="4087"/>
                    <a:pt x="51" y="4776"/>
                  </a:cubicBezTo>
                  <a:cubicBezTo>
                    <a:pt x="1" y="5471"/>
                    <a:pt x="342" y="6189"/>
                    <a:pt x="891" y="6702"/>
                  </a:cubicBezTo>
                  <a:cubicBezTo>
                    <a:pt x="1446" y="7220"/>
                    <a:pt x="2167" y="7547"/>
                    <a:pt x="2913" y="7805"/>
                  </a:cubicBezTo>
                  <a:cubicBezTo>
                    <a:pt x="3860" y="8126"/>
                    <a:pt x="4850" y="8289"/>
                    <a:pt x="5842" y="8289"/>
                  </a:cubicBezTo>
                  <a:cubicBezTo>
                    <a:pt x="6487" y="8289"/>
                    <a:pt x="7133" y="8220"/>
                    <a:pt x="7769" y="8082"/>
                  </a:cubicBezTo>
                  <a:cubicBezTo>
                    <a:pt x="8543" y="7914"/>
                    <a:pt x="9301" y="7615"/>
                    <a:pt x="9850" y="7078"/>
                  </a:cubicBezTo>
                  <a:cubicBezTo>
                    <a:pt x="10399" y="6531"/>
                    <a:pt x="10635" y="5841"/>
                    <a:pt x="10854" y="5250"/>
                  </a:cubicBezTo>
                  <a:cubicBezTo>
                    <a:pt x="11067" y="4651"/>
                    <a:pt x="11284" y="4100"/>
                    <a:pt x="11488" y="3600"/>
                  </a:cubicBezTo>
                  <a:cubicBezTo>
                    <a:pt x="11900" y="2599"/>
                    <a:pt x="12257" y="1799"/>
                    <a:pt x="12499" y="1244"/>
                  </a:cubicBezTo>
                  <a:cubicBezTo>
                    <a:pt x="12742" y="687"/>
                    <a:pt x="12866" y="375"/>
                    <a:pt x="12844" y="365"/>
                  </a:cubicBezTo>
                  <a:cubicBezTo>
                    <a:pt x="12843" y="365"/>
                    <a:pt x="12843" y="365"/>
                    <a:pt x="12842" y="365"/>
                  </a:cubicBezTo>
                  <a:cubicBezTo>
                    <a:pt x="12816" y="365"/>
                    <a:pt x="12651" y="656"/>
                    <a:pt x="12378" y="1186"/>
                  </a:cubicBezTo>
                  <a:cubicBezTo>
                    <a:pt x="12100" y="1725"/>
                    <a:pt x="11705" y="2511"/>
                    <a:pt x="11263" y="3504"/>
                  </a:cubicBezTo>
                  <a:cubicBezTo>
                    <a:pt x="11042" y="4001"/>
                    <a:pt x="10810" y="4553"/>
                    <a:pt x="10583" y="5150"/>
                  </a:cubicBezTo>
                  <a:cubicBezTo>
                    <a:pt x="10356" y="5738"/>
                    <a:pt x="10114" y="6379"/>
                    <a:pt x="9626" y="6848"/>
                  </a:cubicBezTo>
                  <a:cubicBezTo>
                    <a:pt x="9138" y="7318"/>
                    <a:pt x="8439" y="7594"/>
                    <a:pt x="7697" y="7751"/>
                  </a:cubicBezTo>
                  <a:cubicBezTo>
                    <a:pt x="7089" y="7878"/>
                    <a:pt x="6472" y="7942"/>
                    <a:pt x="5857" y="7942"/>
                  </a:cubicBezTo>
                  <a:cubicBezTo>
                    <a:pt x="4897" y="7942"/>
                    <a:pt x="3940" y="7788"/>
                    <a:pt x="3022" y="7481"/>
                  </a:cubicBezTo>
                  <a:cubicBezTo>
                    <a:pt x="2297" y="7238"/>
                    <a:pt x="1614" y="6929"/>
                    <a:pt x="1110" y="6467"/>
                  </a:cubicBezTo>
                  <a:cubicBezTo>
                    <a:pt x="610" y="6011"/>
                    <a:pt x="306" y="5384"/>
                    <a:pt x="340" y="4793"/>
                  </a:cubicBezTo>
                  <a:cubicBezTo>
                    <a:pt x="373" y="4195"/>
                    <a:pt x="659" y="3666"/>
                    <a:pt x="894" y="3182"/>
                  </a:cubicBezTo>
                  <a:cubicBezTo>
                    <a:pt x="1343" y="2251"/>
                    <a:pt x="1719" y="1475"/>
                    <a:pt x="2011" y="870"/>
                  </a:cubicBezTo>
                  <a:cubicBezTo>
                    <a:pt x="2269" y="319"/>
                    <a:pt x="2402" y="10"/>
                    <a:pt x="2379" y="1"/>
                  </a:cubicBezTo>
                  <a:cubicBezTo>
                    <a:pt x="2378" y="0"/>
                    <a:pt x="2378" y="0"/>
                    <a:pt x="2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924225" y="1570325"/>
              <a:ext cx="267650" cy="16300"/>
            </a:xfrm>
            <a:custGeom>
              <a:rect b="b" l="l" r="r" t="t"/>
              <a:pathLst>
                <a:path extrusionOk="0" h="652" w="10706">
                  <a:moveTo>
                    <a:pt x="814" y="1"/>
                  </a:moveTo>
                  <a:cubicBezTo>
                    <a:pt x="299" y="1"/>
                    <a:pt x="1" y="17"/>
                    <a:pt x="0" y="52"/>
                  </a:cubicBezTo>
                  <a:cubicBezTo>
                    <a:pt x="0" y="99"/>
                    <a:pt x="598" y="174"/>
                    <a:pt x="1563" y="256"/>
                  </a:cubicBezTo>
                  <a:cubicBezTo>
                    <a:pt x="2530" y="338"/>
                    <a:pt x="3866" y="424"/>
                    <a:pt x="5343" y="501"/>
                  </a:cubicBezTo>
                  <a:cubicBezTo>
                    <a:pt x="6818" y="576"/>
                    <a:pt x="8155" y="623"/>
                    <a:pt x="9126" y="643"/>
                  </a:cubicBezTo>
                  <a:cubicBezTo>
                    <a:pt x="9413" y="649"/>
                    <a:pt x="9667" y="652"/>
                    <a:pt x="9884" y="652"/>
                  </a:cubicBezTo>
                  <a:cubicBezTo>
                    <a:pt x="10399" y="652"/>
                    <a:pt x="10698" y="635"/>
                    <a:pt x="10702" y="601"/>
                  </a:cubicBezTo>
                  <a:cubicBezTo>
                    <a:pt x="10705" y="553"/>
                    <a:pt x="10109" y="478"/>
                    <a:pt x="9142" y="396"/>
                  </a:cubicBezTo>
                  <a:cubicBezTo>
                    <a:pt x="8177" y="315"/>
                    <a:pt x="6839" y="227"/>
                    <a:pt x="5361" y="151"/>
                  </a:cubicBezTo>
                  <a:cubicBezTo>
                    <a:pt x="3881" y="76"/>
                    <a:pt x="2542" y="27"/>
                    <a:pt x="1572" y="9"/>
                  </a:cubicBezTo>
                  <a:cubicBezTo>
                    <a:pt x="1285" y="4"/>
                    <a:pt x="1030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09425" y="1634075"/>
              <a:ext cx="256600" cy="8750"/>
            </a:xfrm>
            <a:custGeom>
              <a:rect b="b" l="l" r="r" t="t"/>
              <a:pathLst>
                <a:path extrusionOk="0" h="350" w="10264">
                  <a:moveTo>
                    <a:pt x="4776" y="0"/>
                  </a:moveTo>
                  <a:cubicBezTo>
                    <a:pt x="2109" y="0"/>
                    <a:pt x="3" y="70"/>
                    <a:pt x="1" y="162"/>
                  </a:cubicBezTo>
                  <a:cubicBezTo>
                    <a:pt x="1" y="259"/>
                    <a:pt x="2299" y="344"/>
                    <a:pt x="5133" y="349"/>
                  </a:cubicBezTo>
                  <a:cubicBezTo>
                    <a:pt x="5250" y="349"/>
                    <a:pt x="5367" y="349"/>
                    <a:pt x="5482" y="349"/>
                  </a:cubicBezTo>
                  <a:cubicBezTo>
                    <a:pt x="8152" y="349"/>
                    <a:pt x="10263" y="278"/>
                    <a:pt x="10263" y="185"/>
                  </a:cubicBezTo>
                  <a:cubicBezTo>
                    <a:pt x="10263" y="89"/>
                    <a:pt x="7967" y="7"/>
                    <a:pt x="5133" y="1"/>
                  </a:cubicBezTo>
                  <a:cubicBezTo>
                    <a:pt x="5013" y="1"/>
                    <a:pt x="4894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960150" y="1688325"/>
              <a:ext cx="104675" cy="42750"/>
            </a:xfrm>
            <a:custGeom>
              <a:rect b="b" l="l" r="r" t="t"/>
              <a:pathLst>
                <a:path extrusionOk="0" h="1710" w="4187">
                  <a:moveTo>
                    <a:pt x="255" y="0"/>
                  </a:moveTo>
                  <a:cubicBezTo>
                    <a:pt x="229" y="0"/>
                    <a:pt x="163" y="50"/>
                    <a:pt x="103" y="166"/>
                  </a:cubicBezTo>
                  <a:cubicBezTo>
                    <a:pt x="37" y="300"/>
                    <a:pt x="1" y="536"/>
                    <a:pt x="92" y="792"/>
                  </a:cubicBezTo>
                  <a:cubicBezTo>
                    <a:pt x="172" y="1052"/>
                    <a:pt x="415" y="1323"/>
                    <a:pt x="734" y="1465"/>
                  </a:cubicBezTo>
                  <a:cubicBezTo>
                    <a:pt x="1054" y="1617"/>
                    <a:pt x="1426" y="1671"/>
                    <a:pt x="1801" y="1697"/>
                  </a:cubicBezTo>
                  <a:cubicBezTo>
                    <a:pt x="1898" y="1705"/>
                    <a:pt x="1995" y="1709"/>
                    <a:pt x="2091" y="1709"/>
                  </a:cubicBezTo>
                  <a:cubicBezTo>
                    <a:pt x="2740" y="1709"/>
                    <a:pt x="3340" y="1523"/>
                    <a:pt x="3687" y="1233"/>
                  </a:cubicBezTo>
                  <a:cubicBezTo>
                    <a:pt x="4099" y="913"/>
                    <a:pt x="4187" y="581"/>
                    <a:pt x="4148" y="568"/>
                  </a:cubicBezTo>
                  <a:cubicBezTo>
                    <a:pt x="4145" y="567"/>
                    <a:pt x="4143" y="566"/>
                    <a:pt x="4140" y="566"/>
                  </a:cubicBezTo>
                  <a:cubicBezTo>
                    <a:pt x="4086" y="566"/>
                    <a:pt x="3924" y="812"/>
                    <a:pt x="3548" y="1030"/>
                  </a:cubicBezTo>
                  <a:cubicBezTo>
                    <a:pt x="3221" y="1233"/>
                    <a:pt x="2723" y="1363"/>
                    <a:pt x="2149" y="1363"/>
                  </a:cubicBezTo>
                  <a:cubicBezTo>
                    <a:pt x="2043" y="1363"/>
                    <a:pt x="1934" y="1358"/>
                    <a:pt x="1823" y="1349"/>
                  </a:cubicBezTo>
                  <a:cubicBezTo>
                    <a:pt x="1105" y="1324"/>
                    <a:pt x="487" y="1109"/>
                    <a:pt x="319" y="699"/>
                  </a:cubicBezTo>
                  <a:cubicBezTo>
                    <a:pt x="118" y="302"/>
                    <a:pt x="308" y="24"/>
                    <a:pt x="264" y="3"/>
                  </a:cubicBezTo>
                  <a:cubicBezTo>
                    <a:pt x="262" y="1"/>
                    <a:pt x="25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014450" y="1322100"/>
              <a:ext cx="198800" cy="230850"/>
            </a:xfrm>
            <a:custGeom>
              <a:rect b="b" l="l" r="r" t="t"/>
              <a:pathLst>
                <a:path extrusionOk="0" h="9234" w="7952">
                  <a:moveTo>
                    <a:pt x="6165" y="0"/>
                  </a:moveTo>
                  <a:cubicBezTo>
                    <a:pt x="5387" y="0"/>
                    <a:pt x="4690" y="409"/>
                    <a:pt x="4208" y="904"/>
                  </a:cubicBezTo>
                  <a:cubicBezTo>
                    <a:pt x="3681" y="1440"/>
                    <a:pt x="3318" y="2041"/>
                    <a:pt x="2954" y="2593"/>
                  </a:cubicBezTo>
                  <a:cubicBezTo>
                    <a:pt x="2317" y="3581"/>
                    <a:pt x="1740" y="4605"/>
                    <a:pt x="1224" y="5661"/>
                  </a:cubicBezTo>
                  <a:cubicBezTo>
                    <a:pt x="787" y="6562"/>
                    <a:pt x="478" y="7312"/>
                    <a:pt x="282" y="7836"/>
                  </a:cubicBezTo>
                  <a:cubicBezTo>
                    <a:pt x="86" y="8361"/>
                    <a:pt x="1" y="8659"/>
                    <a:pt x="21" y="8668"/>
                  </a:cubicBezTo>
                  <a:cubicBezTo>
                    <a:pt x="21" y="8668"/>
                    <a:pt x="21" y="8668"/>
                    <a:pt x="22" y="8668"/>
                  </a:cubicBezTo>
                  <a:cubicBezTo>
                    <a:pt x="49" y="8668"/>
                    <a:pt x="178" y="8388"/>
                    <a:pt x="408" y="7888"/>
                  </a:cubicBezTo>
                  <a:cubicBezTo>
                    <a:pt x="640" y="7382"/>
                    <a:pt x="979" y="6650"/>
                    <a:pt x="1445" y="5772"/>
                  </a:cubicBezTo>
                  <a:cubicBezTo>
                    <a:pt x="1909" y="4893"/>
                    <a:pt x="2497" y="3864"/>
                    <a:pt x="3222" y="2768"/>
                  </a:cubicBezTo>
                  <a:cubicBezTo>
                    <a:pt x="3591" y="2226"/>
                    <a:pt x="3960" y="1634"/>
                    <a:pt x="4448" y="1146"/>
                  </a:cubicBezTo>
                  <a:cubicBezTo>
                    <a:pt x="4896" y="691"/>
                    <a:pt x="5513" y="348"/>
                    <a:pt x="6168" y="348"/>
                  </a:cubicBezTo>
                  <a:cubicBezTo>
                    <a:pt x="6211" y="348"/>
                    <a:pt x="6254" y="349"/>
                    <a:pt x="6297" y="352"/>
                  </a:cubicBezTo>
                  <a:cubicBezTo>
                    <a:pt x="6980" y="385"/>
                    <a:pt x="7599" y="962"/>
                    <a:pt x="7606" y="1589"/>
                  </a:cubicBezTo>
                  <a:cubicBezTo>
                    <a:pt x="7607" y="2227"/>
                    <a:pt x="7134" y="2806"/>
                    <a:pt x="6822" y="3377"/>
                  </a:cubicBezTo>
                  <a:lnTo>
                    <a:pt x="5043" y="6401"/>
                  </a:lnTo>
                  <a:lnTo>
                    <a:pt x="3870" y="8455"/>
                  </a:lnTo>
                  <a:cubicBezTo>
                    <a:pt x="3601" y="8944"/>
                    <a:pt x="3460" y="9220"/>
                    <a:pt x="3482" y="9233"/>
                  </a:cubicBezTo>
                  <a:cubicBezTo>
                    <a:pt x="3482" y="9233"/>
                    <a:pt x="3482" y="9233"/>
                    <a:pt x="3483" y="9233"/>
                  </a:cubicBezTo>
                  <a:cubicBezTo>
                    <a:pt x="3509" y="9233"/>
                    <a:pt x="3687" y="8982"/>
                    <a:pt x="3986" y="8524"/>
                  </a:cubicBezTo>
                  <a:cubicBezTo>
                    <a:pt x="4323" y="7993"/>
                    <a:pt x="4747" y="7325"/>
                    <a:pt x="5254" y="6528"/>
                  </a:cubicBezTo>
                  <a:lnTo>
                    <a:pt x="7096" y="3542"/>
                  </a:lnTo>
                  <a:cubicBezTo>
                    <a:pt x="7268" y="3260"/>
                    <a:pt x="7447" y="2979"/>
                    <a:pt x="7622" y="2667"/>
                  </a:cubicBezTo>
                  <a:cubicBezTo>
                    <a:pt x="7792" y="2356"/>
                    <a:pt x="7952" y="1994"/>
                    <a:pt x="7947" y="1584"/>
                  </a:cubicBezTo>
                  <a:cubicBezTo>
                    <a:pt x="7932" y="739"/>
                    <a:pt x="7161" y="52"/>
                    <a:pt x="6324" y="6"/>
                  </a:cubicBezTo>
                  <a:cubicBezTo>
                    <a:pt x="6270" y="2"/>
                    <a:pt x="6217" y="0"/>
                    <a:pt x="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4139400" y="1225675"/>
              <a:ext cx="14725" cy="104600"/>
            </a:xfrm>
            <a:custGeom>
              <a:rect b="b" l="l" r="r" t="t"/>
              <a:pathLst>
                <a:path extrusionOk="0" h="4184" w="589">
                  <a:moveTo>
                    <a:pt x="97" y="0"/>
                  </a:moveTo>
                  <a:cubicBezTo>
                    <a:pt x="97" y="0"/>
                    <a:pt x="96" y="0"/>
                    <a:pt x="96" y="0"/>
                  </a:cubicBezTo>
                  <a:cubicBezTo>
                    <a:pt x="1" y="8"/>
                    <a:pt x="11" y="952"/>
                    <a:pt x="122" y="2107"/>
                  </a:cubicBezTo>
                  <a:cubicBezTo>
                    <a:pt x="231" y="3258"/>
                    <a:pt x="396" y="4183"/>
                    <a:pt x="491" y="4183"/>
                  </a:cubicBezTo>
                  <a:cubicBezTo>
                    <a:pt x="492" y="4183"/>
                    <a:pt x="492" y="4183"/>
                    <a:pt x="493" y="4183"/>
                  </a:cubicBezTo>
                  <a:cubicBezTo>
                    <a:pt x="589" y="4173"/>
                    <a:pt x="577" y="3229"/>
                    <a:pt x="468" y="2075"/>
                  </a:cubicBezTo>
                  <a:cubicBezTo>
                    <a:pt x="359" y="926"/>
                    <a:pt x="194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129450" y="1210050"/>
              <a:ext cx="24575" cy="22875"/>
            </a:xfrm>
            <a:custGeom>
              <a:rect b="b" l="l" r="r" t="t"/>
              <a:pathLst>
                <a:path extrusionOk="0" h="915" w="983">
                  <a:moveTo>
                    <a:pt x="504" y="0"/>
                  </a:moveTo>
                  <a:cubicBezTo>
                    <a:pt x="308" y="0"/>
                    <a:pt x="232" y="133"/>
                    <a:pt x="265" y="156"/>
                  </a:cubicBezTo>
                  <a:cubicBezTo>
                    <a:pt x="294" y="196"/>
                    <a:pt x="392" y="174"/>
                    <a:pt x="495" y="241"/>
                  </a:cubicBezTo>
                  <a:cubicBezTo>
                    <a:pt x="606" y="317"/>
                    <a:pt x="649" y="418"/>
                    <a:pt x="544" y="524"/>
                  </a:cubicBezTo>
                  <a:cubicBezTo>
                    <a:pt x="502" y="564"/>
                    <a:pt x="461" y="582"/>
                    <a:pt x="423" y="582"/>
                  </a:cubicBezTo>
                  <a:cubicBezTo>
                    <a:pt x="363" y="582"/>
                    <a:pt x="308" y="539"/>
                    <a:pt x="263" y="470"/>
                  </a:cubicBezTo>
                  <a:cubicBezTo>
                    <a:pt x="198" y="367"/>
                    <a:pt x="219" y="271"/>
                    <a:pt x="182" y="240"/>
                  </a:cubicBezTo>
                  <a:cubicBezTo>
                    <a:pt x="178" y="235"/>
                    <a:pt x="172" y="232"/>
                    <a:pt x="164" y="232"/>
                  </a:cubicBezTo>
                  <a:cubicBezTo>
                    <a:pt x="114" y="232"/>
                    <a:pt x="1" y="330"/>
                    <a:pt x="25" y="535"/>
                  </a:cubicBezTo>
                  <a:cubicBezTo>
                    <a:pt x="46" y="681"/>
                    <a:pt x="136" y="807"/>
                    <a:pt x="268" y="872"/>
                  </a:cubicBezTo>
                  <a:cubicBezTo>
                    <a:pt x="323" y="901"/>
                    <a:pt x="385" y="915"/>
                    <a:pt x="447" y="915"/>
                  </a:cubicBezTo>
                  <a:cubicBezTo>
                    <a:pt x="573" y="915"/>
                    <a:pt x="703" y="860"/>
                    <a:pt x="789" y="771"/>
                  </a:cubicBezTo>
                  <a:cubicBezTo>
                    <a:pt x="925" y="643"/>
                    <a:pt x="982" y="418"/>
                    <a:pt x="897" y="250"/>
                  </a:cubicBezTo>
                  <a:cubicBezTo>
                    <a:pt x="833" y="119"/>
                    <a:pt x="709" y="27"/>
                    <a:pt x="566" y="5"/>
                  </a:cubicBezTo>
                  <a:cubicBezTo>
                    <a:pt x="544" y="2"/>
                    <a:pt x="523" y="0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202650" y="1267900"/>
              <a:ext cx="112200" cy="74450"/>
            </a:xfrm>
            <a:custGeom>
              <a:rect b="b" l="l" r="r" t="t"/>
              <a:pathLst>
                <a:path extrusionOk="0" h="2978" w="4488">
                  <a:moveTo>
                    <a:pt x="4412" y="1"/>
                  </a:moveTo>
                  <a:cubicBezTo>
                    <a:pt x="4265" y="1"/>
                    <a:pt x="3328" y="638"/>
                    <a:pt x="2188" y="1411"/>
                  </a:cubicBezTo>
                  <a:cubicBezTo>
                    <a:pt x="984" y="2228"/>
                    <a:pt x="1" y="2885"/>
                    <a:pt x="50" y="2969"/>
                  </a:cubicBezTo>
                  <a:cubicBezTo>
                    <a:pt x="53" y="2975"/>
                    <a:pt x="61" y="2978"/>
                    <a:pt x="73" y="2978"/>
                  </a:cubicBezTo>
                  <a:cubicBezTo>
                    <a:pt x="242" y="2978"/>
                    <a:pt x="1248" y="2465"/>
                    <a:pt x="2382" y="1700"/>
                  </a:cubicBezTo>
                  <a:cubicBezTo>
                    <a:pt x="3599" y="879"/>
                    <a:pt x="4488" y="80"/>
                    <a:pt x="4429" y="7"/>
                  </a:cubicBezTo>
                  <a:cubicBezTo>
                    <a:pt x="4426" y="3"/>
                    <a:pt x="4420" y="1"/>
                    <a:pt x="4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309400" y="1251525"/>
              <a:ext cx="28125" cy="26050"/>
            </a:xfrm>
            <a:custGeom>
              <a:rect b="b" l="l" r="r" t="t"/>
              <a:pathLst>
                <a:path extrusionOk="0" h="1042" w="1125">
                  <a:moveTo>
                    <a:pt x="615" y="1"/>
                  </a:moveTo>
                  <a:cubicBezTo>
                    <a:pt x="424" y="1"/>
                    <a:pt x="335" y="121"/>
                    <a:pt x="363" y="144"/>
                  </a:cubicBezTo>
                  <a:cubicBezTo>
                    <a:pt x="388" y="186"/>
                    <a:pt x="525" y="150"/>
                    <a:pt x="667" y="248"/>
                  </a:cubicBezTo>
                  <a:cubicBezTo>
                    <a:pt x="737" y="292"/>
                    <a:pt x="780" y="369"/>
                    <a:pt x="780" y="453"/>
                  </a:cubicBezTo>
                  <a:cubicBezTo>
                    <a:pt x="780" y="542"/>
                    <a:pt x="724" y="649"/>
                    <a:pt x="649" y="678"/>
                  </a:cubicBezTo>
                  <a:cubicBezTo>
                    <a:pt x="622" y="691"/>
                    <a:pt x="590" y="696"/>
                    <a:pt x="557" y="696"/>
                  </a:cubicBezTo>
                  <a:cubicBezTo>
                    <a:pt x="494" y="696"/>
                    <a:pt x="427" y="674"/>
                    <a:pt x="386" y="639"/>
                  </a:cubicBezTo>
                  <a:cubicBezTo>
                    <a:pt x="327" y="590"/>
                    <a:pt x="299" y="515"/>
                    <a:pt x="311" y="439"/>
                  </a:cubicBezTo>
                  <a:cubicBezTo>
                    <a:pt x="339" y="312"/>
                    <a:pt x="490" y="306"/>
                    <a:pt x="507" y="273"/>
                  </a:cubicBezTo>
                  <a:cubicBezTo>
                    <a:pt x="520" y="255"/>
                    <a:pt x="499" y="206"/>
                    <a:pt x="414" y="183"/>
                  </a:cubicBezTo>
                  <a:cubicBezTo>
                    <a:pt x="397" y="179"/>
                    <a:pt x="378" y="177"/>
                    <a:pt x="356" y="177"/>
                  </a:cubicBezTo>
                  <a:cubicBezTo>
                    <a:pt x="274" y="177"/>
                    <a:pt x="165" y="212"/>
                    <a:pt x="89" y="332"/>
                  </a:cubicBezTo>
                  <a:cubicBezTo>
                    <a:pt x="0" y="477"/>
                    <a:pt x="9" y="699"/>
                    <a:pt x="157" y="863"/>
                  </a:cubicBezTo>
                  <a:cubicBezTo>
                    <a:pt x="265" y="979"/>
                    <a:pt x="414" y="1041"/>
                    <a:pt x="567" y="1041"/>
                  </a:cubicBezTo>
                  <a:cubicBezTo>
                    <a:pt x="642" y="1041"/>
                    <a:pt x="718" y="1026"/>
                    <a:pt x="791" y="995"/>
                  </a:cubicBezTo>
                  <a:cubicBezTo>
                    <a:pt x="1036" y="882"/>
                    <a:pt x="1124" y="624"/>
                    <a:pt x="1096" y="423"/>
                  </a:cubicBezTo>
                  <a:cubicBezTo>
                    <a:pt x="1072" y="208"/>
                    <a:pt x="902" y="57"/>
                    <a:pt x="765" y="23"/>
                  </a:cubicBezTo>
                  <a:cubicBezTo>
                    <a:pt x="710" y="7"/>
                    <a:pt x="660" y="1"/>
                    <a:pt x="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147325" y="1220500"/>
              <a:ext cx="170300" cy="36900"/>
            </a:xfrm>
            <a:custGeom>
              <a:rect b="b" l="l" r="r" t="t"/>
              <a:pathLst>
                <a:path extrusionOk="0" h="1476" w="6812">
                  <a:moveTo>
                    <a:pt x="121" y="1"/>
                  </a:moveTo>
                  <a:cubicBezTo>
                    <a:pt x="58" y="1"/>
                    <a:pt x="23" y="7"/>
                    <a:pt x="20" y="21"/>
                  </a:cubicBezTo>
                  <a:cubicBezTo>
                    <a:pt x="1" y="116"/>
                    <a:pt x="1500" y="513"/>
                    <a:pt x="3370" y="908"/>
                  </a:cubicBezTo>
                  <a:cubicBezTo>
                    <a:pt x="4969" y="1247"/>
                    <a:pt x="6319" y="1475"/>
                    <a:pt x="6691" y="1475"/>
                  </a:cubicBezTo>
                  <a:cubicBezTo>
                    <a:pt x="6754" y="1475"/>
                    <a:pt x="6789" y="1469"/>
                    <a:pt x="6792" y="1455"/>
                  </a:cubicBezTo>
                  <a:cubicBezTo>
                    <a:pt x="6812" y="1360"/>
                    <a:pt x="5312" y="963"/>
                    <a:pt x="3442" y="568"/>
                  </a:cubicBezTo>
                  <a:cubicBezTo>
                    <a:pt x="1844" y="229"/>
                    <a:pt x="492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714425" y="1460650"/>
              <a:ext cx="68950" cy="29325"/>
            </a:xfrm>
            <a:custGeom>
              <a:rect b="b" l="l" r="r" t="t"/>
              <a:pathLst>
                <a:path extrusionOk="0" h="1173" w="2758">
                  <a:moveTo>
                    <a:pt x="2649" y="1"/>
                  </a:moveTo>
                  <a:cubicBezTo>
                    <a:pt x="2460" y="1"/>
                    <a:pt x="1923" y="169"/>
                    <a:pt x="1312" y="426"/>
                  </a:cubicBezTo>
                  <a:cubicBezTo>
                    <a:pt x="570" y="738"/>
                    <a:pt x="0" y="1061"/>
                    <a:pt x="38" y="1149"/>
                  </a:cubicBezTo>
                  <a:cubicBezTo>
                    <a:pt x="44" y="1165"/>
                    <a:pt x="68" y="1172"/>
                    <a:pt x="108" y="1172"/>
                  </a:cubicBezTo>
                  <a:cubicBezTo>
                    <a:pt x="296" y="1172"/>
                    <a:pt x="834" y="1004"/>
                    <a:pt x="1446" y="747"/>
                  </a:cubicBezTo>
                  <a:cubicBezTo>
                    <a:pt x="2187" y="435"/>
                    <a:pt x="2757" y="112"/>
                    <a:pt x="2720" y="24"/>
                  </a:cubicBezTo>
                  <a:cubicBezTo>
                    <a:pt x="2713" y="8"/>
                    <a:pt x="2689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634700" y="944475"/>
              <a:ext cx="347775" cy="779625"/>
            </a:xfrm>
            <a:custGeom>
              <a:rect b="b" l="l" r="r" t="t"/>
              <a:pathLst>
                <a:path extrusionOk="0" h="31185" w="13911">
                  <a:moveTo>
                    <a:pt x="13821" y="1"/>
                  </a:moveTo>
                  <a:cubicBezTo>
                    <a:pt x="13716" y="1"/>
                    <a:pt x="10578" y="6936"/>
                    <a:pt x="6796" y="15521"/>
                  </a:cubicBezTo>
                  <a:cubicBezTo>
                    <a:pt x="3003" y="24135"/>
                    <a:pt x="1" y="31145"/>
                    <a:pt x="89" y="31185"/>
                  </a:cubicBezTo>
                  <a:cubicBezTo>
                    <a:pt x="89" y="31185"/>
                    <a:pt x="90" y="31185"/>
                    <a:pt x="90" y="31185"/>
                  </a:cubicBezTo>
                  <a:cubicBezTo>
                    <a:pt x="195" y="31185"/>
                    <a:pt x="3332" y="24251"/>
                    <a:pt x="7116" y="15661"/>
                  </a:cubicBezTo>
                  <a:cubicBezTo>
                    <a:pt x="10907" y="7052"/>
                    <a:pt x="13910" y="40"/>
                    <a:pt x="13822" y="1"/>
                  </a:cubicBezTo>
                  <a:cubicBezTo>
                    <a:pt x="13822" y="1"/>
                    <a:pt x="13822" y="1"/>
                    <a:pt x="13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3965875" y="971525"/>
              <a:ext cx="365550" cy="820075"/>
            </a:xfrm>
            <a:custGeom>
              <a:rect b="b" l="l" r="r" t="t"/>
              <a:pathLst>
                <a:path extrusionOk="0" h="32803" w="14622">
                  <a:moveTo>
                    <a:pt x="14533" y="0"/>
                  </a:moveTo>
                  <a:cubicBezTo>
                    <a:pt x="14428" y="0"/>
                    <a:pt x="11132" y="7295"/>
                    <a:pt x="7153" y="16330"/>
                  </a:cubicBezTo>
                  <a:cubicBezTo>
                    <a:pt x="3162" y="25390"/>
                    <a:pt x="0" y="32763"/>
                    <a:pt x="88" y="32803"/>
                  </a:cubicBezTo>
                  <a:cubicBezTo>
                    <a:pt x="89" y="32803"/>
                    <a:pt x="89" y="32803"/>
                    <a:pt x="89" y="32803"/>
                  </a:cubicBezTo>
                  <a:cubicBezTo>
                    <a:pt x="194" y="32803"/>
                    <a:pt x="3492" y="25507"/>
                    <a:pt x="7469" y="16471"/>
                  </a:cubicBezTo>
                  <a:cubicBezTo>
                    <a:pt x="11458" y="7414"/>
                    <a:pt x="14622" y="40"/>
                    <a:pt x="14534" y="0"/>
                  </a:cubicBezTo>
                  <a:cubicBezTo>
                    <a:pt x="14533" y="0"/>
                    <a:pt x="14533" y="0"/>
                    <a:pt x="14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3612325" y="1678700"/>
              <a:ext cx="606775" cy="76475"/>
            </a:xfrm>
            <a:custGeom>
              <a:rect b="b" l="l" r="r" t="t"/>
              <a:pathLst>
                <a:path extrusionOk="0" h="3059" w="24271">
                  <a:moveTo>
                    <a:pt x="95" y="1"/>
                  </a:moveTo>
                  <a:cubicBezTo>
                    <a:pt x="41" y="1"/>
                    <a:pt x="13" y="4"/>
                    <a:pt x="12" y="11"/>
                  </a:cubicBezTo>
                  <a:cubicBezTo>
                    <a:pt x="1" y="106"/>
                    <a:pt x="5420" y="863"/>
                    <a:pt x="12115" y="1703"/>
                  </a:cubicBezTo>
                  <a:cubicBezTo>
                    <a:pt x="18343" y="2483"/>
                    <a:pt x="23485" y="3059"/>
                    <a:pt x="24179" y="3059"/>
                  </a:cubicBezTo>
                  <a:cubicBezTo>
                    <a:pt x="24231" y="3059"/>
                    <a:pt x="24258" y="3055"/>
                    <a:pt x="24259" y="3049"/>
                  </a:cubicBezTo>
                  <a:cubicBezTo>
                    <a:pt x="24271" y="2952"/>
                    <a:pt x="18854" y="2196"/>
                    <a:pt x="12158" y="1357"/>
                  </a:cubicBezTo>
                  <a:cubicBezTo>
                    <a:pt x="5934" y="576"/>
                    <a:pt x="799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706450" y="1470600"/>
              <a:ext cx="606375" cy="76450"/>
            </a:xfrm>
            <a:custGeom>
              <a:rect b="b" l="l" r="r" t="t"/>
              <a:pathLst>
                <a:path extrusionOk="0" h="3058" w="24255">
                  <a:moveTo>
                    <a:pt x="82" y="0"/>
                  </a:moveTo>
                  <a:cubicBezTo>
                    <a:pt x="31" y="0"/>
                    <a:pt x="5" y="3"/>
                    <a:pt x="4" y="10"/>
                  </a:cubicBezTo>
                  <a:cubicBezTo>
                    <a:pt x="1" y="34"/>
                    <a:pt x="337" y="100"/>
                    <a:pt x="948" y="198"/>
                  </a:cubicBezTo>
                  <a:lnTo>
                    <a:pt x="3540" y="576"/>
                  </a:lnTo>
                  <a:cubicBezTo>
                    <a:pt x="5729" y="884"/>
                    <a:pt x="8759" y="1282"/>
                    <a:pt x="12107" y="1702"/>
                  </a:cubicBezTo>
                  <a:cubicBezTo>
                    <a:pt x="15454" y="2122"/>
                    <a:pt x="18487" y="2481"/>
                    <a:pt x="20684" y="2724"/>
                  </a:cubicBezTo>
                  <a:lnTo>
                    <a:pt x="23289" y="2995"/>
                  </a:lnTo>
                  <a:cubicBezTo>
                    <a:pt x="23736" y="3036"/>
                    <a:pt x="24039" y="3057"/>
                    <a:pt x="24173" y="3057"/>
                  </a:cubicBezTo>
                  <a:cubicBezTo>
                    <a:pt x="24223" y="3057"/>
                    <a:pt x="24250" y="3054"/>
                    <a:pt x="24251" y="3048"/>
                  </a:cubicBezTo>
                  <a:cubicBezTo>
                    <a:pt x="24254" y="3023"/>
                    <a:pt x="23918" y="2958"/>
                    <a:pt x="23307" y="2862"/>
                  </a:cubicBezTo>
                  <a:lnTo>
                    <a:pt x="20715" y="2481"/>
                  </a:lnTo>
                  <a:cubicBezTo>
                    <a:pt x="18524" y="2174"/>
                    <a:pt x="15498" y="1775"/>
                    <a:pt x="12149" y="1356"/>
                  </a:cubicBezTo>
                  <a:cubicBezTo>
                    <a:pt x="8801" y="936"/>
                    <a:pt x="5768" y="576"/>
                    <a:pt x="3570" y="333"/>
                  </a:cubicBezTo>
                  <a:lnTo>
                    <a:pt x="964" y="62"/>
                  </a:lnTo>
                  <a:cubicBezTo>
                    <a:pt x="518" y="22"/>
                    <a:pt x="216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939000" y="971275"/>
              <a:ext cx="606325" cy="76450"/>
            </a:xfrm>
            <a:custGeom>
              <a:rect b="b" l="l" r="r" t="t"/>
              <a:pathLst>
                <a:path extrusionOk="0" h="3058" w="24253">
                  <a:moveTo>
                    <a:pt x="85" y="1"/>
                  </a:moveTo>
                  <a:cubicBezTo>
                    <a:pt x="32" y="1"/>
                    <a:pt x="4" y="4"/>
                    <a:pt x="4" y="10"/>
                  </a:cubicBezTo>
                  <a:cubicBezTo>
                    <a:pt x="1" y="33"/>
                    <a:pt x="337" y="99"/>
                    <a:pt x="948" y="197"/>
                  </a:cubicBezTo>
                  <a:lnTo>
                    <a:pt x="3538" y="577"/>
                  </a:lnTo>
                  <a:cubicBezTo>
                    <a:pt x="5729" y="884"/>
                    <a:pt x="8758" y="1283"/>
                    <a:pt x="12105" y="1702"/>
                  </a:cubicBezTo>
                  <a:cubicBezTo>
                    <a:pt x="15453" y="2121"/>
                    <a:pt x="18487" y="2482"/>
                    <a:pt x="20683" y="2725"/>
                  </a:cubicBezTo>
                  <a:lnTo>
                    <a:pt x="23289" y="2996"/>
                  </a:lnTo>
                  <a:cubicBezTo>
                    <a:pt x="23735" y="3036"/>
                    <a:pt x="24038" y="3058"/>
                    <a:pt x="24172" y="3058"/>
                  </a:cubicBezTo>
                  <a:cubicBezTo>
                    <a:pt x="24222" y="3058"/>
                    <a:pt x="24249" y="3055"/>
                    <a:pt x="24249" y="3048"/>
                  </a:cubicBezTo>
                  <a:cubicBezTo>
                    <a:pt x="24252" y="3024"/>
                    <a:pt x="23916" y="2959"/>
                    <a:pt x="23305" y="2861"/>
                  </a:cubicBezTo>
                  <a:lnTo>
                    <a:pt x="20714" y="2480"/>
                  </a:lnTo>
                  <a:cubicBezTo>
                    <a:pt x="18524" y="2175"/>
                    <a:pt x="15498" y="1776"/>
                    <a:pt x="12149" y="1356"/>
                  </a:cubicBezTo>
                  <a:cubicBezTo>
                    <a:pt x="8801" y="936"/>
                    <a:pt x="5768" y="575"/>
                    <a:pt x="3569" y="332"/>
                  </a:cubicBezTo>
                  <a:lnTo>
                    <a:pt x="964" y="63"/>
                  </a:lnTo>
                  <a:cubicBezTo>
                    <a:pt x="522" y="22"/>
                    <a:pt x="220" y="1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944150" y="955800"/>
              <a:ext cx="57350" cy="32175"/>
            </a:xfrm>
            <a:custGeom>
              <a:rect b="b" l="l" r="r" t="t"/>
              <a:pathLst>
                <a:path extrusionOk="0" h="1287" w="2294">
                  <a:moveTo>
                    <a:pt x="2195" y="0"/>
                  </a:moveTo>
                  <a:cubicBezTo>
                    <a:pt x="2040" y="0"/>
                    <a:pt x="1578" y="197"/>
                    <a:pt x="1060" y="492"/>
                  </a:cubicBezTo>
                  <a:cubicBezTo>
                    <a:pt x="454" y="837"/>
                    <a:pt x="0" y="1183"/>
                    <a:pt x="48" y="1268"/>
                  </a:cubicBezTo>
                  <a:cubicBezTo>
                    <a:pt x="55" y="1280"/>
                    <a:pt x="72" y="1286"/>
                    <a:pt x="99" y="1286"/>
                  </a:cubicBezTo>
                  <a:cubicBezTo>
                    <a:pt x="253" y="1286"/>
                    <a:pt x="715" y="1088"/>
                    <a:pt x="1233" y="794"/>
                  </a:cubicBezTo>
                  <a:cubicBezTo>
                    <a:pt x="1839" y="450"/>
                    <a:pt x="2294" y="102"/>
                    <a:pt x="2246" y="18"/>
                  </a:cubicBezTo>
                  <a:cubicBezTo>
                    <a:pt x="2239" y="6"/>
                    <a:pt x="2222" y="0"/>
                    <a:pt x="2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15200" y="1666400"/>
              <a:ext cx="80100" cy="34375"/>
            </a:xfrm>
            <a:custGeom>
              <a:rect b="b" l="l" r="r" t="t"/>
              <a:pathLst>
                <a:path extrusionOk="0" h="1375" w="3204">
                  <a:moveTo>
                    <a:pt x="3106" y="0"/>
                  </a:moveTo>
                  <a:cubicBezTo>
                    <a:pt x="2912" y="0"/>
                    <a:pt x="2271" y="213"/>
                    <a:pt x="1532" y="527"/>
                  </a:cubicBezTo>
                  <a:cubicBezTo>
                    <a:pt x="670" y="896"/>
                    <a:pt x="0" y="1267"/>
                    <a:pt x="38" y="1355"/>
                  </a:cubicBezTo>
                  <a:cubicBezTo>
                    <a:pt x="43" y="1368"/>
                    <a:pt x="63" y="1374"/>
                    <a:pt x="97" y="1374"/>
                  </a:cubicBezTo>
                  <a:cubicBezTo>
                    <a:pt x="291" y="1374"/>
                    <a:pt x="931" y="1163"/>
                    <a:pt x="1669" y="847"/>
                  </a:cubicBezTo>
                  <a:cubicBezTo>
                    <a:pt x="2533" y="478"/>
                    <a:pt x="3203" y="109"/>
                    <a:pt x="3164" y="19"/>
                  </a:cubicBezTo>
                  <a:cubicBezTo>
                    <a:pt x="3159" y="7"/>
                    <a:pt x="3138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975500" y="1707775"/>
              <a:ext cx="44375" cy="36400"/>
            </a:xfrm>
            <a:custGeom>
              <a:rect b="b" l="l" r="r" t="t"/>
              <a:pathLst>
                <a:path extrusionOk="0" h="1456" w="1775">
                  <a:moveTo>
                    <a:pt x="645" y="388"/>
                  </a:moveTo>
                  <a:lnTo>
                    <a:pt x="645" y="388"/>
                  </a:lnTo>
                  <a:cubicBezTo>
                    <a:pt x="910" y="424"/>
                    <a:pt x="1162" y="456"/>
                    <a:pt x="1391" y="480"/>
                  </a:cubicBezTo>
                  <a:lnTo>
                    <a:pt x="1391" y="480"/>
                  </a:lnTo>
                  <a:cubicBezTo>
                    <a:pt x="1284" y="980"/>
                    <a:pt x="1238" y="1364"/>
                    <a:pt x="1262" y="1415"/>
                  </a:cubicBezTo>
                  <a:cubicBezTo>
                    <a:pt x="1227" y="1373"/>
                    <a:pt x="870" y="1261"/>
                    <a:pt x="390" y="1153"/>
                  </a:cubicBezTo>
                  <a:lnTo>
                    <a:pt x="390" y="1153"/>
                  </a:lnTo>
                  <a:cubicBezTo>
                    <a:pt x="471" y="922"/>
                    <a:pt x="558" y="663"/>
                    <a:pt x="645" y="388"/>
                  </a:cubicBezTo>
                  <a:close/>
                  <a:moveTo>
                    <a:pt x="401" y="1"/>
                  </a:moveTo>
                  <a:lnTo>
                    <a:pt x="357" y="143"/>
                  </a:lnTo>
                  <a:lnTo>
                    <a:pt x="354" y="156"/>
                  </a:lnTo>
                  <a:cubicBezTo>
                    <a:pt x="233" y="543"/>
                    <a:pt x="128" y="909"/>
                    <a:pt x="46" y="1219"/>
                  </a:cubicBezTo>
                  <a:lnTo>
                    <a:pt x="1" y="1397"/>
                  </a:lnTo>
                  <a:lnTo>
                    <a:pt x="169" y="1412"/>
                  </a:lnTo>
                  <a:cubicBezTo>
                    <a:pt x="512" y="1443"/>
                    <a:pt x="786" y="1456"/>
                    <a:pt x="974" y="1456"/>
                  </a:cubicBezTo>
                  <a:cubicBezTo>
                    <a:pt x="1170" y="1456"/>
                    <a:pt x="1273" y="1441"/>
                    <a:pt x="1264" y="1419"/>
                  </a:cubicBezTo>
                  <a:lnTo>
                    <a:pt x="1264" y="1419"/>
                  </a:lnTo>
                  <a:cubicBezTo>
                    <a:pt x="1265" y="1420"/>
                    <a:pt x="1267" y="1421"/>
                    <a:pt x="1269" y="1421"/>
                  </a:cubicBezTo>
                  <a:cubicBezTo>
                    <a:pt x="1313" y="1421"/>
                    <a:pt x="1495" y="1042"/>
                    <a:pt x="1719" y="388"/>
                  </a:cubicBezTo>
                  <a:lnTo>
                    <a:pt x="1775" y="230"/>
                  </a:lnTo>
                  <a:lnTo>
                    <a:pt x="1596" y="195"/>
                  </a:lnTo>
                  <a:cubicBezTo>
                    <a:pt x="1291" y="137"/>
                    <a:pt x="932" y="76"/>
                    <a:pt x="548" y="21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4692650" y="1954625"/>
              <a:ext cx="852750" cy="507175"/>
            </a:xfrm>
            <a:custGeom>
              <a:rect b="b" l="l" r="r" t="t"/>
              <a:pathLst>
                <a:path extrusionOk="0" h="20287" w="34110">
                  <a:moveTo>
                    <a:pt x="11073" y="0"/>
                  </a:moveTo>
                  <a:lnTo>
                    <a:pt x="1" y="20286"/>
                  </a:lnTo>
                  <a:lnTo>
                    <a:pt x="1" y="20286"/>
                  </a:lnTo>
                  <a:lnTo>
                    <a:pt x="341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4727500" y="768100"/>
              <a:ext cx="221900" cy="251225"/>
            </a:xfrm>
            <a:custGeom>
              <a:rect b="b" l="l" r="r" t="t"/>
              <a:pathLst>
                <a:path extrusionOk="0" h="10049" w="8876">
                  <a:moveTo>
                    <a:pt x="3015" y="0"/>
                  </a:moveTo>
                  <a:lnTo>
                    <a:pt x="0" y="900"/>
                  </a:lnTo>
                  <a:lnTo>
                    <a:pt x="7450" y="10048"/>
                  </a:lnTo>
                  <a:lnTo>
                    <a:pt x="8876" y="7293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4789400" y="1853600"/>
              <a:ext cx="756000" cy="433150"/>
            </a:xfrm>
            <a:custGeom>
              <a:rect b="b" l="l" r="r" t="t"/>
              <a:pathLst>
                <a:path extrusionOk="0" h="17326" w="30240">
                  <a:moveTo>
                    <a:pt x="9387" y="1"/>
                  </a:moveTo>
                  <a:lnTo>
                    <a:pt x="0" y="17325"/>
                  </a:lnTo>
                  <a:lnTo>
                    <a:pt x="30240" y="4041"/>
                  </a:lnTo>
                  <a:lnTo>
                    <a:pt x="30240" y="442"/>
                  </a:lnTo>
                  <a:lnTo>
                    <a:pt x="9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194325" y="3742700"/>
              <a:ext cx="91700" cy="1639575"/>
            </a:xfrm>
            <a:custGeom>
              <a:rect b="b" l="l" r="r" t="t"/>
              <a:pathLst>
                <a:path extrusionOk="0" h="65583" w="3668">
                  <a:moveTo>
                    <a:pt x="0" y="1"/>
                  </a:moveTo>
                  <a:lnTo>
                    <a:pt x="0" y="65582"/>
                  </a:lnTo>
                  <a:lnTo>
                    <a:pt x="3667" y="6558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592725" y="3356375"/>
              <a:ext cx="1379050" cy="475550"/>
            </a:xfrm>
            <a:custGeom>
              <a:rect b="b" l="l" r="r" t="t"/>
              <a:pathLst>
                <a:path extrusionOk="0" h="19022" w="55162">
                  <a:moveTo>
                    <a:pt x="7762" y="1"/>
                  </a:moveTo>
                  <a:cubicBezTo>
                    <a:pt x="4231" y="1"/>
                    <a:pt x="1638" y="600"/>
                    <a:pt x="997" y="2551"/>
                  </a:cubicBezTo>
                  <a:cubicBezTo>
                    <a:pt x="1" y="5580"/>
                    <a:pt x="700" y="8762"/>
                    <a:pt x="700" y="10275"/>
                  </a:cubicBezTo>
                  <a:cubicBezTo>
                    <a:pt x="700" y="15104"/>
                    <a:pt x="12804" y="19021"/>
                    <a:pt x="27733" y="19021"/>
                  </a:cubicBezTo>
                  <a:cubicBezTo>
                    <a:pt x="42662" y="19021"/>
                    <a:pt x="54765" y="15104"/>
                    <a:pt x="54765" y="10275"/>
                  </a:cubicBezTo>
                  <a:cubicBezTo>
                    <a:pt x="54765" y="9006"/>
                    <a:pt x="55161" y="6592"/>
                    <a:pt x="54376" y="4398"/>
                  </a:cubicBezTo>
                  <a:cubicBezTo>
                    <a:pt x="53415" y="1718"/>
                    <a:pt x="48831" y="1111"/>
                    <a:pt x="43074" y="1111"/>
                  </a:cubicBezTo>
                  <a:cubicBezTo>
                    <a:pt x="38301" y="1111"/>
                    <a:pt x="32722" y="1528"/>
                    <a:pt x="27733" y="1528"/>
                  </a:cubicBezTo>
                  <a:cubicBezTo>
                    <a:pt x="21429" y="1528"/>
                    <a:pt x="13399" y="1"/>
                    <a:pt x="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610200" y="3233900"/>
              <a:ext cx="1351650" cy="437350"/>
            </a:xfrm>
            <a:custGeom>
              <a:rect b="b" l="l" r="r" t="t"/>
              <a:pathLst>
                <a:path extrusionOk="0" h="17494" w="54066">
                  <a:moveTo>
                    <a:pt x="27032" y="0"/>
                  </a:moveTo>
                  <a:cubicBezTo>
                    <a:pt x="19864" y="0"/>
                    <a:pt x="12987" y="923"/>
                    <a:pt x="7917" y="2563"/>
                  </a:cubicBezTo>
                  <a:cubicBezTo>
                    <a:pt x="2849" y="4203"/>
                    <a:pt x="1" y="6427"/>
                    <a:pt x="1" y="8747"/>
                  </a:cubicBezTo>
                  <a:cubicBezTo>
                    <a:pt x="1" y="11066"/>
                    <a:pt x="2849" y="13290"/>
                    <a:pt x="7917" y="14930"/>
                  </a:cubicBezTo>
                  <a:cubicBezTo>
                    <a:pt x="12987" y="16572"/>
                    <a:pt x="19864" y="17493"/>
                    <a:pt x="27032" y="17493"/>
                  </a:cubicBezTo>
                  <a:cubicBezTo>
                    <a:pt x="34203" y="17493"/>
                    <a:pt x="41079" y="16572"/>
                    <a:pt x="46147" y="14930"/>
                  </a:cubicBezTo>
                  <a:cubicBezTo>
                    <a:pt x="51217" y="13290"/>
                    <a:pt x="54066" y="11066"/>
                    <a:pt x="54066" y="8747"/>
                  </a:cubicBezTo>
                  <a:cubicBezTo>
                    <a:pt x="54066" y="6427"/>
                    <a:pt x="51217" y="4203"/>
                    <a:pt x="46147" y="2563"/>
                  </a:cubicBezTo>
                  <a:cubicBezTo>
                    <a:pt x="41079" y="923"/>
                    <a:pt x="34203" y="0"/>
                    <a:pt x="27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284275" y="4557425"/>
              <a:ext cx="535675" cy="679350"/>
            </a:xfrm>
            <a:custGeom>
              <a:rect b="b" l="l" r="r" t="t"/>
              <a:pathLst>
                <a:path extrusionOk="0" h="27174" w="21427">
                  <a:moveTo>
                    <a:pt x="461" y="1"/>
                  </a:moveTo>
                  <a:cubicBezTo>
                    <a:pt x="164" y="1"/>
                    <a:pt x="1" y="12"/>
                    <a:pt x="1" y="12"/>
                  </a:cubicBezTo>
                  <a:lnTo>
                    <a:pt x="1" y="526"/>
                  </a:lnTo>
                  <a:lnTo>
                    <a:pt x="1" y="3061"/>
                  </a:lnTo>
                  <a:cubicBezTo>
                    <a:pt x="19782" y="3734"/>
                    <a:pt x="18111" y="27174"/>
                    <a:pt x="18111" y="27174"/>
                  </a:cubicBezTo>
                  <a:lnTo>
                    <a:pt x="21427" y="27174"/>
                  </a:lnTo>
                  <a:cubicBezTo>
                    <a:pt x="20573" y="1160"/>
                    <a:pt x="3499" y="1"/>
                    <a:pt x="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687550" y="4557425"/>
              <a:ext cx="535675" cy="679350"/>
            </a:xfrm>
            <a:custGeom>
              <a:rect b="b" l="l" r="r" t="t"/>
              <a:pathLst>
                <a:path extrusionOk="0" h="27174" w="21427">
                  <a:moveTo>
                    <a:pt x="20966" y="1"/>
                  </a:moveTo>
                  <a:cubicBezTo>
                    <a:pt x="17927" y="1"/>
                    <a:pt x="854" y="1160"/>
                    <a:pt x="0" y="27174"/>
                  </a:cubicBezTo>
                  <a:lnTo>
                    <a:pt x="3316" y="27174"/>
                  </a:lnTo>
                  <a:cubicBezTo>
                    <a:pt x="3316" y="27174"/>
                    <a:pt x="1645" y="3734"/>
                    <a:pt x="21426" y="3061"/>
                  </a:cubicBezTo>
                  <a:lnTo>
                    <a:pt x="21426" y="526"/>
                  </a:lnTo>
                  <a:lnTo>
                    <a:pt x="21426" y="12"/>
                  </a:lnTo>
                  <a:cubicBezTo>
                    <a:pt x="21426" y="12"/>
                    <a:pt x="21263" y="1"/>
                    <a:pt x="20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625400" y="904525"/>
              <a:ext cx="813100" cy="197800"/>
            </a:xfrm>
            <a:custGeom>
              <a:rect b="b" l="l" r="r" t="t"/>
              <a:pathLst>
                <a:path extrusionOk="0" h="7912" w="32524">
                  <a:moveTo>
                    <a:pt x="32038" y="0"/>
                  </a:moveTo>
                  <a:lnTo>
                    <a:pt x="1" y="4208"/>
                  </a:lnTo>
                  <a:lnTo>
                    <a:pt x="487" y="7912"/>
                  </a:lnTo>
                  <a:lnTo>
                    <a:pt x="32523" y="3704"/>
                  </a:lnTo>
                  <a:lnTo>
                    <a:pt x="32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535025" y="4223850"/>
              <a:ext cx="559775" cy="484125"/>
            </a:xfrm>
            <a:custGeom>
              <a:rect b="b" l="l" r="r" t="t"/>
              <a:pathLst>
                <a:path extrusionOk="0" h="19365" w="22391">
                  <a:moveTo>
                    <a:pt x="4666" y="1"/>
                  </a:moveTo>
                  <a:lnTo>
                    <a:pt x="1" y="9493"/>
                  </a:lnTo>
                  <a:lnTo>
                    <a:pt x="733" y="9908"/>
                  </a:lnTo>
                  <a:cubicBezTo>
                    <a:pt x="4003" y="11729"/>
                    <a:pt x="17487" y="18932"/>
                    <a:pt x="20065" y="19344"/>
                  </a:cubicBezTo>
                  <a:cubicBezTo>
                    <a:pt x="20152" y="19358"/>
                    <a:pt x="20228" y="19365"/>
                    <a:pt x="20293" y="19365"/>
                  </a:cubicBezTo>
                  <a:cubicBezTo>
                    <a:pt x="22391" y="19365"/>
                    <a:pt x="13724" y="12443"/>
                    <a:pt x="13724" y="12443"/>
                  </a:cubicBezTo>
                  <a:lnTo>
                    <a:pt x="16844" y="5921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537475" y="4371900"/>
              <a:ext cx="117150" cy="140575"/>
            </a:xfrm>
            <a:custGeom>
              <a:rect b="b" l="l" r="r" t="t"/>
              <a:pathLst>
                <a:path extrusionOk="0" h="5623" w="4686">
                  <a:moveTo>
                    <a:pt x="1657" y="1"/>
                  </a:moveTo>
                  <a:lnTo>
                    <a:pt x="1" y="3403"/>
                  </a:lnTo>
                  <a:lnTo>
                    <a:pt x="4365" y="5623"/>
                  </a:lnTo>
                  <a:cubicBezTo>
                    <a:pt x="4685" y="4507"/>
                    <a:pt x="4581" y="3313"/>
                    <a:pt x="4074" y="2271"/>
                  </a:cubicBezTo>
                  <a:cubicBezTo>
                    <a:pt x="3567" y="1241"/>
                    <a:pt x="2727" y="419"/>
                    <a:pt x="1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35025" y="4454600"/>
              <a:ext cx="531450" cy="254800"/>
            </a:xfrm>
            <a:custGeom>
              <a:rect b="b" l="l" r="r" t="t"/>
              <a:pathLst>
                <a:path extrusionOk="0" h="10192" w="21258">
                  <a:moveTo>
                    <a:pt x="153" y="0"/>
                  </a:moveTo>
                  <a:lnTo>
                    <a:pt x="1" y="263"/>
                  </a:lnTo>
                  <a:cubicBezTo>
                    <a:pt x="5713" y="3692"/>
                    <a:pt x="19028" y="10191"/>
                    <a:pt x="20426" y="10191"/>
                  </a:cubicBezTo>
                  <a:cubicBezTo>
                    <a:pt x="20464" y="10191"/>
                    <a:pt x="20494" y="10186"/>
                    <a:pt x="20514" y="10176"/>
                  </a:cubicBezTo>
                  <a:cubicBezTo>
                    <a:pt x="21257" y="9799"/>
                    <a:pt x="18139" y="6989"/>
                    <a:pt x="18139" y="6989"/>
                  </a:cubicBezTo>
                  <a:cubicBezTo>
                    <a:pt x="18064" y="6957"/>
                    <a:pt x="17984" y="6942"/>
                    <a:pt x="17903" y="6942"/>
                  </a:cubicBezTo>
                  <a:cubicBezTo>
                    <a:pt x="17196" y="6942"/>
                    <a:pt x="16300" y="8033"/>
                    <a:pt x="16300" y="8033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534100" y="4452100"/>
              <a:ext cx="516450" cy="251900"/>
            </a:xfrm>
            <a:custGeom>
              <a:rect b="b" l="l" r="r" t="t"/>
              <a:pathLst>
                <a:path extrusionOk="0" h="10076" w="20658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6"/>
                    <a:pt x="69" y="48"/>
                    <a:pt x="201" y="125"/>
                  </a:cubicBezTo>
                  <a:lnTo>
                    <a:pt x="784" y="453"/>
                  </a:lnTo>
                  <a:lnTo>
                    <a:pt x="2952" y="1628"/>
                  </a:lnTo>
                  <a:cubicBezTo>
                    <a:pt x="4788" y="2604"/>
                    <a:pt x="7342" y="3921"/>
                    <a:pt x="10196" y="5312"/>
                  </a:cubicBezTo>
                  <a:cubicBezTo>
                    <a:pt x="13047" y="6704"/>
                    <a:pt x="15659" y="7908"/>
                    <a:pt x="17559" y="8752"/>
                  </a:cubicBezTo>
                  <a:lnTo>
                    <a:pt x="19816" y="9739"/>
                  </a:lnTo>
                  <a:lnTo>
                    <a:pt x="20435" y="9995"/>
                  </a:lnTo>
                  <a:cubicBezTo>
                    <a:pt x="20566" y="10048"/>
                    <a:pt x="20641" y="10076"/>
                    <a:pt x="20652" y="10076"/>
                  </a:cubicBezTo>
                  <a:cubicBezTo>
                    <a:pt x="20653" y="10076"/>
                    <a:pt x="20654" y="10076"/>
                    <a:pt x="20654" y="10075"/>
                  </a:cubicBezTo>
                  <a:cubicBezTo>
                    <a:pt x="20657" y="10070"/>
                    <a:pt x="20585" y="10033"/>
                    <a:pt x="20448" y="9966"/>
                  </a:cubicBezTo>
                  <a:lnTo>
                    <a:pt x="19842" y="9680"/>
                  </a:lnTo>
                  <a:lnTo>
                    <a:pt x="17606" y="8646"/>
                  </a:lnTo>
                  <a:cubicBezTo>
                    <a:pt x="15720" y="7774"/>
                    <a:pt x="13118" y="6555"/>
                    <a:pt x="10266" y="5164"/>
                  </a:cubicBezTo>
                  <a:cubicBezTo>
                    <a:pt x="7414" y="3774"/>
                    <a:pt x="4855" y="2474"/>
                    <a:pt x="3004" y="1525"/>
                  </a:cubicBezTo>
                  <a:lnTo>
                    <a:pt x="815" y="399"/>
                  </a:lnTo>
                  <a:lnTo>
                    <a:pt x="216" y="96"/>
                  </a:lnTo>
                  <a:cubicBezTo>
                    <a:pt x="88" y="33"/>
                    <a:pt x="15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939075" y="4626225"/>
              <a:ext cx="53600" cy="33950"/>
            </a:xfrm>
            <a:custGeom>
              <a:rect b="b" l="l" r="r" t="t"/>
              <a:pathLst>
                <a:path extrusionOk="0" h="1358" w="2144">
                  <a:moveTo>
                    <a:pt x="2010" y="0"/>
                  </a:moveTo>
                  <a:cubicBezTo>
                    <a:pt x="1795" y="0"/>
                    <a:pt x="1337" y="69"/>
                    <a:pt x="881" y="363"/>
                  </a:cubicBezTo>
                  <a:cubicBezTo>
                    <a:pt x="246" y="761"/>
                    <a:pt x="1" y="1348"/>
                    <a:pt x="42" y="1356"/>
                  </a:cubicBezTo>
                  <a:cubicBezTo>
                    <a:pt x="43" y="1357"/>
                    <a:pt x="44" y="1357"/>
                    <a:pt x="45" y="1357"/>
                  </a:cubicBezTo>
                  <a:cubicBezTo>
                    <a:pt x="100" y="1357"/>
                    <a:pt x="392" y="863"/>
                    <a:pt x="969" y="502"/>
                  </a:cubicBezTo>
                  <a:cubicBezTo>
                    <a:pt x="1557" y="120"/>
                    <a:pt x="2144" y="71"/>
                    <a:pt x="2137" y="22"/>
                  </a:cubicBezTo>
                  <a:cubicBezTo>
                    <a:pt x="2139" y="10"/>
                    <a:pt x="2093" y="0"/>
                    <a:pt x="2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871900" y="4553175"/>
              <a:ext cx="29650" cy="17875"/>
            </a:xfrm>
            <a:custGeom>
              <a:rect b="b" l="l" r="r" t="t"/>
              <a:pathLst>
                <a:path extrusionOk="0" h="715" w="1186">
                  <a:moveTo>
                    <a:pt x="1142" y="0"/>
                  </a:moveTo>
                  <a:cubicBezTo>
                    <a:pt x="1072" y="0"/>
                    <a:pt x="826" y="118"/>
                    <a:pt x="550" y="288"/>
                  </a:cubicBezTo>
                  <a:cubicBezTo>
                    <a:pt x="236" y="481"/>
                    <a:pt x="1" y="668"/>
                    <a:pt x="24" y="708"/>
                  </a:cubicBezTo>
                  <a:cubicBezTo>
                    <a:pt x="27" y="712"/>
                    <a:pt x="34" y="715"/>
                    <a:pt x="44" y="715"/>
                  </a:cubicBezTo>
                  <a:cubicBezTo>
                    <a:pt x="116" y="715"/>
                    <a:pt x="360" y="597"/>
                    <a:pt x="636" y="428"/>
                  </a:cubicBezTo>
                  <a:cubicBezTo>
                    <a:pt x="950" y="234"/>
                    <a:pt x="1185" y="46"/>
                    <a:pt x="1161" y="7"/>
                  </a:cubicBezTo>
                  <a:cubicBezTo>
                    <a:pt x="1158" y="2"/>
                    <a:pt x="115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853900" y="4537500"/>
              <a:ext cx="27925" cy="8775"/>
            </a:xfrm>
            <a:custGeom>
              <a:rect b="b" l="l" r="r" t="t"/>
              <a:pathLst>
                <a:path extrusionOk="0" h="351" w="1117">
                  <a:moveTo>
                    <a:pt x="1035" y="0"/>
                  </a:moveTo>
                  <a:cubicBezTo>
                    <a:pt x="937" y="0"/>
                    <a:pt x="748" y="36"/>
                    <a:pt x="536" y="96"/>
                  </a:cubicBezTo>
                  <a:cubicBezTo>
                    <a:pt x="234" y="183"/>
                    <a:pt x="1" y="289"/>
                    <a:pt x="12" y="332"/>
                  </a:cubicBezTo>
                  <a:cubicBezTo>
                    <a:pt x="16" y="345"/>
                    <a:pt x="41" y="351"/>
                    <a:pt x="82" y="351"/>
                  </a:cubicBezTo>
                  <a:cubicBezTo>
                    <a:pt x="180" y="351"/>
                    <a:pt x="369" y="316"/>
                    <a:pt x="580" y="255"/>
                  </a:cubicBezTo>
                  <a:cubicBezTo>
                    <a:pt x="883" y="168"/>
                    <a:pt x="1116" y="64"/>
                    <a:pt x="1105" y="20"/>
                  </a:cubicBezTo>
                  <a:cubicBezTo>
                    <a:pt x="1101" y="7"/>
                    <a:pt x="1076" y="0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852100" y="4509275"/>
              <a:ext cx="32650" cy="16275"/>
            </a:xfrm>
            <a:custGeom>
              <a:rect b="b" l="l" r="r" t="t"/>
              <a:pathLst>
                <a:path extrusionOk="0" h="651" w="1306">
                  <a:moveTo>
                    <a:pt x="45" y="0"/>
                  </a:moveTo>
                  <a:cubicBezTo>
                    <a:pt x="32" y="0"/>
                    <a:pt x="23" y="3"/>
                    <a:pt x="20" y="9"/>
                  </a:cubicBezTo>
                  <a:cubicBezTo>
                    <a:pt x="1" y="49"/>
                    <a:pt x="267" y="224"/>
                    <a:pt x="617" y="399"/>
                  </a:cubicBezTo>
                  <a:cubicBezTo>
                    <a:pt x="917" y="549"/>
                    <a:pt x="1179" y="651"/>
                    <a:pt x="1261" y="651"/>
                  </a:cubicBezTo>
                  <a:cubicBezTo>
                    <a:pt x="1275" y="651"/>
                    <a:pt x="1283" y="648"/>
                    <a:pt x="1286" y="642"/>
                  </a:cubicBezTo>
                  <a:cubicBezTo>
                    <a:pt x="1306" y="602"/>
                    <a:pt x="1040" y="427"/>
                    <a:pt x="690" y="252"/>
                  </a:cubicBezTo>
                  <a:cubicBezTo>
                    <a:pt x="390" y="102"/>
                    <a:pt x="127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856350" y="4486550"/>
              <a:ext cx="35850" cy="20625"/>
            </a:xfrm>
            <a:custGeom>
              <a:rect b="b" l="l" r="r" t="t"/>
              <a:pathLst>
                <a:path extrusionOk="0" h="825" w="1434">
                  <a:moveTo>
                    <a:pt x="43" y="1"/>
                  </a:moveTo>
                  <a:cubicBezTo>
                    <a:pt x="38" y="1"/>
                    <a:pt x="34" y="2"/>
                    <a:pt x="32" y="5"/>
                  </a:cubicBezTo>
                  <a:cubicBezTo>
                    <a:pt x="1" y="34"/>
                    <a:pt x="242" y="325"/>
                    <a:pt x="639" y="555"/>
                  </a:cubicBezTo>
                  <a:cubicBezTo>
                    <a:pt x="965" y="744"/>
                    <a:pt x="1273" y="825"/>
                    <a:pt x="1380" y="825"/>
                  </a:cubicBezTo>
                  <a:cubicBezTo>
                    <a:pt x="1404" y="825"/>
                    <a:pt x="1418" y="821"/>
                    <a:pt x="1420" y="813"/>
                  </a:cubicBezTo>
                  <a:cubicBezTo>
                    <a:pt x="1433" y="769"/>
                    <a:pt x="1100" y="635"/>
                    <a:pt x="723" y="413"/>
                  </a:cubicBezTo>
                  <a:cubicBezTo>
                    <a:pt x="373" y="207"/>
                    <a:pt x="105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895675" y="4536850"/>
              <a:ext cx="67150" cy="28475"/>
            </a:xfrm>
            <a:custGeom>
              <a:rect b="b" l="l" r="r" t="t"/>
              <a:pathLst>
                <a:path extrusionOk="0" h="1139" w="2686">
                  <a:moveTo>
                    <a:pt x="1323" y="144"/>
                  </a:moveTo>
                  <a:cubicBezTo>
                    <a:pt x="1409" y="144"/>
                    <a:pt x="1494" y="151"/>
                    <a:pt x="1578" y="165"/>
                  </a:cubicBezTo>
                  <a:cubicBezTo>
                    <a:pt x="1895" y="217"/>
                    <a:pt x="2299" y="387"/>
                    <a:pt x="2480" y="683"/>
                  </a:cubicBezTo>
                  <a:cubicBezTo>
                    <a:pt x="2560" y="835"/>
                    <a:pt x="2439" y="957"/>
                    <a:pt x="2263" y="973"/>
                  </a:cubicBezTo>
                  <a:cubicBezTo>
                    <a:pt x="2224" y="978"/>
                    <a:pt x="2185" y="980"/>
                    <a:pt x="2144" y="980"/>
                  </a:cubicBezTo>
                  <a:cubicBezTo>
                    <a:pt x="2007" y="980"/>
                    <a:pt x="1863" y="958"/>
                    <a:pt x="1732" y="946"/>
                  </a:cubicBezTo>
                  <a:cubicBezTo>
                    <a:pt x="1425" y="910"/>
                    <a:pt x="1121" y="848"/>
                    <a:pt x="824" y="764"/>
                  </a:cubicBezTo>
                  <a:cubicBezTo>
                    <a:pt x="572" y="693"/>
                    <a:pt x="372" y="621"/>
                    <a:pt x="232" y="570"/>
                  </a:cubicBezTo>
                  <a:lnTo>
                    <a:pt x="232" y="570"/>
                  </a:lnTo>
                  <a:cubicBezTo>
                    <a:pt x="339" y="477"/>
                    <a:pt x="491" y="367"/>
                    <a:pt x="700" y="274"/>
                  </a:cubicBezTo>
                  <a:cubicBezTo>
                    <a:pt x="897" y="188"/>
                    <a:pt x="1110" y="144"/>
                    <a:pt x="1323" y="144"/>
                  </a:cubicBezTo>
                  <a:close/>
                  <a:moveTo>
                    <a:pt x="1379" y="0"/>
                  </a:moveTo>
                  <a:cubicBezTo>
                    <a:pt x="1095" y="0"/>
                    <a:pt x="834" y="69"/>
                    <a:pt x="649" y="168"/>
                  </a:cubicBezTo>
                  <a:cubicBezTo>
                    <a:pt x="464" y="260"/>
                    <a:pt x="296" y="387"/>
                    <a:pt x="159" y="543"/>
                  </a:cubicBezTo>
                  <a:lnTo>
                    <a:pt x="159" y="543"/>
                  </a:lnTo>
                  <a:cubicBezTo>
                    <a:pt x="79" y="514"/>
                    <a:pt x="28" y="496"/>
                    <a:pt x="11" y="496"/>
                  </a:cubicBezTo>
                  <a:cubicBezTo>
                    <a:pt x="7" y="496"/>
                    <a:pt x="5" y="497"/>
                    <a:pt x="4" y="498"/>
                  </a:cubicBezTo>
                  <a:cubicBezTo>
                    <a:pt x="1" y="505"/>
                    <a:pt x="42" y="537"/>
                    <a:pt x="125" y="585"/>
                  </a:cubicBezTo>
                  <a:lnTo>
                    <a:pt x="125" y="585"/>
                  </a:lnTo>
                  <a:cubicBezTo>
                    <a:pt x="40" y="694"/>
                    <a:pt x="9" y="763"/>
                    <a:pt x="17" y="768"/>
                  </a:cubicBezTo>
                  <a:cubicBezTo>
                    <a:pt x="18" y="769"/>
                    <a:pt x="19" y="769"/>
                    <a:pt x="20" y="769"/>
                  </a:cubicBezTo>
                  <a:cubicBezTo>
                    <a:pt x="36" y="769"/>
                    <a:pt x="85" y="705"/>
                    <a:pt x="181" y="616"/>
                  </a:cubicBezTo>
                  <a:lnTo>
                    <a:pt x="181" y="616"/>
                  </a:lnTo>
                  <a:cubicBezTo>
                    <a:pt x="314" y="687"/>
                    <a:pt x="520" y="782"/>
                    <a:pt x="789" y="875"/>
                  </a:cubicBezTo>
                  <a:cubicBezTo>
                    <a:pt x="1088" y="977"/>
                    <a:pt x="1397" y="1052"/>
                    <a:pt x="1711" y="1096"/>
                  </a:cubicBezTo>
                  <a:cubicBezTo>
                    <a:pt x="1852" y="1113"/>
                    <a:pt x="1992" y="1138"/>
                    <a:pt x="2149" y="1138"/>
                  </a:cubicBezTo>
                  <a:cubicBezTo>
                    <a:pt x="2192" y="1138"/>
                    <a:pt x="2236" y="1136"/>
                    <a:pt x="2282" y="1132"/>
                  </a:cubicBezTo>
                  <a:cubicBezTo>
                    <a:pt x="2385" y="1119"/>
                    <a:pt x="2508" y="1088"/>
                    <a:pt x="2594" y="983"/>
                  </a:cubicBezTo>
                  <a:cubicBezTo>
                    <a:pt x="2682" y="880"/>
                    <a:pt x="2686" y="720"/>
                    <a:pt x="2629" y="612"/>
                  </a:cubicBezTo>
                  <a:cubicBezTo>
                    <a:pt x="2291" y="159"/>
                    <a:pt x="1809" y="0"/>
                    <a:pt x="1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887675" y="4505100"/>
              <a:ext cx="24025" cy="47675"/>
            </a:xfrm>
            <a:custGeom>
              <a:rect b="b" l="l" r="r" t="t"/>
              <a:pathLst>
                <a:path extrusionOk="0" h="1907" w="961">
                  <a:moveTo>
                    <a:pt x="380" y="1"/>
                  </a:moveTo>
                  <a:cubicBezTo>
                    <a:pt x="222" y="1"/>
                    <a:pt x="83" y="136"/>
                    <a:pt x="53" y="259"/>
                  </a:cubicBezTo>
                  <a:cubicBezTo>
                    <a:pt x="0" y="403"/>
                    <a:pt x="5" y="551"/>
                    <a:pt x="15" y="674"/>
                  </a:cubicBezTo>
                  <a:cubicBezTo>
                    <a:pt x="35" y="896"/>
                    <a:pt x="80" y="1116"/>
                    <a:pt x="154" y="1327"/>
                  </a:cubicBezTo>
                  <a:cubicBezTo>
                    <a:pt x="279" y="1676"/>
                    <a:pt x="423" y="1862"/>
                    <a:pt x="446" y="1862"/>
                  </a:cubicBezTo>
                  <a:cubicBezTo>
                    <a:pt x="447" y="1862"/>
                    <a:pt x="447" y="1862"/>
                    <a:pt x="448" y="1861"/>
                  </a:cubicBezTo>
                  <a:cubicBezTo>
                    <a:pt x="471" y="1848"/>
                    <a:pt x="361" y="1646"/>
                    <a:pt x="265" y="1293"/>
                  </a:cubicBezTo>
                  <a:cubicBezTo>
                    <a:pt x="211" y="1087"/>
                    <a:pt x="177" y="876"/>
                    <a:pt x="167" y="664"/>
                  </a:cubicBezTo>
                  <a:cubicBezTo>
                    <a:pt x="142" y="463"/>
                    <a:pt x="200" y="167"/>
                    <a:pt x="376" y="167"/>
                  </a:cubicBezTo>
                  <a:cubicBezTo>
                    <a:pt x="391" y="167"/>
                    <a:pt x="408" y="169"/>
                    <a:pt x="425" y="174"/>
                  </a:cubicBezTo>
                  <a:cubicBezTo>
                    <a:pt x="629" y="251"/>
                    <a:pt x="734" y="542"/>
                    <a:pt x="778" y="757"/>
                  </a:cubicBezTo>
                  <a:cubicBezTo>
                    <a:pt x="814" y="961"/>
                    <a:pt x="806" y="1172"/>
                    <a:pt x="752" y="1373"/>
                  </a:cubicBezTo>
                  <a:cubicBezTo>
                    <a:pt x="655" y="1721"/>
                    <a:pt x="484" y="1887"/>
                    <a:pt x="508" y="1905"/>
                  </a:cubicBezTo>
                  <a:cubicBezTo>
                    <a:pt x="509" y="1906"/>
                    <a:pt x="509" y="1906"/>
                    <a:pt x="511" y="1906"/>
                  </a:cubicBezTo>
                  <a:cubicBezTo>
                    <a:pt x="534" y="1906"/>
                    <a:pt x="733" y="1759"/>
                    <a:pt x="863" y="1407"/>
                  </a:cubicBezTo>
                  <a:cubicBezTo>
                    <a:pt x="938" y="1190"/>
                    <a:pt x="961" y="958"/>
                    <a:pt x="927" y="731"/>
                  </a:cubicBezTo>
                  <a:cubicBezTo>
                    <a:pt x="874" y="491"/>
                    <a:pt x="812" y="164"/>
                    <a:pt x="469" y="16"/>
                  </a:cubicBezTo>
                  <a:cubicBezTo>
                    <a:pt x="439" y="5"/>
                    <a:pt x="409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580650" y="4371775"/>
              <a:ext cx="76625" cy="138750"/>
            </a:xfrm>
            <a:custGeom>
              <a:rect b="b" l="l" r="r" t="t"/>
              <a:pathLst>
                <a:path extrusionOk="0" h="5550" w="3065">
                  <a:moveTo>
                    <a:pt x="20" y="1"/>
                  </a:moveTo>
                  <a:cubicBezTo>
                    <a:pt x="15" y="1"/>
                    <a:pt x="12" y="1"/>
                    <a:pt x="12" y="3"/>
                  </a:cubicBezTo>
                  <a:cubicBezTo>
                    <a:pt x="0" y="32"/>
                    <a:pt x="376" y="140"/>
                    <a:pt x="895" y="473"/>
                  </a:cubicBezTo>
                  <a:cubicBezTo>
                    <a:pt x="1410" y="800"/>
                    <a:pt x="2060" y="1391"/>
                    <a:pt x="2463" y="2237"/>
                  </a:cubicBezTo>
                  <a:cubicBezTo>
                    <a:pt x="2867" y="3083"/>
                    <a:pt x="2918" y="3962"/>
                    <a:pt x="2846" y="4568"/>
                  </a:cubicBezTo>
                  <a:cubicBezTo>
                    <a:pt x="2777" y="5180"/>
                    <a:pt x="2625" y="5540"/>
                    <a:pt x="2655" y="5549"/>
                  </a:cubicBezTo>
                  <a:cubicBezTo>
                    <a:pt x="2655" y="5550"/>
                    <a:pt x="2655" y="5550"/>
                    <a:pt x="2655" y="5550"/>
                  </a:cubicBezTo>
                  <a:cubicBezTo>
                    <a:pt x="2664" y="5550"/>
                    <a:pt x="2711" y="5465"/>
                    <a:pt x="2774" y="5304"/>
                  </a:cubicBezTo>
                  <a:cubicBezTo>
                    <a:pt x="2862" y="5071"/>
                    <a:pt x="2924" y="4829"/>
                    <a:pt x="2962" y="4583"/>
                  </a:cubicBezTo>
                  <a:cubicBezTo>
                    <a:pt x="3065" y="3965"/>
                    <a:pt x="3032" y="3051"/>
                    <a:pt x="2612" y="2167"/>
                  </a:cubicBezTo>
                  <a:cubicBezTo>
                    <a:pt x="2192" y="1285"/>
                    <a:pt x="1500" y="684"/>
                    <a:pt x="956" y="375"/>
                  </a:cubicBezTo>
                  <a:cubicBezTo>
                    <a:pt x="740" y="248"/>
                    <a:pt x="513" y="145"/>
                    <a:pt x="278" y="65"/>
                  </a:cubicBezTo>
                  <a:cubicBezTo>
                    <a:pt x="137" y="19"/>
                    <a:pt x="47" y="1"/>
                    <a:pt x="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3610625" y="4260550"/>
              <a:ext cx="64525" cy="124350"/>
            </a:xfrm>
            <a:custGeom>
              <a:rect b="b" l="l" r="r" t="t"/>
              <a:pathLst>
                <a:path extrusionOk="0" h="4974" w="2581">
                  <a:moveTo>
                    <a:pt x="2539" y="1"/>
                  </a:moveTo>
                  <a:cubicBezTo>
                    <a:pt x="2488" y="1"/>
                    <a:pt x="1901" y="1090"/>
                    <a:pt x="1219" y="2449"/>
                  </a:cubicBezTo>
                  <a:cubicBezTo>
                    <a:pt x="528" y="3823"/>
                    <a:pt x="0" y="4953"/>
                    <a:pt x="41" y="4973"/>
                  </a:cubicBezTo>
                  <a:cubicBezTo>
                    <a:pt x="41" y="4973"/>
                    <a:pt x="42" y="4973"/>
                    <a:pt x="42" y="4973"/>
                  </a:cubicBezTo>
                  <a:cubicBezTo>
                    <a:pt x="93" y="4973"/>
                    <a:pt x="681" y="3883"/>
                    <a:pt x="1364" y="2523"/>
                  </a:cubicBezTo>
                  <a:cubicBezTo>
                    <a:pt x="2055" y="1149"/>
                    <a:pt x="2581" y="20"/>
                    <a:pt x="2540" y="1"/>
                  </a:cubicBezTo>
                  <a:cubicBezTo>
                    <a:pt x="2540" y="1"/>
                    <a:pt x="2539" y="1"/>
                    <a:pt x="25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698725" y="4501375"/>
              <a:ext cx="89575" cy="44325"/>
            </a:xfrm>
            <a:custGeom>
              <a:rect b="b" l="l" r="r" t="t"/>
              <a:pathLst>
                <a:path extrusionOk="0" h="1773" w="3583">
                  <a:moveTo>
                    <a:pt x="33" y="0"/>
                  </a:moveTo>
                  <a:cubicBezTo>
                    <a:pt x="29" y="0"/>
                    <a:pt x="27" y="1"/>
                    <a:pt x="25" y="3"/>
                  </a:cubicBezTo>
                  <a:cubicBezTo>
                    <a:pt x="1" y="39"/>
                    <a:pt x="731" y="555"/>
                    <a:pt x="1718" y="1045"/>
                  </a:cubicBezTo>
                  <a:cubicBezTo>
                    <a:pt x="2638" y="1503"/>
                    <a:pt x="3440" y="1773"/>
                    <a:pt x="3553" y="1773"/>
                  </a:cubicBezTo>
                  <a:cubicBezTo>
                    <a:pt x="3561" y="1773"/>
                    <a:pt x="3566" y="1771"/>
                    <a:pt x="3567" y="1769"/>
                  </a:cubicBezTo>
                  <a:cubicBezTo>
                    <a:pt x="3583" y="1724"/>
                    <a:pt x="2765" y="1385"/>
                    <a:pt x="1791" y="898"/>
                  </a:cubicBezTo>
                  <a:cubicBezTo>
                    <a:pt x="856" y="433"/>
                    <a:pt x="117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638050" y="4472250"/>
              <a:ext cx="5375" cy="21225"/>
            </a:xfrm>
            <a:custGeom>
              <a:rect b="b" l="l" r="r" t="t"/>
              <a:pathLst>
                <a:path extrusionOk="0" h="849" w="215">
                  <a:moveTo>
                    <a:pt x="73" y="1"/>
                  </a:moveTo>
                  <a:cubicBezTo>
                    <a:pt x="71" y="1"/>
                    <a:pt x="69" y="1"/>
                    <a:pt x="68" y="2"/>
                  </a:cubicBezTo>
                  <a:cubicBezTo>
                    <a:pt x="24" y="18"/>
                    <a:pt x="51" y="203"/>
                    <a:pt x="43" y="425"/>
                  </a:cubicBezTo>
                  <a:cubicBezTo>
                    <a:pt x="38" y="647"/>
                    <a:pt x="1" y="830"/>
                    <a:pt x="45" y="848"/>
                  </a:cubicBezTo>
                  <a:cubicBezTo>
                    <a:pt x="47" y="849"/>
                    <a:pt x="49" y="849"/>
                    <a:pt x="51" y="849"/>
                  </a:cubicBezTo>
                  <a:cubicBezTo>
                    <a:pt x="95" y="849"/>
                    <a:pt x="202" y="674"/>
                    <a:pt x="208" y="430"/>
                  </a:cubicBezTo>
                  <a:cubicBezTo>
                    <a:pt x="215" y="182"/>
                    <a:pt x="117" y="1"/>
                    <a:pt x="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629800" y="4433350"/>
              <a:ext cx="7950" cy="17175"/>
            </a:xfrm>
            <a:custGeom>
              <a:rect b="b" l="l" r="r" t="t"/>
              <a:pathLst>
                <a:path extrusionOk="0" h="687" w="318">
                  <a:moveTo>
                    <a:pt x="50" y="0"/>
                  </a:moveTo>
                  <a:cubicBezTo>
                    <a:pt x="48" y="0"/>
                    <a:pt x="46" y="0"/>
                    <a:pt x="43" y="1"/>
                  </a:cubicBezTo>
                  <a:cubicBezTo>
                    <a:pt x="1" y="16"/>
                    <a:pt x="17" y="181"/>
                    <a:pt x="81" y="369"/>
                  </a:cubicBezTo>
                  <a:cubicBezTo>
                    <a:pt x="143" y="548"/>
                    <a:pt x="224" y="686"/>
                    <a:pt x="269" y="686"/>
                  </a:cubicBezTo>
                  <a:cubicBezTo>
                    <a:pt x="271" y="686"/>
                    <a:pt x="273" y="686"/>
                    <a:pt x="275" y="686"/>
                  </a:cubicBezTo>
                  <a:cubicBezTo>
                    <a:pt x="318" y="671"/>
                    <a:pt x="301" y="506"/>
                    <a:pt x="238" y="316"/>
                  </a:cubicBezTo>
                  <a:cubicBezTo>
                    <a:pt x="176" y="136"/>
                    <a:pt x="96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604650" y="4404425"/>
              <a:ext cx="15800" cy="14775"/>
            </a:xfrm>
            <a:custGeom>
              <a:rect b="b" l="l" r="r" t="t"/>
              <a:pathLst>
                <a:path extrusionOk="0" h="591" w="632">
                  <a:moveTo>
                    <a:pt x="66" y="1"/>
                  </a:moveTo>
                  <a:cubicBezTo>
                    <a:pt x="34" y="1"/>
                    <a:pt x="14" y="9"/>
                    <a:pt x="12" y="21"/>
                  </a:cubicBezTo>
                  <a:cubicBezTo>
                    <a:pt x="1" y="65"/>
                    <a:pt x="162" y="144"/>
                    <a:pt x="311" y="294"/>
                  </a:cubicBezTo>
                  <a:cubicBezTo>
                    <a:pt x="458" y="435"/>
                    <a:pt x="536" y="590"/>
                    <a:pt x="582" y="590"/>
                  </a:cubicBezTo>
                  <a:cubicBezTo>
                    <a:pt x="584" y="590"/>
                    <a:pt x="586" y="590"/>
                    <a:pt x="587" y="590"/>
                  </a:cubicBezTo>
                  <a:cubicBezTo>
                    <a:pt x="631" y="583"/>
                    <a:pt x="613" y="359"/>
                    <a:pt x="427" y="177"/>
                  </a:cubicBezTo>
                  <a:cubicBezTo>
                    <a:pt x="295" y="47"/>
                    <a:pt x="145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3584150" y="4387525"/>
              <a:ext cx="9100" cy="8475"/>
            </a:xfrm>
            <a:custGeom>
              <a:rect b="b" l="l" r="r" t="t"/>
              <a:pathLst>
                <a:path extrusionOk="0" h="339" w="364">
                  <a:moveTo>
                    <a:pt x="62" y="0"/>
                  </a:moveTo>
                  <a:cubicBezTo>
                    <a:pt x="50" y="0"/>
                    <a:pt x="40" y="3"/>
                    <a:pt x="34" y="10"/>
                  </a:cubicBezTo>
                  <a:cubicBezTo>
                    <a:pt x="1" y="41"/>
                    <a:pt x="40" y="137"/>
                    <a:pt x="122" y="225"/>
                  </a:cubicBezTo>
                  <a:cubicBezTo>
                    <a:pt x="187" y="295"/>
                    <a:pt x="259" y="339"/>
                    <a:pt x="303" y="339"/>
                  </a:cubicBezTo>
                  <a:cubicBezTo>
                    <a:pt x="314" y="339"/>
                    <a:pt x="324" y="336"/>
                    <a:pt x="331" y="330"/>
                  </a:cubicBezTo>
                  <a:cubicBezTo>
                    <a:pt x="363" y="299"/>
                    <a:pt x="324" y="202"/>
                    <a:pt x="243" y="114"/>
                  </a:cubicBezTo>
                  <a:cubicBezTo>
                    <a:pt x="177" y="43"/>
                    <a:pt x="105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555975" y="4368075"/>
              <a:ext cx="517950" cy="529750"/>
            </a:xfrm>
            <a:custGeom>
              <a:rect b="b" l="l" r="r" t="t"/>
              <a:pathLst>
                <a:path extrusionOk="0" h="21190" w="20718">
                  <a:moveTo>
                    <a:pt x="5825" y="0"/>
                  </a:moveTo>
                  <a:lnTo>
                    <a:pt x="1" y="8829"/>
                  </a:lnTo>
                  <a:lnTo>
                    <a:pt x="675" y="9333"/>
                  </a:lnTo>
                  <a:cubicBezTo>
                    <a:pt x="3689" y="11551"/>
                    <a:pt x="16156" y="20399"/>
                    <a:pt x="18660" y="21134"/>
                  </a:cubicBezTo>
                  <a:cubicBezTo>
                    <a:pt x="18788" y="21172"/>
                    <a:pt x="18894" y="21189"/>
                    <a:pt x="18977" y="21189"/>
                  </a:cubicBezTo>
                  <a:cubicBezTo>
                    <a:pt x="20718" y="21189"/>
                    <a:pt x="13242" y="13485"/>
                    <a:pt x="13242" y="13485"/>
                  </a:cubicBezTo>
                  <a:lnTo>
                    <a:pt x="17159" y="7411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558925" y="4505775"/>
              <a:ext cx="113900" cy="147950"/>
            </a:xfrm>
            <a:custGeom>
              <a:rect b="b" l="l" r="r" t="t"/>
              <a:pathLst>
                <a:path extrusionOk="0" h="5918" w="4556">
                  <a:moveTo>
                    <a:pt x="2073" y="0"/>
                  </a:moveTo>
                  <a:lnTo>
                    <a:pt x="0" y="3165"/>
                  </a:lnTo>
                  <a:lnTo>
                    <a:pt x="4051" y="5918"/>
                  </a:lnTo>
                  <a:cubicBezTo>
                    <a:pt x="4508" y="4853"/>
                    <a:pt x="4556" y="3654"/>
                    <a:pt x="4185" y="2556"/>
                  </a:cubicBezTo>
                  <a:cubicBezTo>
                    <a:pt x="3811" y="1470"/>
                    <a:pt x="3083" y="549"/>
                    <a:pt x="2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555975" y="4582725"/>
              <a:ext cx="497100" cy="316775"/>
            </a:xfrm>
            <a:custGeom>
              <a:rect b="b" l="l" r="r" t="t"/>
              <a:pathLst>
                <a:path extrusionOk="0" h="12671" w="19884">
                  <a:moveTo>
                    <a:pt x="184" y="1"/>
                  </a:moveTo>
                  <a:lnTo>
                    <a:pt x="1" y="243"/>
                  </a:lnTo>
                  <a:cubicBezTo>
                    <a:pt x="5290" y="4407"/>
                    <a:pt x="17895" y="12671"/>
                    <a:pt x="19050" y="12671"/>
                  </a:cubicBezTo>
                  <a:cubicBezTo>
                    <a:pt x="19069" y="12671"/>
                    <a:pt x="19085" y="12669"/>
                    <a:pt x="19098" y="12664"/>
                  </a:cubicBezTo>
                  <a:cubicBezTo>
                    <a:pt x="19883" y="12383"/>
                    <a:pt x="17144" y="9203"/>
                    <a:pt x="17144" y="9203"/>
                  </a:cubicBezTo>
                  <a:cubicBezTo>
                    <a:pt x="17047" y="9145"/>
                    <a:pt x="16938" y="9121"/>
                    <a:pt x="16822" y="9121"/>
                  </a:cubicBezTo>
                  <a:cubicBezTo>
                    <a:pt x="16128" y="9121"/>
                    <a:pt x="15188" y="10007"/>
                    <a:pt x="15188" y="1000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556200" y="4579625"/>
              <a:ext cx="480500" cy="315075"/>
            </a:xfrm>
            <a:custGeom>
              <a:rect b="b" l="l" r="r" t="t"/>
              <a:pathLst>
                <a:path extrusionOk="0" h="12603" w="19220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6"/>
                    <a:pt x="62" y="56"/>
                    <a:pt x="183" y="149"/>
                  </a:cubicBezTo>
                  <a:lnTo>
                    <a:pt x="720" y="550"/>
                  </a:lnTo>
                  <a:lnTo>
                    <a:pt x="2721" y="1987"/>
                  </a:lnTo>
                  <a:cubicBezTo>
                    <a:pt x="4420" y="3187"/>
                    <a:pt x="6788" y="4816"/>
                    <a:pt x="9442" y="6557"/>
                  </a:cubicBezTo>
                  <a:cubicBezTo>
                    <a:pt x="12095" y="8298"/>
                    <a:pt x="14535" y="9820"/>
                    <a:pt x="16312" y="10898"/>
                  </a:cubicBezTo>
                  <a:lnTo>
                    <a:pt x="18427" y="12161"/>
                  </a:lnTo>
                  <a:lnTo>
                    <a:pt x="19009" y="12494"/>
                  </a:lnTo>
                  <a:cubicBezTo>
                    <a:pt x="19135" y="12565"/>
                    <a:pt x="19206" y="12602"/>
                    <a:pt x="19217" y="12602"/>
                  </a:cubicBezTo>
                  <a:cubicBezTo>
                    <a:pt x="19217" y="12602"/>
                    <a:pt x="19218" y="12602"/>
                    <a:pt x="19218" y="12602"/>
                  </a:cubicBezTo>
                  <a:cubicBezTo>
                    <a:pt x="19219" y="12597"/>
                    <a:pt x="19154" y="12550"/>
                    <a:pt x="19027" y="12466"/>
                  </a:cubicBezTo>
                  <a:lnTo>
                    <a:pt x="18463" y="12107"/>
                  </a:lnTo>
                  <a:lnTo>
                    <a:pt x="16376" y="10800"/>
                  </a:lnTo>
                  <a:cubicBezTo>
                    <a:pt x="14613" y="9698"/>
                    <a:pt x="12186" y="8159"/>
                    <a:pt x="9534" y="6420"/>
                  </a:cubicBezTo>
                  <a:cubicBezTo>
                    <a:pt x="6880" y="4680"/>
                    <a:pt x="4503" y="3068"/>
                    <a:pt x="2790" y="1890"/>
                  </a:cubicBezTo>
                  <a:lnTo>
                    <a:pt x="760" y="497"/>
                  </a:lnTo>
                  <a:cubicBezTo>
                    <a:pt x="552" y="358"/>
                    <a:pt x="371" y="236"/>
                    <a:pt x="204" y="123"/>
                  </a:cubicBezTo>
                  <a:cubicBezTo>
                    <a:pt x="80" y="41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931725" y="4809550"/>
              <a:ext cx="57325" cy="27725"/>
            </a:xfrm>
            <a:custGeom>
              <a:rect b="b" l="l" r="r" t="t"/>
              <a:pathLst>
                <a:path extrusionOk="0" h="1109" w="2293">
                  <a:moveTo>
                    <a:pt x="1980" y="0"/>
                  </a:moveTo>
                  <a:cubicBezTo>
                    <a:pt x="1736" y="0"/>
                    <a:pt x="1375" y="48"/>
                    <a:pt x="999" y="228"/>
                  </a:cubicBezTo>
                  <a:cubicBezTo>
                    <a:pt x="318" y="545"/>
                    <a:pt x="1" y="1094"/>
                    <a:pt x="40" y="1107"/>
                  </a:cubicBezTo>
                  <a:cubicBezTo>
                    <a:pt x="41" y="1108"/>
                    <a:pt x="43" y="1109"/>
                    <a:pt x="45" y="1109"/>
                  </a:cubicBezTo>
                  <a:cubicBezTo>
                    <a:pt x="104" y="1109"/>
                    <a:pt x="454" y="659"/>
                    <a:pt x="1067" y="377"/>
                  </a:cubicBezTo>
                  <a:cubicBezTo>
                    <a:pt x="1699" y="73"/>
                    <a:pt x="2287" y="99"/>
                    <a:pt x="2286" y="48"/>
                  </a:cubicBezTo>
                  <a:cubicBezTo>
                    <a:pt x="2292" y="30"/>
                    <a:pt x="2173" y="0"/>
                    <a:pt x="1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876450" y="4726100"/>
              <a:ext cx="31350" cy="14275"/>
            </a:xfrm>
            <a:custGeom>
              <a:rect b="b" l="l" r="r" t="t"/>
              <a:pathLst>
                <a:path extrusionOk="0" h="571" w="1254">
                  <a:moveTo>
                    <a:pt x="1205" y="0"/>
                  </a:moveTo>
                  <a:cubicBezTo>
                    <a:pt x="1120" y="0"/>
                    <a:pt x="873" y="84"/>
                    <a:pt x="593" y="211"/>
                  </a:cubicBezTo>
                  <a:cubicBezTo>
                    <a:pt x="257" y="363"/>
                    <a:pt x="0" y="520"/>
                    <a:pt x="18" y="561"/>
                  </a:cubicBezTo>
                  <a:cubicBezTo>
                    <a:pt x="21" y="567"/>
                    <a:pt x="32" y="571"/>
                    <a:pt x="49" y="571"/>
                  </a:cubicBezTo>
                  <a:cubicBezTo>
                    <a:pt x="134" y="571"/>
                    <a:pt x="381" y="488"/>
                    <a:pt x="660" y="360"/>
                  </a:cubicBezTo>
                  <a:cubicBezTo>
                    <a:pt x="997" y="208"/>
                    <a:pt x="1253" y="51"/>
                    <a:pt x="1235" y="10"/>
                  </a:cubicBezTo>
                  <a:cubicBezTo>
                    <a:pt x="1232" y="4"/>
                    <a:pt x="1222" y="0"/>
                    <a:pt x="1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861750" y="4707875"/>
              <a:ext cx="28450" cy="5950"/>
            </a:xfrm>
            <a:custGeom>
              <a:rect b="b" l="l" r="r" t="t"/>
              <a:pathLst>
                <a:path extrusionOk="0" h="238" w="1138">
                  <a:moveTo>
                    <a:pt x="967" y="0"/>
                  </a:moveTo>
                  <a:cubicBezTo>
                    <a:pt x="863" y="0"/>
                    <a:pt x="716" y="12"/>
                    <a:pt x="556" y="37"/>
                  </a:cubicBezTo>
                  <a:cubicBezTo>
                    <a:pt x="245" y="84"/>
                    <a:pt x="0" y="159"/>
                    <a:pt x="7" y="205"/>
                  </a:cubicBezTo>
                  <a:cubicBezTo>
                    <a:pt x="10" y="226"/>
                    <a:pt x="72" y="237"/>
                    <a:pt x="169" y="237"/>
                  </a:cubicBezTo>
                  <a:cubicBezTo>
                    <a:pt x="274" y="237"/>
                    <a:pt x="420" y="225"/>
                    <a:pt x="580" y="200"/>
                  </a:cubicBezTo>
                  <a:cubicBezTo>
                    <a:pt x="890" y="151"/>
                    <a:pt x="1137" y="78"/>
                    <a:pt x="1129" y="32"/>
                  </a:cubicBezTo>
                  <a:cubicBezTo>
                    <a:pt x="1126" y="11"/>
                    <a:pt x="1064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864275" y="4676625"/>
              <a:ext cx="30650" cy="20025"/>
            </a:xfrm>
            <a:custGeom>
              <a:rect b="b" l="l" r="r" t="t"/>
              <a:pathLst>
                <a:path extrusionOk="0" h="801" w="1226">
                  <a:moveTo>
                    <a:pt x="43" y="1"/>
                  </a:moveTo>
                  <a:cubicBezTo>
                    <a:pt x="35" y="1"/>
                    <a:pt x="29" y="2"/>
                    <a:pt x="27" y="6"/>
                  </a:cubicBezTo>
                  <a:cubicBezTo>
                    <a:pt x="1" y="44"/>
                    <a:pt x="244" y="251"/>
                    <a:pt x="567" y="469"/>
                  </a:cubicBezTo>
                  <a:cubicBezTo>
                    <a:pt x="859" y="664"/>
                    <a:pt x="1118" y="801"/>
                    <a:pt x="1186" y="801"/>
                  </a:cubicBezTo>
                  <a:cubicBezTo>
                    <a:pt x="1193" y="801"/>
                    <a:pt x="1199" y="799"/>
                    <a:pt x="1201" y="795"/>
                  </a:cubicBezTo>
                  <a:cubicBezTo>
                    <a:pt x="1226" y="758"/>
                    <a:pt x="984" y="550"/>
                    <a:pt x="659" y="333"/>
                  </a:cubicBezTo>
                  <a:cubicBezTo>
                    <a:pt x="369" y="139"/>
                    <a:pt x="111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871425" y="4654575"/>
              <a:ext cx="33225" cy="24750"/>
            </a:xfrm>
            <a:custGeom>
              <a:rect b="b" l="l" r="r" t="t"/>
              <a:pathLst>
                <a:path extrusionOk="0" h="990" w="1329">
                  <a:moveTo>
                    <a:pt x="42" y="1"/>
                  </a:moveTo>
                  <a:cubicBezTo>
                    <a:pt x="39" y="1"/>
                    <a:pt x="37" y="2"/>
                    <a:pt x="35" y="3"/>
                  </a:cubicBezTo>
                  <a:cubicBezTo>
                    <a:pt x="0" y="29"/>
                    <a:pt x="203" y="348"/>
                    <a:pt x="569" y="627"/>
                  </a:cubicBezTo>
                  <a:cubicBezTo>
                    <a:pt x="887" y="870"/>
                    <a:pt x="1201" y="989"/>
                    <a:pt x="1286" y="989"/>
                  </a:cubicBezTo>
                  <a:cubicBezTo>
                    <a:pt x="1299" y="989"/>
                    <a:pt x="1307" y="987"/>
                    <a:pt x="1309" y="982"/>
                  </a:cubicBezTo>
                  <a:cubicBezTo>
                    <a:pt x="1328" y="939"/>
                    <a:pt x="1015" y="764"/>
                    <a:pt x="668" y="496"/>
                  </a:cubicBezTo>
                  <a:cubicBezTo>
                    <a:pt x="340" y="244"/>
                    <a:pt x="97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3902025" y="4713325"/>
              <a:ext cx="66525" cy="31300"/>
            </a:xfrm>
            <a:custGeom>
              <a:rect b="b" l="l" r="r" t="t"/>
              <a:pathLst>
                <a:path extrusionOk="0" h="1252" w="2661">
                  <a:moveTo>
                    <a:pt x="1184" y="137"/>
                  </a:moveTo>
                  <a:cubicBezTo>
                    <a:pt x="1335" y="137"/>
                    <a:pt x="1485" y="159"/>
                    <a:pt x="1631" y="203"/>
                  </a:cubicBezTo>
                  <a:cubicBezTo>
                    <a:pt x="1938" y="296"/>
                    <a:pt x="2317" y="515"/>
                    <a:pt x="2461" y="830"/>
                  </a:cubicBezTo>
                  <a:cubicBezTo>
                    <a:pt x="2518" y="986"/>
                    <a:pt x="2395" y="1090"/>
                    <a:pt x="2227" y="1090"/>
                  </a:cubicBezTo>
                  <a:cubicBezTo>
                    <a:pt x="2221" y="1090"/>
                    <a:pt x="2214" y="1090"/>
                    <a:pt x="2208" y="1090"/>
                  </a:cubicBezTo>
                  <a:cubicBezTo>
                    <a:pt x="2036" y="1090"/>
                    <a:pt x="1850" y="1034"/>
                    <a:pt x="1684" y="997"/>
                  </a:cubicBezTo>
                  <a:cubicBezTo>
                    <a:pt x="1383" y="921"/>
                    <a:pt x="1091" y="823"/>
                    <a:pt x="805" y="703"/>
                  </a:cubicBezTo>
                  <a:cubicBezTo>
                    <a:pt x="565" y="599"/>
                    <a:pt x="375" y="503"/>
                    <a:pt x="243" y="434"/>
                  </a:cubicBezTo>
                  <a:lnTo>
                    <a:pt x="243" y="434"/>
                  </a:lnTo>
                  <a:cubicBezTo>
                    <a:pt x="361" y="355"/>
                    <a:pt x="526" y="265"/>
                    <a:pt x="745" y="200"/>
                  </a:cubicBezTo>
                  <a:cubicBezTo>
                    <a:pt x="888" y="158"/>
                    <a:pt x="1036" y="137"/>
                    <a:pt x="1184" y="137"/>
                  </a:cubicBezTo>
                  <a:close/>
                  <a:moveTo>
                    <a:pt x="1234" y="1"/>
                  </a:moveTo>
                  <a:cubicBezTo>
                    <a:pt x="1036" y="1"/>
                    <a:pt x="854" y="34"/>
                    <a:pt x="710" y="90"/>
                  </a:cubicBezTo>
                  <a:cubicBezTo>
                    <a:pt x="514" y="157"/>
                    <a:pt x="332" y="263"/>
                    <a:pt x="177" y="400"/>
                  </a:cubicBezTo>
                  <a:lnTo>
                    <a:pt x="177" y="400"/>
                  </a:lnTo>
                  <a:cubicBezTo>
                    <a:pt x="97" y="358"/>
                    <a:pt x="48" y="333"/>
                    <a:pt x="32" y="333"/>
                  </a:cubicBezTo>
                  <a:cubicBezTo>
                    <a:pt x="30" y="333"/>
                    <a:pt x="28" y="334"/>
                    <a:pt x="27" y="335"/>
                  </a:cubicBezTo>
                  <a:cubicBezTo>
                    <a:pt x="23" y="341"/>
                    <a:pt x="60" y="379"/>
                    <a:pt x="138" y="437"/>
                  </a:cubicBezTo>
                  <a:lnTo>
                    <a:pt x="138" y="437"/>
                  </a:lnTo>
                  <a:cubicBezTo>
                    <a:pt x="39" y="534"/>
                    <a:pt x="0" y="598"/>
                    <a:pt x="6" y="605"/>
                  </a:cubicBezTo>
                  <a:cubicBezTo>
                    <a:pt x="7" y="606"/>
                    <a:pt x="8" y="606"/>
                    <a:pt x="10" y="606"/>
                  </a:cubicBezTo>
                  <a:cubicBezTo>
                    <a:pt x="27" y="606"/>
                    <a:pt x="83" y="549"/>
                    <a:pt x="188" y="473"/>
                  </a:cubicBezTo>
                  <a:lnTo>
                    <a:pt x="188" y="473"/>
                  </a:lnTo>
                  <a:cubicBezTo>
                    <a:pt x="310" y="561"/>
                    <a:pt x="502" y="681"/>
                    <a:pt x="758" y="807"/>
                  </a:cubicBezTo>
                  <a:cubicBezTo>
                    <a:pt x="1042" y="948"/>
                    <a:pt x="1339" y="1060"/>
                    <a:pt x="1644" y="1144"/>
                  </a:cubicBezTo>
                  <a:cubicBezTo>
                    <a:pt x="1819" y="1186"/>
                    <a:pt x="1992" y="1246"/>
                    <a:pt x="2208" y="1251"/>
                  </a:cubicBezTo>
                  <a:cubicBezTo>
                    <a:pt x="2313" y="1251"/>
                    <a:pt x="2437" y="1235"/>
                    <a:pt x="2536" y="1144"/>
                  </a:cubicBezTo>
                  <a:cubicBezTo>
                    <a:pt x="2638" y="1052"/>
                    <a:pt x="2660" y="894"/>
                    <a:pt x="2616" y="781"/>
                  </a:cubicBezTo>
                  <a:cubicBezTo>
                    <a:pt x="2291" y="202"/>
                    <a:pt x="1717" y="1"/>
                    <a:pt x="1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3898250" y="4677975"/>
              <a:ext cx="22800" cy="47775"/>
            </a:xfrm>
            <a:custGeom>
              <a:rect b="b" l="l" r="r" t="t"/>
              <a:pathLst>
                <a:path extrusionOk="0" h="1911" w="912">
                  <a:moveTo>
                    <a:pt x="421" y="1"/>
                  </a:moveTo>
                  <a:cubicBezTo>
                    <a:pt x="277" y="1"/>
                    <a:pt x="141" y="109"/>
                    <a:pt x="100" y="219"/>
                  </a:cubicBezTo>
                  <a:cubicBezTo>
                    <a:pt x="30" y="354"/>
                    <a:pt x="15" y="501"/>
                    <a:pt x="10" y="624"/>
                  </a:cubicBezTo>
                  <a:cubicBezTo>
                    <a:pt x="0" y="847"/>
                    <a:pt x="18" y="1071"/>
                    <a:pt x="66" y="1290"/>
                  </a:cubicBezTo>
                  <a:cubicBezTo>
                    <a:pt x="146" y="1655"/>
                    <a:pt x="267" y="1857"/>
                    <a:pt x="288" y="1857"/>
                  </a:cubicBezTo>
                  <a:cubicBezTo>
                    <a:pt x="289" y="1857"/>
                    <a:pt x="289" y="1857"/>
                    <a:pt x="290" y="1857"/>
                  </a:cubicBezTo>
                  <a:cubicBezTo>
                    <a:pt x="314" y="1849"/>
                    <a:pt x="229" y="1633"/>
                    <a:pt x="180" y="1271"/>
                  </a:cubicBezTo>
                  <a:cubicBezTo>
                    <a:pt x="151" y="1060"/>
                    <a:pt x="146" y="846"/>
                    <a:pt x="161" y="634"/>
                  </a:cubicBezTo>
                  <a:cubicBezTo>
                    <a:pt x="161" y="440"/>
                    <a:pt x="250" y="165"/>
                    <a:pt x="413" y="165"/>
                  </a:cubicBezTo>
                  <a:cubicBezTo>
                    <a:pt x="434" y="165"/>
                    <a:pt x="456" y="170"/>
                    <a:pt x="479" y="179"/>
                  </a:cubicBezTo>
                  <a:cubicBezTo>
                    <a:pt x="672" y="282"/>
                    <a:pt x="740" y="585"/>
                    <a:pt x="757" y="803"/>
                  </a:cubicBezTo>
                  <a:cubicBezTo>
                    <a:pt x="766" y="1011"/>
                    <a:pt x="731" y="1218"/>
                    <a:pt x="652" y="1411"/>
                  </a:cubicBezTo>
                  <a:cubicBezTo>
                    <a:pt x="513" y="1744"/>
                    <a:pt x="322" y="1888"/>
                    <a:pt x="343" y="1909"/>
                  </a:cubicBezTo>
                  <a:cubicBezTo>
                    <a:pt x="344" y="1910"/>
                    <a:pt x="345" y="1910"/>
                    <a:pt x="346" y="1910"/>
                  </a:cubicBezTo>
                  <a:cubicBezTo>
                    <a:pt x="373" y="1910"/>
                    <a:pt x="587" y="1789"/>
                    <a:pt x="758" y="1458"/>
                  </a:cubicBezTo>
                  <a:cubicBezTo>
                    <a:pt x="860" y="1253"/>
                    <a:pt x="912" y="1026"/>
                    <a:pt x="907" y="797"/>
                  </a:cubicBezTo>
                  <a:cubicBezTo>
                    <a:pt x="884" y="552"/>
                    <a:pt x="864" y="220"/>
                    <a:pt x="544" y="29"/>
                  </a:cubicBezTo>
                  <a:cubicBezTo>
                    <a:pt x="504" y="9"/>
                    <a:pt x="462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3612425" y="4505900"/>
              <a:ext cx="65625" cy="145950"/>
            </a:xfrm>
            <a:custGeom>
              <a:rect b="b" l="l" r="r" t="t"/>
              <a:pathLst>
                <a:path extrusionOk="0" h="5838" w="2625">
                  <a:moveTo>
                    <a:pt x="19" y="0"/>
                  </a:moveTo>
                  <a:cubicBezTo>
                    <a:pt x="17" y="0"/>
                    <a:pt x="15" y="1"/>
                    <a:pt x="15" y="2"/>
                  </a:cubicBezTo>
                  <a:cubicBezTo>
                    <a:pt x="0" y="29"/>
                    <a:pt x="359" y="183"/>
                    <a:pt x="831" y="580"/>
                  </a:cubicBezTo>
                  <a:cubicBezTo>
                    <a:pt x="1300" y="967"/>
                    <a:pt x="1870" y="1638"/>
                    <a:pt x="2164" y="2527"/>
                  </a:cubicBezTo>
                  <a:cubicBezTo>
                    <a:pt x="2458" y="3417"/>
                    <a:pt x="2398" y="4296"/>
                    <a:pt x="2249" y="4887"/>
                  </a:cubicBezTo>
                  <a:cubicBezTo>
                    <a:pt x="2105" y="5486"/>
                    <a:pt x="1908" y="5823"/>
                    <a:pt x="1936" y="5837"/>
                  </a:cubicBezTo>
                  <a:cubicBezTo>
                    <a:pt x="1936" y="5838"/>
                    <a:pt x="1936" y="5838"/>
                    <a:pt x="1936" y="5838"/>
                  </a:cubicBezTo>
                  <a:cubicBezTo>
                    <a:pt x="1947" y="5838"/>
                    <a:pt x="2003" y="5758"/>
                    <a:pt x="2086" y="5609"/>
                  </a:cubicBezTo>
                  <a:cubicBezTo>
                    <a:pt x="2202" y="5388"/>
                    <a:pt x="2293" y="5156"/>
                    <a:pt x="2362" y="4916"/>
                  </a:cubicBezTo>
                  <a:cubicBezTo>
                    <a:pt x="2543" y="4317"/>
                    <a:pt x="2625" y="3405"/>
                    <a:pt x="2319" y="2476"/>
                  </a:cubicBezTo>
                  <a:cubicBezTo>
                    <a:pt x="2014" y="1547"/>
                    <a:pt x="1405" y="862"/>
                    <a:pt x="903" y="488"/>
                  </a:cubicBezTo>
                  <a:cubicBezTo>
                    <a:pt x="707" y="336"/>
                    <a:pt x="495" y="204"/>
                    <a:pt x="271" y="96"/>
                  </a:cubicBezTo>
                  <a:cubicBezTo>
                    <a:pt x="128" y="31"/>
                    <a:pt x="39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640675" y="4407300"/>
              <a:ext cx="79575" cy="115450"/>
            </a:xfrm>
            <a:custGeom>
              <a:rect b="b" l="l" r="r" t="t"/>
              <a:pathLst>
                <a:path extrusionOk="0" h="4618" w="3183">
                  <a:moveTo>
                    <a:pt x="3143" y="1"/>
                  </a:moveTo>
                  <a:cubicBezTo>
                    <a:pt x="3089" y="1"/>
                    <a:pt x="2371" y="1004"/>
                    <a:pt x="1523" y="2263"/>
                  </a:cubicBezTo>
                  <a:cubicBezTo>
                    <a:pt x="665" y="3537"/>
                    <a:pt x="0" y="4592"/>
                    <a:pt x="38" y="4617"/>
                  </a:cubicBezTo>
                  <a:cubicBezTo>
                    <a:pt x="38" y="4617"/>
                    <a:pt x="39" y="4617"/>
                    <a:pt x="40" y="4617"/>
                  </a:cubicBezTo>
                  <a:cubicBezTo>
                    <a:pt x="94" y="4617"/>
                    <a:pt x="812" y="3614"/>
                    <a:pt x="1660" y="2355"/>
                  </a:cubicBezTo>
                  <a:cubicBezTo>
                    <a:pt x="2517" y="1079"/>
                    <a:pt x="3182" y="26"/>
                    <a:pt x="3145" y="1"/>
                  </a:cubicBezTo>
                  <a:cubicBezTo>
                    <a:pt x="3144" y="1"/>
                    <a:pt x="3143" y="1"/>
                    <a:pt x="3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3713200" y="4649375"/>
              <a:ext cx="83525" cy="55125"/>
            </a:xfrm>
            <a:custGeom>
              <a:rect b="b" l="l" r="r" t="t"/>
              <a:pathLst>
                <a:path extrusionOk="0" h="2205" w="3341">
                  <a:moveTo>
                    <a:pt x="33" y="0"/>
                  </a:moveTo>
                  <a:cubicBezTo>
                    <a:pt x="31" y="0"/>
                    <a:pt x="29" y="1"/>
                    <a:pt x="28" y="2"/>
                  </a:cubicBezTo>
                  <a:cubicBezTo>
                    <a:pt x="0" y="35"/>
                    <a:pt x="658" y="639"/>
                    <a:pt x="1575" y="1250"/>
                  </a:cubicBezTo>
                  <a:cubicBezTo>
                    <a:pt x="2449" y="1832"/>
                    <a:pt x="3226" y="2205"/>
                    <a:pt x="3310" y="2205"/>
                  </a:cubicBezTo>
                  <a:cubicBezTo>
                    <a:pt x="3314" y="2205"/>
                    <a:pt x="3317" y="2204"/>
                    <a:pt x="3317" y="2202"/>
                  </a:cubicBezTo>
                  <a:cubicBezTo>
                    <a:pt x="3340" y="2160"/>
                    <a:pt x="2571" y="1720"/>
                    <a:pt x="1666" y="1113"/>
                  </a:cubicBezTo>
                  <a:cubicBezTo>
                    <a:pt x="788" y="524"/>
                    <a:pt x="104" y="0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3654200" y="4612975"/>
              <a:ext cx="7325" cy="21000"/>
            </a:xfrm>
            <a:custGeom>
              <a:rect b="b" l="l" r="r" t="t"/>
              <a:pathLst>
                <a:path extrusionOk="0" h="840" w="293">
                  <a:moveTo>
                    <a:pt x="173" y="1"/>
                  </a:moveTo>
                  <a:cubicBezTo>
                    <a:pt x="172" y="1"/>
                    <a:pt x="171" y="1"/>
                    <a:pt x="170" y="1"/>
                  </a:cubicBezTo>
                  <a:cubicBezTo>
                    <a:pt x="124" y="11"/>
                    <a:pt x="127" y="199"/>
                    <a:pt x="93" y="418"/>
                  </a:cubicBezTo>
                  <a:cubicBezTo>
                    <a:pt x="57" y="637"/>
                    <a:pt x="0" y="815"/>
                    <a:pt x="41" y="837"/>
                  </a:cubicBezTo>
                  <a:cubicBezTo>
                    <a:pt x="43" y="839"/>
                    <a:pt x="46" y="840"/>
                    <a:pt x="49" y="840"/>
                  </a:cubicBezTo>
                  <a:cubicBezTo>
                    <a:pt x="94" y="840"/>
                    <a:pt x="218" y="681"/>
                    <a:pt x="255" y="442"/>
                  </a:cubicBezTo>
                  <a:cubicBezTo>
                    <a:pt x="293" y="196"/>
                    <a:pt x="217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3653375" y="4573250"/>
              <a:ext cx="5975" cy="17775"/>
            </a:xfrm>
            <a:custGeom>
              <a:rect b="b" l="l" r="r" t="t"/>
              <a:pathLst>
                <a:path extrusionOk="0" h="711" w="239">
                  <a:moveTo>
                    <a:pt x="51" y="1"/>
                  </a:moveTo>
                  <a:cubicBezTo>
                    <a:pt x="50" y="1"/>
                    <a:pt x="49" y="1"/>
                    <a:pt x="48" y="1"/>
                  </a:cubicBezTo>
                  <a:cubicBezTo>
                    <a:pt x="4" y="11"/>
                    <a:pt x="0" y="176"/>
                    <a:pt x="40" y="372"/>
                  </a:cubicBezTo>
                  <a:cubicBezTo>
                    <a:pt x="78" y="563"/>
                    <a:pt x="142" y="710"/>
                    <a:pt x="188" y="710"/>
                  </a:cubicBezTo>
                  <a:cubicBezTo>
                    <a:pt x="189" y="710"/>
                    <a:pt x="190" y="710"/>
                    <a:pt x="191" y="710"/>
                  </a:cubicBezTo>
                  <a:cubicBezTo>
                    <a:pt x="236" y="700"/>
                    <a:pt x="239" y="535"/>
                    <a:pt x="200" y="339"/>
                  </a:cubicBezTo>
                  <a:cubicBezTo>
                    <a:pt x="161" y="148"/>
                    <a:pt x="95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3631975" y="4541425"/>
              <a:ext cx="14275" cy="16300"/>
            </a:xfrm>
            <a:custGeom>
              <a:rect b="b" l="l" r="r" t="t"/>
              <a:pathLst>
                <a:path extrusionOk="0" h="652" w="571">
                  <a:moveTo>
                    <a:pt x="53" y="1"/>
                  </a:moveTo>
                  <a:cubicBezTo>
                    <a:pt x="33" y="1"/>
                    <a:pt x="21" y="6"/>
                    <a:pt x="18" y="15"/>
                  </a:cubicBezTo>
                  <a:cubicBezTo>
                    <a:pt x="0" y="59"/>
                    <a:pt x="152" y="155"/>
                    <a:pt x="280" y="323"/>
                  </a:cubicBezTo>
                  <a:cubicBezTo>
                    <a:pt x="410" y="485"/>
                    <a:pt x="469" y="652"/>
                    <a:pt x="514" y="652"/>
                  </a:cubicBezTo>
                  <a:cubicBezTo>
                    <a:pt x="515" y="652"/>
                    <a:pt x="516" y="652"/>
                    <a:pt x="517" y="652"/>
                  </a:cubicBezTo>
                  <a:cubicBezTo>
                    <a:pt x="561" y="652"/>
                    <a:pt x="571" y="426"/>
                    <a:pt x="410" y="222"/>
                  </a:cubicBezTo>
                  <a:cubicBezTo>
                    <a:pt x="284" y="63"/>
                    <a:pt x="123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613850" y="4522075"/>
              <a:ext cx="8225" cy="9175"/>
            </a:xfrm>
            <a:custGeom>
              <a:rect b="b" l="l" r="r" t="t"/>
              <a:pathLst>
                <a:path extrusionOk="0" h="367" w="329">
                  <a:moveTo>
                    <a:pt x="59" y="0"/>
                  </a:moveTo>
                  <a:cubicBezTo>
                    <a:pt x="51" y="0"/>
                    <a:pt x="44" y="2"/>
                    <a:pt x="38" y="6"/>
                  </a:cubicBezTo>
                  <a:cubicBezTo>
                    <a:pt x="0" y="32"/>
                    <a:pt x="28" y="134"/>
                    <a:pt x="98" y="230"/>
                  </a:cubicBezTo>
                  <a:cubicBezTo>
                    <a:pt x="157" y="312"/>
                    <a:pt x="228" y="367"/>
                    <a:pt x="271" y="367"/>
                  </a:cubicBezTo>
                  <a:cubicBezTo>
                    <a:pt x="279" y="367"/>
                    <a:pt x="287" y="365"/>
                    <a:pt x="293" y="361"/>
                  </a:cubicBezTo>
                  <a:cubicBezTo>
                    <a:pt x="329" y="335"/>
                    <a:pt x="302" y="233"/>
                    <a:pt x="231" y="135"/>
                  </a:cubicBezTo>
                  <a:cubicBezTo>
                    <a:pt x="172" y="54"/>
                    <a:pt x="102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625850" y="4450525"/>
              <a:ext cx="303200" cy="216475"/>
            </a:xfrm>
            <a:custGeom>
              <a:rect b="b" l="l" r="r" t="t"/>
              <a:pathLst>
                <a:path extrusionOk="0" h="8659" w="12128">
                  <a:moveTo>
                    <a:pt x="696" y="0"/>
                  </a:moveTo>
                  <a:lnTo>
                    <a:pt x="0" y="1294"/>
                  </a:lnTo>
                  <a:lnTo>
                    <a:pt x="11434" y="8658"/>
                  </a:lnTo>
                  <a:lnTo>
                    <a:pt x="12128" y="758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584775" y="3225325"/>
              <a:ext cx="725675" cy="1213175"/>
            </a:xfrm>
            <a:custGeom>
              <a:rect b="b" l="l" r="r" t="t"/>
              <a:pathLst>
                <a:path extrusionOk="0" h="48527" w="29027">
                  <a:moveTo>
                    <a:pt x="13366" y="0"/>
                  </a:moveTo>
                  <a:lnTo>
                    <a:pt x="0" y="43920"/>
                  </a:lnTo>
                  <a:lnTo>
                    <a:pt x="11853" y="48526"/>
                  </a:lnTo>
                  <a:lnTo>
                    <a:pt x="29026" y="9090"/>
                  </a:lnTo>
                  <a:lnTo>
                    <a:pt x="133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3158100" y="2651425"/>
              <a:ext cx="1388000" cy="844475"/>
            </a:xfrm>
            <a:custGeom>
              <a:rect b="b" l="l" r="r" t="t"/>
              <a:pathLst>
                <a:path extrusionOk="0" h="33779" w="55520">
                  <a:moveTo>
                    <a:pt x="39606" y="1"/>
                  </a:moveTo>
                  <a:cubicBezTo>
                    <a:pt x="26064" y="1"/>
                    <a:pt x="1" y="13876"/>
                    <a:pt x="1" y="13876"/>
                  </a:cubicBezTo>
                  <a:lnTo>
                    <a:pt x="2683" y="33778"/>
                  </a:lnTo>
                  <a:cubicBezTo>
                    <a:pt x="2683" y="33778"/>
                    <a:pt x="49079" y="22218"/>
                    <a:pt x="50347" y="21661"/>
                  </a:cubicBezTo>
                  <a:cubicBezTo>
                    <a:pt x="50347" y="21661"/>
                    <a:pt x="55519" y="6675"/>
                    <a:pt x="44664" y="999"/>
                  </a:cubicBezTo>
                  <a:cubicBezTo>
                    <a:pt x="43334" y="304"/>
                    <a:pt x="41607" y="1"/>
                    <a:pt x="39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672925" y="2924500"/>
              <a:ext cx="1093500" cy="574575"/>
            </a:xfrm>
            <a:custGeom>
              <a:rect b="b" l="l" r="r" t="t"/>
              <a:pathLst>
                <a:path extrusionOk="0" h="22983" w="43740">
                  <a:moveTo>
                    <a:pt x="0" y="0"/>
                  </a:moveTo>
                  <a:cubicBezTo>
                    <a:pt x="0" y="0"/>
                    <a:pt x="793" y="15097"/>
                    <a:pt x="7363" y="19870"/>
                  </a:cubicBezTo>
                  <a:cubicBezTo>
                    <a:pt x="12660" y="20680"/>
                    <a:pt x="18624" y="22540"/>
                    <a:pt x="22090" y="22855"/>
                  </a:cubicBezTo>
                  <a:cubicBezTo>
                    <a:pt x="23059" y="22944"/>
                    <a:pt x="23975" y="22982"/>
                    <a:pt x="24848" y="22982"/>
                  </a:cubicBezTo>
                  <a:cubicBezTo>
                    <a:pt x="30568" y="22982"/>
                    <a:pt x="34420" y="21334"/>
                    <a:pt x="38972" y="21334"/>
                  </a:cubicBezTo>
                  <a:cubicBezTo>
                    <a:pt x="40445" y="21334"/>
                    <a:pt x="41992" y="21507"/>
                    <a:pt x="43699" y="21964"/>
                  </a:cubicBezTo>
                  <a:cubicBezTo>
                    <a:pt x="43739" y="16281"/>
                    <a:pt x="43318" y="5745"/>
                    <a:pt x="43318" y="57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605150" y="2936675"/>
              <a:ext cx="1277850" cy="1774575"/>
            </a:xfrm>
            <a:custGeom>
              <a:rect b="b" l="l" r="r" t="t"/>
              <a:pathLst>
                <a:path extrusionOk="0" h="70983" w="51114">
                  <a:moveTo>
                    <a:pt x="2826" y="0"/>
                  </a:moveTo>
                  <a:lnTo>
                    <a:pt x="6411" y="21477"/>
                  </a:lnTo>
                  <a:lnTo>
                    <a:pt x="23872" y="22744"/>
                  </a:lnTo>
                  <a:lnTo>
                    <a:pt x="0" y="59569"/>
                  </a:lnTo>
                  <a:lnTo>
                    <a:pt x="17021" y="70983"/>
                  </a:lnTo>
                  <a:lnTo>
                    <a:pt x="48033" y="20180"/>
                  </a:lnTo>
                  <a:cubicBezTo>
                    <a:pt x="48225" y="19883"/>
                    <a:pt x="48412" y="19574"/>
                    <a:pt x="48599" y="19254"/>
                  </a:cubicBezTo>
                  <a:lnTo>
                    <a:pt x="48960" y="18662"/>
                  </a:lnTo>
                  <a:lnTo>
                    <a:pt x="48933" y="18656"/>
                  </a:lnTo>
                  <a:cubicBezTo>
                    <a:pt x="50186" y="16328"/>
                    <a:pt x="51114" y="13562"/>
                    <a:pt x="50591" y="10920"/>
                  </a:cubicBezTo>
                  <a:cubicBezTo>
                    <a:pt x="49552" y="5666"/>
                    <a:pt x="43271" y="5094"/>
                    <a:pt x="36706" y="4302"/>
                  </a:cubicBezTo>
                  <a:cubicBezTo>
                    <a:pt x="21964" y="2525"/>
                    <a:pt x="2827" y="0"/>
                    <a:pt x="2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3735650" y="2953225"/>
              <a:ext cx="753900" cy="87275"/>
            </a:xfrm>
            <a:custGeom>
              <a:rect b="b" l="l" r="r" t="t"/>
              <a:pathLst>
                <a:path extrusionOk="0" h="3491" w="30156">
                  <a:moveTo>
                    <a:pt x="133" y="1"/>
                  </a:moveTo>
                  <a:cubicBezTo>
                    <a:pt x="48" y="1"/>
                    <a:pt x="3" y="5"/>
                    <a:pt x="2" y="13"/>
                  </a:cubicBezTo>
                  <a:cubicBezTo>
                    <a:pt x="1" y="37"/>
                    <a:pt x="422" y="98"/>
                    <a:pt x="1185" y="186"/>
                  </a:cubicBezTo>
                  <a:lnTo>
                    <a:pt x="4414" y="561"/>
                  </a:lnTo>
                  <a:cubicBezTo>
                    <a:pt x="7140" y="882"/>
                    <a:pt x="10901" y="1373"/>
                    <a:pt x="15055" y="1919"/>
                  </a:cubicBezTo>
                  <a:cubicBezTo>
                    <a:pt x="19210" y="2466"/>
                    <a:pt x="22980" y="2918"/>
                    <a:pt x="25716" y="3176"/>
                  </a:cubicBezTo>
                  <a:cubicBezTo>
                    <a:pt x="27083" y="3305"/>
                    <a:pt x="28192" y="3394"/>
                    <a:pt x="28958" y="3441"/>
                  </a:cubicBezTo>
                  <a:cubicBezTo>
                    <a:pt x="29487" y="3474"/>
                    <a:pt x="29853" y="3491"/>
                    <a:pt x="30030" y="3491"/>
                  </a:cubicBezTo>
                  <a:cubicBezTo>
                    <a:pt x="30110" y="3491"/>
                    <a:pt x="30151" y="3487"/>
                    <a:pt x="30152" y="3480"/>
                  </a:cubicBezTo>
                  <a:cubicBezTo>
                    <a:pt x="30155" y="3456"/>
                    <a:pt x="29734" y="3395"/>
                    <a:pt x="28971" y="3307"/>
                  </a:cubicBezTo>
                  <a:lnTo>
                    <a:pt x="25742" y="2930"/>
                  </a:lnTo>
                  <a:cubicBezTo>
                    <a:pt x="23014" y="2611"/>
                    <a:pt x="19256" y="2120"/>
                    <a:pt x="15101" y="1572"/>
                  </a:cubicBezTo>
                  <a:cubicBezTo>
                    <a:pt x="10945" y="1027"/>
                    <a:pt x="7176" y="573"/>
                    <a:pt x="4440" y="316"/>
                  </a:cubicBezTo>
                  <a:cubicBezTo>
                    <a:pt x="3071" y="187"/>
                    <a:pt x="1964" y="98"/>
                    <a:pt x="1196" y="50"/>
                  </a:cubicBezTo>
                  <a:cubicBezTo>
                    <a:pt x="675" y="18"/>
                    <a:pt x="313" y="1"/>
                    <a:pt x="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196425" y="2987600"/>
              <a:ext cx="21700" cy="18650"/>
            </a:xfrm>
            <a:custGeom>
              <a:rect b="b" l="l" r="r" t="t"/>
              <a:pathLst>
                <a:path extrusionOk="0" h="746" w="868">
                  <a:moveTo>
                    <a:pt x="731" y="0"/>
                  </a:moveTo>
                  <a:cubicBezTo>
                    <a:pt x="627" y="0"/>
                    <a:pt x="454" y="73"/>
                    <a:pt x="296" y="222"/>
                  </a:cubicBezTo>
                  <a:cubicBezTo>
                    <a:pt x="75" y="431"/>
                    <a:pt x="0" y="679"/>
                    <a:pt x="80" y="733"/>
                  </a:cubicBezTo>
                  <a:cubicBezTo>
                    <a:pt x="93" y="742"/>
                    <a:pt x="108" y="745"/>
                    <a:pt x="125" y="745"/>
                  </a:cubicBezTo>
                  <a:cubicBezTo>
                    <a:pt x="219" y="745"/>
                    <a:pt x="376" y="629"/>
                    <a:pt x="536" y="477"/>
                  </a:cubicBezTo>
                  <a:cubicBezTo>
                    <a:pt x="725" y="295"/>
                    <a:pt x="867" y="119"/>
                    <a:pt x="817" y="36"/>
                  </a:cubicBezTo>
                  <a:cubicBezTo>
                    <a:pt x="803" y="12"/>
                    <a:pt x="773" y="0"/>
                    <a:pt x="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636375" y="3457025"/>
              <a:ext cx="586150" cy="917375"/>
            </a:xfrm>
            <a:custGeom>
              <a:rect b="b" l="l" r="r" t="t"/>
              <a:pathLst>
                <a:path extrusionOk="0" h="36695" w="23446">
                  <a:moveTo>
                    <a:pt x="23435" y="1"/>
                  </a:moveTo>
                  <a:cubicBezTo>
                    <a:pt x="23421" y="1"/>
                    <a:pt x="23325" y="120"/>
                    <a:pt x="23155" y="344"/>
                  </a:cubicBezTo>
                  <a:lnTo>
                    <a:pt x="22400" y="1365"/>
                  </a:lnTo>
                  <a:cubicBezTo>
                    <a:pt x="21750" y="2255"/>
                    <a:pt x="20828" y="3557"/>
                    <a:pt x="19702" y="5174"/>
                  </a:cubicBezTo>
                  <a:cubicBezTo>
                    <a:pt x="17450" y="8408"/>
                    <a:pt x="14405" y="12921"/>
                    <a:pt x="11170" y="17992"/>
                  </a:cubicBezTo>
                  <a:cubicBezTo>
                    <a:pt x="7932" y="23064"/>
                    <a:pt x="5116" y="27727"/>
                    <a:pt x="3130" y="31131"/>
                  </a:cubicBezTo>
                  <a:cubicBezTo>
                    <a:pt x="2137" y="32833"/>
                    <a:pt x="1345" y="34216"/>
                    <a:pt x="813" y="35182"/>
                  </a:cubicBezTo>
                  <a:cubicBezTo>
                    <a:pt x="561" y="35639"/>
                    <a:pt x="360" y="36010"/>
                    <a:pt x="203" y="36295"/>
                  </a:cubicBezTo>
                  <a:cubicBezTo>
                    <a:pt x="68" y="36552"/>
                    <a:pt x="1" y="36689"/>
                    <a:pt x="11" y="36694"/>
                  </a:cubicBezTo>
                  <a:cubicBezTo>
                    <a:pt x="11" y="36694"/>
                    <a:pt x="11" y="36694"/>
                    <a:pt x="12" y="36694"/>
                  </a:cubicBezTo>
                  <a:cubicBezTo>
                    <a:pt x="26" y="36694"/>
                    <a:pt x="113" y="36569"/>
                    <a:pt x="264" y="36330"/>
                  </a:cubicBezTo>
                  <a:cubicBezTo>
                    <a:pt x="435" y="36052"/>
                    <a:pt x="656" y="35694"/>
                    <a:pt x="929" y="35248"/>
                  </a:cubicBezTo>
                  <a:lnTo>
                    <a:pt x="3343" y="31257"/>
                  </a:lnTo>
                  <a:cubicBezTo>
                    <a:pt x="5381" y="27885"/>
                    <a:pt x="8228" y="23245"/>
                    <a:pt x="11464" y="18180"/>
                  </a:cubicBezTo>
                  <a:cubicBezTo>
                    <a:pt x="14698" y="13115"/>
                    <a:pt x="17706" y="8581"/>
                    <a:pt x="19906" y="5313"/>
                  </a:cubicBezTo>
                  <a:cubicBezTo>
                    <a:pt x="20988" y="3706"/>
                    <a:pt x="21873" y="2392"/>
                    <a:pt x="22511" y="1443"/>
                  </a:cubicBezTo>
                  <a:lnTo>
                    <a:pt x="23212" y="385"/>
                  </a:lnTo>
                  <a:cubicBezTo>
                    <a:pt x="23369" y="140"/>
                    <a:pt x="23446" y="9"/>
                    <a:pt x="23436" y="1"/>
                  </a:cubicBezTo>
                  <a:cubicBezTo>
                    <a:pt x="23436" y="1"/>
                    <a:pt x="23435" y="1"/>
                    <a:pt x="2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3793275" y="3475200"/>
              <a:ext cx="396025" cy="30000"/>
            </a:xfrm>
            <a:custGeom>
              <a:rect b="b" l="l" r="r" t="t"/>
              <a:pathLst>
                <a:path extrusionOk="0" h="1200" w="15841">
                  <a:moveTo>
                    <a:pt x="117" y="0"/>
                  </a:moveTo>
                  <a:cubicBezTo>
                    <a:pt x="43" y="0"/>
                    <a:pt x="3" y="5"/>
                    <a:pt x="2" y="16"/>
                  </a:cubicBezTo>
                  <a:cubicBezTo>
                    <a:pt x="0" y="39"/>
                    <a:pt x="217" y="89"/>
                    <a:pt x="613" y="161"/>
                  </a:cubicBezTo>
                  <a:cubicBezTo>
                    <a:pt x="1010" y="235"/>
                    <a:pt x="1584" y="321"/>
                    <a:pt x="2298" y="414"/>
                  </a:cubicBezTo>
                  <a:cubicBezTo>
                    <a:pt x="3726" y="602"/>
                    <a:pt x="5707" y="796"/>
                    <a:pt x="7897" y="925"/>
                  </a:cubicBezTo>
                  <a:cubicBezTo>
                    <a:pt x="10088" y="1055"/>
                    <a:pt x="12072" y="1125"/>
                    <a:pt x="13508" y="1166"/>
                  </a:cubicBezTo>
                  <a:cubicBezTo>
                    <a:pt x="14259" y="1187"/>
                    <a:pt x="14860" y="1199"/>
                    <a:pt x="15264" y="1199"/>
                  </a:cubicBezTo>
                  <a:cubicBezTo>
                    <a:pt x="15632" y="1199"/>
                    <a:pt x="15835" y="1189"/>
                    <a:pt x="15837" y="1166"/>
                  </a:cubicBezTo>
                  <a:cubicBezTo>
                    <a:pt x="15840" y="1118"/>
                    <a:pt x="14955" y="1025"/>
                    <a:pt x="13523" y="919"/>
                  </a:cubicBezTo>
                  <a:cubicBezTo>
                    <a:pt x="12088" y="813"/>
                    <a:pt x="10107" y="708"/>
                    <a:pt x="7919" y="578"/>
                  </a:cubicBezTo>
                  <a:cubicBezTo>
                    <a:pt x="5732" y="449"/>
                    <a:pt x="3755" y="293"/>
                    <a:pt x="2324" y="169"/>
                  </a:cubicBezTo>
                  <a:cubicBezTo>
                    <a:pt x="1193" y="71"/>
                    <a:pt x="401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15600" y="1362500"/>
              <a:ext cx="333850" cy="456300"/>
            </a:xfrm>
            <a:custGeom>
              <a:rect b="b" l="l" r="r" t="t"/>
              <a:pathLst>
                <a:path extrusionOk="0" h="18252" w="13354">
                  <a:moveTo>
                    <a:pt x="5249" y="0"/>
                  </a:moveTo>
                  <a:cubicBezTo>
                    <a:pt x="4649" y="0"/>
                    <a:pt x="4205" y="592"/>
                    <a:pt x="4205" y="592"/>
                  </a:cubicBezTo>
                  <a:lnTo>
                    <a:pt x="4025" y="1603"/>
                  </a:lnTo>
                  <a:cubicBezTo>
                    <a:pt x="3907" y="1583"/>
                    <a:pt x="3794" y="1572"/>
                    <a:pt x="3687" y="1572"/>
                  </a:cubicBezTo>
                  <a:cubicBezTo>
                    <a:pt x="3001" y="1572"/>
                    <a:pt x="2556" y="1984"/>
                    <a:pt x="2403" y="2740"/>
                  </a:cubicBezTo>
                  <a:cubicBezTo>
                    <a:pt x="2404" y="2738"/>
                    <a:pt x="2404" y="2737"/>
                    <a:pt x="2404" y="2737"/>
                  </a:cubicBezTo>
                  <a:lnTo>
                    <a:pt x="2404" y="2737"/>
                  </a:lnTo>
                  <a:cubicBezTo>
                    <a:pt x="2403" y="2737"/>
                    <a:pt x="2402" y="2742"/>
                    <a:pt x="2402" y="2742"/>
                  </a:cubicBezTo>
                  <a:cubicBezTo>
                    <a:pt x="2402" y="2742"/>
                    <a:pt x="2403" y="2742"/>
                    <a:pt x="2403" y="2740"/>
                  </a:cubicBezTo>
                  <a:lnTo>
                    <a:pt x="2403" y="2740"/>
                  </a:lnTo>
                  <a:cubicBezTo>
                    <a:pt x="2201" y="3778"/>
                    <a:pt x="5474" y="8352"/>
                    <a:pt x="5474" y="8352"/>
                  </a:cubicBezTo>
                  <a:lnTo>
                    <a:pt x="3607" y="6807"/>
                  </a:lnTo>
                  <a:cubicBezTo>
                    <a:pt x="2598" y="5972"/>
                    <a:pt x="2027" y="5780"/>
                    <a:pt x="1716" y="5780"/>
                  </a:cubicBezTo>
                  <a:cubicBezTo>
                    <a:pt x="1450" y="5780"/>
                    <a:pt x="1373" y="5920"/>
                    <a:pt x="1373" y="5920"/>
                  </a:cubicBezTo>
                  <a:cubicBezTo>
                    <a:pt x="1" y="7262"/>
                    <a:pt x="4409" y="10671"/>
                    <a:pt x="4409" y="10671"/>
                  </a:cubicBezTo>
                  <a:cubicBezTo>
                    <a:pt x="3700" y="12159"/>
                    <a:pt x="2977" y="15434"/>
                    <a:pt x="2977" y="15434"/>
                  </a:cubicBezTo>
                  <a:lnTo>
                    <a:pt x="9548" y="18251"/>
                  </a:lnTo>
                  <a:lnTo>
                    <a:pt x="13353" y="11305"/>
                  </a:lnTo>
                  <a:lnTo>
                    <a:pt x="10675" y="4054"/>
                  </a:lnTo>
                  <a:cubicBezTo>
                    <a:pt x="10675" y="4054"/>
                    <a:pt x="6760" y="891"/>
                    <a:pt x="5869" y="224"/>
                  </a:cubicBezTo>
                  <a:cubicBezTo>
                    <a:pt x="5653" y="62"/>
                    <a:pt x="5443" y="0"/>
                    <a:pt x="5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75" y="1422475"/>
              <a:ext cx="373825" cy="322675"/>
            </a:xfrm>
            <a:custGeom>
              <a:rect b="b" l="l" r="r" t="t"/>
              <a:pathLst>
                <a:path extrusionOk="0" h="12907" w="14953">
                  <a:moveTo>
                    <a:pt x="1" y="1"/>
                  </a:moveTo>
                  <a:lnTo>
                    <a:pt x="1389" y="2539"/>
                  </a:lnTo>
                  <a:lnTo>
                    <a:pt x="13118" y="12654"/>
                  </a:lnTo>
                  <a:cubicBezTo>
                    <a:pt x="13314" y="12824"/>
                    <a:pt x="13556" y="12907"/>
                    <a:pt x="13796" y="12907"/>
                  </a:cubicBezTo>
                  <a:cubicBezTo>
                    <a:pt x="14088" y="12907"/>
                    <a:pt x="14378" y="12784"/>
                    <a:pt x="14583" y="12545"/>
                  </a:cubicBezTo>
                  <a:cubicBezTo>
                    <a:pt x="14952" y="12114"/>
                    <a:pt x="14907" y="11467"/>
                    <a:pt x="14482" y="11093"/>
                  </a:cubicBezTo>
                  <a:lnTo>
                    <a:pt x="2714" y="6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740275" y="1692800"/>
              <a:ext cx="53350" cy="54775"/>
            </a:xfrm>
            <a:custGeom>
              <a:rect b="b" l="l" r="r" t="t"/>
              <a:pathLst>
                <a:path extrusionOk="0" h="2191" w="2134">
                  <a:moveTo>
                    <a:pt x="1292" y="1"/>
                  </a:moveTo>
                  <a:lnTo>
                    <a:pt x="0" y="1634"/>
                  </a:lnTo>
                  <a:lnTo>
                    <a:pt x="317" y="1923"/>
                  </a:lnTo>
                  <a:cubicBezTo>
                    <a:pt x="514" y="2102"/>
                    <a:pt x="762" y="2190"/>
                    <a:pt x="1008" y="2190"/>
                  </a:cubicBezTo>
                  <a:cubicBezTo>
                    <a:pt x="1300" y="2190"/>
                    <a:pt x="1591" y="2066"/>
                    <a:pt x="1794" y="1823"/>
                  </a:cubicBezTo>
                  <a:cubicBezTo>
                    <a:pt x="2134" y="1415"/>
                    <a:pt x="2107" y="816"/>
                    <a:pt x="1732" y="442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4428675" y="1428000"/>
              <a:ext cx="62650" cy="61675"/>
            </a:xfrm>
            <a:custGeom>
              <a:rect b="b" l="l" r="r" t="t"/>
              <a:pathLst>
                <a:path extrusionOk="0" h="2467" w="2506">
                  <a:moveTo>
                    <a:pt x="455" y="0"/>
                  </a:moveTo>
                  <a:lnTo>
                    <a:pt x="0" y="533"/>
                  </a:lnTo>
                  <a:lnTo>
                    <a:pt x="977" y="2320"/>
                  </a:lnTo>
                  <a:lnTo>
                    <a:pt x="1149" y="2467"/>
                  </a:lnTo>
                  <a:cubicBezTo>
                    <a:pt x="1454" y="2225"/>
                    <a:pt x="1196" y="1941"/>
                    <a:pt x="1196" y="1941"/>
                  </a:cubicBezTo>
                  <a:lnTo>
                    <a:pt x="1196" y="1941"/>
                  </a:lnTo>
                  <a:cubicBezTo>
                    <a:pt x="1196" y="1941"/>
                    <a:pt x="1286" y="1963"/>
                    <a:pt x="1398" y="1963"/>
                  </a:cubicBezTo>
                  <a:cubicBezTo>
                    <a:pt x="1528" y="1963"/>
                    <a:pt x="1687" y="1934"/>
                    <a:pt x="1774" y="1805"/>
                  </a:cubicBezTo>
                  <a:cubicBezTo>
                    <a:pt x="1972" y="1518"/>
                    <a:pt x="1778" y="1136"/>
                    <a:pt x="1778" y="1136"/>
                  </a:cubicBezTo>
                  <a:lnTo>
                    <a:pt x="1778" y="1136"/>
                  </a:lnTo>
                  <a:cubicBezTo>
                    <a:pt x="1778" y="1136"/>
                    <a:pt x="1912" y="1210"/>
                    <a:pt x="2056" y="1210"/>
                  </a:cubicBezTo>
                  <a:cubicBezTo>
                    <a:pt x="2144" y="1210"/>
                    <a:pt x="2235" y="1182"/>
                    <a:pt x="2302" y="1093"/>
                  </a:cubicBezTo>
                  <a:cubicBezTo>
                    <a:pt x="2506" y="822"/>
                    <a:pt x="2302" y="469"/>
                    <a:pt x="2302" y="469"/>
                  </a:cubicBezTo>
                  <a:lnTo>
                    <a:pt x="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4457675" y="1456375"/>
              <a:ext cx="307125" cy="264550"/>
            </a:xfrm>
            <a:custGeom>
              <a:rect b="b" l="l" r="r" t="t"/>
              <a:pathLst>
                <a:path extrusionOk="0" h="10582" w="12285">
                  <a:moveTo>
                    <a:pt x="582" y="1"/>
                  </a:moveTo>
                  <a:cubicBezTo>
                    <a:pt x="582" y="1"/>
                    <a:pt x="779" y="311"/>
                    <a:pt x="593" y="613"/>
                  </a:cubicBezTo>
                  <a:cubicBezTo>
                    <a:pt x="487" y="787"/>
                    <a:pt x="306" y="824"/>
                    <a:pt x="172" y="824"/>
                  </a:cubicBezTo>
                  <a:cubicBezTo>
                    <a:pt x="73" y="824"/>
                    <a:pt x="0" y="804"/>
                    <a:pt x="0" y="804"/>
                  </a:cubicBezTo>
                  <a:lnTo>
                    <a:pt x="0" y="804"/>
                  </a:lnTo>
                  <a:lnTo>
                    <a:pt x="11672" y="10581"/>
                  </a:lnTo>
                  <a:lnTo>
                    <a:pt x="12284" y="9807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4500125" y="1455325"/>
              <a:ext cx="113500" cy="303600"/>
            </a:xfrm>
            <a:custGeom>
              <a:rect b="b" l="l" r="r" t="t"/>
              <a:pathLst>
                <a:path extrusionOk="0" h="12144" w="4540">
                  <a:moveTo>
                    <a:pt x="2109" y="0"/>
                  </a:moveTo>
                  <a:cubicBezTo>
                    <a:pt x="1" y="415"/>
                    <a:pt x="1409" y="5681"/>
                    <a:pt x="1262" y="6486"/>
                  </a:cubicBezTo>
                  <a:cubicBezTo>
                    <a:pt x="1115" y="7291"/>
                    <a:pt x="11" y="9746"/>
                    <a:pt x="11" y="9746"/>
                  </a:cubicBezTo>
                  <a:lnTo>
                    <a:pt x="1044" y="12144"/>
                  </a:lnTo>
                  <a:lnTo>
                    <a:pt x="4540" y="8781"/>
                  </a:lnTo>
                  <a:lnTo>
                    <a:pt x="2792" y="315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4512625" y="1365175"/>
              <a:ext cx="113125" cy="182175"/>
            </a:xfrm>
            <a:custGeom>
              <a:rect b="b" l="l" r="r" t="t"/>
              <a:pathLst>
                <a:path extrusionOk="0" h="7287" w="4525">
                  <a:moveTo>
                    <a:pt x="906" y="0"/>
                  </a:moveTo>
                  <a:cubicBezTo>
                    <a:pt x="849" y="0"/>
                    <a:pt x="732" y="24"/>
                    <a:pt x="584" y="122"/>
                  </a:cubicBezTo>
                  <a:cubicBezTo>
                    <a:pt x="376" y="254"/>
                    <a:pt x="125" y="562"/>
                    <a:pt x="66" y="1016"/>
                  </a:cubicBezTo>
                  <a:cubicBezTo>
                    <a:pt x="1" y="1478"/>
                    <a:pt x="205" y="2020"/>
                    <a:pt x="584" y="2458"/>
                  </a:cubicBezTo>
                  <a:cubicBezTo>
                    <a:pt x="959" y="2907"/>
                    <a:pt x="1493" y="3240"/>
                    <a:pt x="1992" y="3608"/>
                  </a:cubicBezTo>
                  <a:cubicBezTo>
                    <a:pt x="2981" y="4341"/>
                    <a:pt x="3582" y="5339"/>
                    <a:pt x="3950" y="6061"/>
                  </a:cubicBezTo>
                  <a:cubicBezTo>
                    <a:pt x="4309" y="6788"/>
                    <a:pt x="4428" y="7286"/>
                    <a:pt x="4484" y="7286"/>
                  </a:cubicBezTo>
                  <a:cubicBezTo>
                    <a:pt x="4484" y="7286"/>
                    <a:pt x="4485" y="7286"/>
                    <a:pt x="4486" y="7286"/>
                  </a:cubicBezTo>
                  <a:cubicBezTo>
                    <a:pt x="4525" y="7279"/>
                    <a:pt x="4492" y="6749"/>
                    <a:pt x="4175" y="5960"/>
                  </a:cubicBezTo>
                  <a:cubicBezTo>
                    <a:pt x="3854" y="5189"/>
                    <a:pt x="3264" y="4119"/>
                    <a:pt x="2201" y="3328"/>
                  </a:cubicBezTo>
                  <a:cubicBezTo>
                    <a:pt x="1680" y="2946"/>
                    <a:pt x="1170" y="2636"/>
                    <a:pt x="825" y="2245"/>
                  </a:cubicBezTo>
                  <a:cubicBezTo>
                    <a:pt x="474" y="1865"/>
                    <a:pt x="286" y="1414"/>
                    <a:pt x="311" y="1038"/>
                  </a:cubicBezTo>
                  <a:cubicBezTo>
                    <a:pt x="331" y="658"/>
                    <a:pt x="512" y="374"/>
                    <a:pt x="667" y="228"/>
                  </a:cubicBezTo>
                  <a:cubicBezTo>
                    <a:pt x="825" y="76"/>
                    <a:pt x="953" y="39"/>
                    <a:pt x="945" y="9"/>
                  </a:cubicBezTo>
                  <a:cubicBezTo>
                    <a:pt x="944" y="5"/>
                    <a:pt x="930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508575" y="1462275"/>
              <a:ext cx="95625" cy="236350"/>
            </a:xfrm>
            <a:custGeom>
              <a:rect b="b" l="l" r="r" t="t"/>
              <a:pathLst>
                <a:path extrusionOk="0" h="9454" w="3825">
                  <a:moveTo>
                    <a:pt x="2056" y="0"/>
                  </a:moveTo>
                  <a:cubicBezTo>
                    <a:pt x="2040" y="0"/>
                    <a:pt x="2024" y="1"/>
                    <a:pt x="2008" y="3"/>
                  </a:cubicBezTo>
                  <a:cubicBezTo>
                    <a:pt x="1814" y="24"/>
                    <a:pt x="1675" y="86"/>
                    <a:pt x="1526" y="157"/>
                  </a:cubicBezTo>
                  <a:cubicBezTo>
                    <a:pt x="1389" y="219"/>
                    <a:pt x="1221" y="339"/>
                    <a:pt x="1123" y="459"/>
                  </a:cubicBezTo>
                  <a:cubicBezTo>
                    <a:pt x="1012" y="578"/>
                    <a:pt x="914" y="707"/>
                    <a:pt x="831" y="847"/>
                  </a:cubicBezTo>
                  <a:cubicBezTo>
                    <a:pt x="493" y="1413"/>
                    <a:pt x="409" y="2054"/>
                    <a:pt x="414" y="2639"/>
                  </a:cubicBezTo>
                  <a:cubicBezTo>
                    <a:pt x="414" y="3229"/>
                    <a:pt x="528" y="3789"/>
                    <a:pt x="640" y="4302"/>
                  </a:cubicBezTo>
                  <a:cubicBezTo>
                    <a:pt x="749" y="4813"/>
                    <a:pt x="844" y="5295"/>
                    <a:pt x="836" y="5741"/>
                  </a:cubicBezTo>
                  <a:cubicBezTo>
                    <a:pt x="834" y="6185"/>
                    <a:pt x="689" y="6582"/>
                    <a:pt x="543" y="6948"/>
                  </a:cubicBezTo>
                  <a:cubicBezTo>
                    <a:pt x="228" y="7665"/>
                    <a:pt x="1" y="8308"/>
                    <a:pt x="20" y="8774"/>
                  </a:cubicBezTo>
                  <a:cubicBezTo>
                    <a:pt x="25" y="9228"/>
                    <a:pt x="173" y="9454"/>
                    <a:pt x="189" y="9454"/>
                  </a:cubicBezTo>
                  <a:cubicBezTo>
                    <a:pt x="190" y="9454"/>
                    <a:pt x="190" y="9454"/>
                    <a:pt x="190" y="9453"/>
                  </a:cubicBezTo>
                  <a:cubicBezTo>
                    <a:pt x="221" y="9445"/>
                    <a:pt x="118" y="9210"/>
                    <a:pt x="156" y="8779"/>
                  </a:cubicBezTo>
                  <a:cubicBezTo>
                    <a:pt x="177" y="8341"/>
                    <a:pt x="419" y="7765"/>
                    <a:pt x="769" y="7044"/>
                  </a:cubicBezTo>
                  <a:cubicBezTo>
                    <a:pt x="930" y="6683"/>
                    <a:pt x="1107" y="6247"/>
                    <a:pt x="1123" y="5751"/>
                  </a:cubicBezTo>
                  <a:cubicBezTo>
                    <a:pt x="1146" y="5261"/>
                    <a:pt x="1054" y="4753"/>
                    <a:pt x="953" y="4238"/>
                  </a:cubicBezTo>
                  <a:cubicBezTo>
                    <a:pt x="849" y="3722"/>
                    <a:pt x="751" y="3195"/>
                    <a:pt x="754" y="2638"/>
                  </a:cubicBezTo>
                  <a:cubicBezTo>
                    <a:pt x="752" y="2089"/>
                    <a:pt x="837" y="1511"/>
                    <a:pt x="1126" y="1027"/>
                  </a:cubicBezTo>
                  <a:cubicBezTo>
                    <a:pt x="1281" y="787"/>
                    <a:pt x="1445" y="571"/>
                    <a:pt x="1680" y="465"/>
                  </a:cubicBezTo>
                  <a:cubicBezTo>
                    <a:pt x="1796" y="406"/>
                    <a:pt x="1933" y="356"/>
                    <a:pt x="2029" y="348"/>
                  </a:cubicBezTo>
                  <a:cubicBezTo>
                    <a:pt x="2035" y="347"/>
                    <a:pt x="2041" y="347"/>
                    <a:pt x="2046" y="347"/>
                  </a:cubicBezTo>
                  <a:cubicBezTo>
                    <a:pt x="2133" y="347"/>
                    <a:pt x="2187" y="373"/>
                    <a:pt x="2247" y="457"/>
                  </a:cubicBezTo>
                  <a:cubicBezTo>
                    <a:pt x="2366" y="632"/>
                    <a:pt x="2449" y="950"/>
                    <a:pt x="2544" y="1186"/>
                  </a:cubicBezTo>
                  <a:cubicBezTo>
                    <a:pt x="2621" y="1434"/>
                    <a:pt x="2680" y="1687"/>
                    <a:pt x="2717" y="1945"/>
                  </a:cubicBezTo>
                  <a:cubicBezTo>
                    <a:pt x="2796" y="2453"/>
                    <a:pt x="2825" y="2951"/>
                    <a:pt x="2884" y="3420"/>
                  </a:cubicBezTo>
                  <a:cubicBezTo>
                    <a:pt x="2943" y="3856"/>
                    <a:pt x="3026" y="4286"/>
                    <a:pt x="3139" y="4710"/>
                  </a:cubicBezTo>
                  <a:cubicBezTo>
                    <a:pt x="3343" y="5483"/>
                    <a:pt x="3532" y="6092"/>
                    <a:pt x="3629" y="6523"/>
                  </a:cubicBezTo>
                  <a:cubicBezTo>
                    <a:pt x="3731" y="6952"/>
                    <a:pt x="3775" y="7193"/>
                    <a:pt x="3801" y="7193"/>
                  </a:cubicBezTo>
                  <a:cubicBezTo>
                    <a:pt x="3801" y="7193"/>
                    <a:pt x="3801" y="7193"/>
                    <a:pt x="3802" y="7193"/>
                  </a:cubicBezTo>
                  <a:cubicBezTo>
                    <a:pt x="3823" y="7190"/>
                    <a:pt x="3825" y="6941"/>
                    <a:pt x="3764" y="6500"/>
                  </a:cubicBezTo>
                  <a:cubicBezTo>
                    <a:pt x="3707" y="6056"/>
                    <a:pt x="3553" y="5424"/>
                    <a:pt x="3380" y="4655"/>
                  </a:cubicBezTo>
                  <a:cubicBezTo>
                    <a:pt x="3287" y="4237"/>
                    <a:pt x="3219" y="3814"/>
                    <a:pt x="3173" y="3389"/>
                  </a:cubicBezTo>
                  <a:cubicBezTo>
                    <a:pt x="3127" y="2930"/>
                    <a:pt x="3109" y="2428"/>
                    <a:pt x="3036" y="1898"/>
                  </a:cubicBezTo>
                  <a:cubicBezTo>
                    <a:pt x="3001" y="1622"/>
                    <a:pt x="2943" y="1350"/>
                    <a:pt x="2862" y="1084"/>
                  </a:cubicBezTo>
                  <a:cubicBezTo>
                    <a:pt x="2753" y="810"/>
                    <a:pt x="2717" y="568"/>
                    <a:pt x="2526" y="259"/>
                  </a:cubicBezTo>
                  <a:cubicBezTo>
                    <a:pt x="2443" y="117"/>
                    <a:pt x="2239" y="0"/>
                    <a:pt x="20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2974650" y="1046075"/>
              <a:ext cx="681575" cy="732675"/>
            </a:xfrm>
            <a:custGeom>
              <a:rect b="b" l="l" r="r" t="t"/>
              <a:pathLst>
                <a:path extrusionOk="0" h="29307" w="27263">
                  <a:moveTo>
                    <a:pt x="18044" y="1"/>
                  </a:moveTo>
                  <a:lnTo>
                    <a:pt x="0" y="17468"/>
                  </a:lnTo>
                  <a:lnTo>
                    <a:pt x="8451" y="29306"/>
                  </a:lnTo>
                  <a:lnTo>
                    <a:pt x="27262" y="6915"/>
                  </a:lnTo>
                  <a:lnTo>
                    <a:pt x="18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2974650" y="1046075"/>
              <a:ext cx="681575" cy="732675"/>
            </a:xfrm>
            <a:custGeom>
              <a:rect b="b" l="l" r="r" t="t"/>
              <a:pathLst>
                <a:path extrusionOk="0" h="29307" w="27263">
                  <a:moveTo>
                    <a:pt x="18044" y="1"/>
                  </a:moveTo>
                  <a:lnTo>
                    <a:pt x="0" y="17468"/>
                  </a:lnTo>
                  <a:lnTo>
                    <a:pt x="8451" y="29306"/>
                  </a:lnTo>
                  <a:lnTo>
                    <a:pt x="27262" y="6915"/>
                  </a:lnTo>
                  <a:lnTo>
                    <a:pt x="18044" y="1"/>
                  </a:lnTo>
                  <a:close/>
                </a:path>
              </a:pathLst>
            </a:custGeom>
            <a:solidFill>
              <a:schemeClr val="accent2">
                <a:alpha val="232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436575" y="905075"/>
              <a:ext cx="465625" cy="290650"/>
            </a:xfrm>
            <a:custGeom>
              <a:rect b="b" l="l" r="r" t="t"/>
              <a:pathLst>
                <a:path extrusionOk="0" h="11626" w="18625">
                  <a:moveTo>
                    <a:pt x="9958" y="0"/>
                  </a:moveTo>
                  <a:cubicBezTo>
                    <a:pt x="4445" y="0"/>
                    <a:pt x="1" y="5966"/>
                    <a:pt x="1" y="5966"/>
                  </a:cubicBezTo>
                  <a:lnTo>
                    <a:pt x="7478" y="11625"/>
                  </a:lnTo>
                  <a:lnTo>
                    <a:pt x="10266" y="8845"/>
                  </a:lnTo>
                  <a:cubicBezTo>
                    <a:pt x="10266" y="8845"/>
                    <a:pt x="14588" y="8215"/>
                    <a:pt x="16948" y="7673"/>
                  </a:cubicBezTo>
                  <a:cubicBezTo>
                    <a:pt x="17587" y="7526"/>
                    <a:pt x="18013" y="7111"/>
                    <a:pt x="18304" y="6590"/>
                  </a:cubicBezTo>
                  <a:lnTo>
                    <a:pt x="18304" y="6590"/>
                  </a:lnTo>
                  <a:lnTo>
                    <a:pt x="18188" y="6604"/>
                  </a:lnTo>
                  <a:cubicBezTo>
                    <a:pt x="14678" y="6330"/>
                    <a:pt x="11532" y="5383"/>
                    <a:pt x="10448" y="3847"/>
                  </a:cubicBezTo>
                  <a:lnTo>
                    <a:pt x="18624" y="2774"/>
                  </a:lnTo>
                  <a:cubicBezTo>
                    <a:pt x="18028" y="2268"/>
                    <a:pt x="16081" y="952"/>
                    <a:pt x="11240" y="110"/>
                  </a:cubicBezTo>
                  <a:cubicBezTo>
                    <a:pt x="10808" y="35"/>
                    <a:pt x="10380" y="0"/>
                    <a:pt x="9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82075" y="977725"/>
              <a:ext cx="98850" cy="73775"/>
            </a:xfrm>
            <a:custGeom>
              <a:rect b="b" l="l" r="r" t="t"/>
              <a:pathLst>
                <a:path extrusionOk="0" h="2951" w="3954">
                  <a:moveTo>
                    <a:pt x="88" y="1"/>
                  </a:moveTo>
                  <a:cubicBezTo>
                    <a:pt x="84" y="1"/>
                    <a:pt x="80" y="2"/>
                    <a:pt x="77" y="4"/>
                  </a:cubicBezTo>
                  <a:cubicBezTo>
                    <a:pt x="1" y="46"/>
                    <a:pt x="566" y="1048"/>
                    <a:pt x="1676" y="1890"/>
                  </a:cubicBezTo>
                  <a:cubicBezTo>
                    <a:pt x="2655" y="2643"/>
                    <a:pt x="3642" y="2951"/>
                    <a:pt x="3868" y="2951"/>
                  </a:cubicBezTo>
                  <a:cubicBezTo>
                    <a:pt x="3897" y="2951"/>
                    <a:pt x="3913" y="2946"/>
                    <a:pt x="3916" y="2936"/>
                  </a:cubicBezTo>
                  <a:cubicBezTo>
                    <a:pt x="3953" y="2838"/>
                    <a:pt x="2939" y="2424"/>
                    <a:pt x="1887" y="1613"/>
                  </a:cubicBezTo>
                  <a:cubicBezTo>
                    <a:pt x="863" y="840"/>
                    <a:pt x="208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957525" y="459150"/>
              <a:ext cx="525100" cy="912225"/>
            </a:xfrm>
            <a:custGeom>
              <a:rect b="b" l="l" r="r" t="t"/>
              <a:pathLst>
                <a:path extrusionOk="0" h="36489" w="21004">
                  <a:moveTo>
                    <a:pt x="20804" y="0"/>
                  </a:moveTo>
                  <a:lnTo>
                    <a:pt x="97" y="3927"/>
                  </a:lnTo>
                  <a:lnTo>
                    <a:pt x="1" y="35836"/>
                  </a:lnTo>
                  <a:lnTo>
                    <a:pt x="13690" y="36489"/>
                  </a:lnTo>
                  <a:lnTo>
                    <a:pt x="14085" y="28729"/>
                  </a:lnTo>
                  <a:cubicBezTo>
                    <a:pt x="14085" y="28729"/>
                    <a:pt x="14521" y="28816"/>
                    <a:pt x="15166" y="28816"/>
                  </a:cubicBezTo>
                  <a:cubicBezTo>
                    <a:pt x="16675" y="28816"/>
                    <a:pt x="19325" y="28342"/>
                    <a:pt x="20203" y="25178"/>
                  </a:cubicBezTo>
                  <a:cubicBezTo>
                    <a:pt x="21004" y="22294"/>
                    <a:pt x="20804" y="1"/>
                    <a:pt x="20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2778150" y="331325"/>
              <a:ext cx="783900" cy="847400"/>
            </a:xfrm>
            <a:custGeom>
              <a:rect b="b" l="l" r="r" t="t"/>
              <a:pathLst>
                <a:path extrusionOk="0" h="33896" w="31356">
                  <a:moveTo>
                    <a:pt x="28146" y="0"/>
                  </a:moveTo>
                  <a:cubicBezTo>
                    <a:pt x="27855" y="0"/>
                    <a:pt x="27538" y="52"/>
                    <a:pt x="27192" y="164"/>
                  </a:cubicBezTo>
                  <a:cubicBezTo>
                    <a:pt x="23027" y="1513"/>
                    <a:pt x="22023" y="1963"/>
                    <a:pt x="20157" y="2113"/>
                  </a:cubicBezTo>
                  <a:cubicBezTo>
                    <a:pt x="18366" y="2257"/>
                    <a:pt x="5608" y="2268"/>
                    <a:pt x="4451" y="9419"/>
                  </a:cubicBezTo>
                  <a:lnTo>
                    <a:pt x="4366" y="10294"/>
                  </a:lnTo>
                  <a:lnTo>
                    <a:pt x="4366" y="10262"/>
                  </a:lnTo>
                  <a:cubicBezTo>
                    <a:pt x="4366" y="10262"/>
                    <a:pt x="4366" y="10262"/>
                    <a:pt x="4365" y="10262"/>
                  </a:cubicBezTo>
                  <a:cubicBezTo>
                    <a:pt x="4342" y="10262"/>
                    <a:pt x="4092" y="10171"/>
                    <a:pt x="3770" y="10171"/>
                  </a:cubicBezTo>
                  <a:cubicBezTo>
                    <a:pt x="3010" y="10171"/>
                    <a:pt x="1852" y="10680"/>
                    <a:pt x="2349" y="14105"/>
                  </a:cubicBezTo>
                  <a:cubicBezTo>
                    <a:pt x="2725" y="16685"/>
                    <a:pt x="3783" y="19067"/>
                    <a:pt x="4767" y="21901"/>
                  </a:cubicBezTo>
                  <a:cubicBezTo>
                    <a:pt x="5439" y="26102"/>
                    <a:pt x="3043" y="27149"/>
                    <a:pt x="1074" y="28539"/>
                  </a:cubicBezTo>
                  <a:cubicBezTo>
                    <a:pt x="590" y="28880"/>
                    <a:pt x="0" y="29311"/>
                    <a:pt x="81" y="29899"/>
                  </a:cubicBezTo>
                  <a:cubicBezTo>
                    <a:pt x="156" y="30433"/>
                    <a:pt x="757" y="30716"/>
                    <a:pt x="1289" y="30804"/>
                  </a:cubicBezTo>
                  <a:cubicBezTo>
                    <a:pt x="1524" y="30841"/>
                    <a:pt x="1760" y="30860"/>
                    <a:pt x="1995" y="30860"/>
                  </a:cubicBezTo>
                  <a:cubicBezTo>
                    <a:pt x="2916" y="30860"/>
                    <a:pt x="3821" y="30577"/>
                    <a:pt x="4584" y="30041"/>
                  </a:cubicBezTo>
                  <a:lnTo>
                    <a:pt x="4584" y="30041"/>
                  </a:lnTo>
                  <a:cubicBezTo>
                    <a:pt x="4389" y="30688"/>
                    <a:pt x="3912" y="31212"/>
                    <a:pt x="3646" y="31831"/>
                  </a:cubicBezTo>
                  <a:cubicBezTo>
                    <a:pt x="3378" y="32452"/>
                    <a:pt x="3409" y="33318"/>
                    <a:pt x="4002" y="33641"/>
                  </a:cubicBezTo>
                  <a:cubicBezTo>
                    <a:pt x="4167" y="33731"/>
                    <a:pt x="4351" y="33764"/>
                    <a:pt x="4540" y="33764"/>
                  </a:cubicBezTo>
                  <a:cubicBezTo>
                    <a:pt x="4726" y="33764"/>
                    <a:pt x="4915" y="33732"/>
                    <a:pt x="5095" y="33690"/>
                  </a:cubicBezTo>
                  <a:cubicBezTo>
                    <a:pt x="6204" y="33425"/>
                    <a:pt x="7205" y="32826"/>
                    <a:pt x="7960" y="31972"/>
                  </a:cubicBezTo>
                  <a:lnTo>
                    <a:pt x="7960" y="31972"/>
                  </a:lnTo>
                  <a:cubicBezTo>
                    <a:pt x="7646" y="32478"/>
                    <a:pt x="7929" y="33185"/>
                    <a:pt x="8422" y="33520"/>
                  </a:cubicBezTo>
                  <a:cubicBezTo>
                    <a:pt x="8878" y="33831"/>
                    <a:pt x="9453" y="33895"/>
                    <a:pt x="10008" y="33895"/>
                  </a:cubicBezTo>
                  <a:cubicBezTo>
                    <a:pt x="10052" y="33895"/>
                    <a:pt x="10095" y="33895"/>
                    <a:pt x="10139" y="33894"/>
                  </a:cubicBezTo>
                  <a:cubicBezTo>
                    <a:pt x="12845" y="33849"/>
                    <a:pt x="16107" y="33894"/>
                    <a:pt x="18603" y="31121"/>
                  </a:cubicBezTo>
                  <a:cubicBezTo>
                    <a:pt x="20909" y="28558"/>
                    <a:pt x="21458" y="26910"/>
                    <a:pt x="21703" y="23358"/>
                  </a:cubicBezTo>
                  <a:cubicBezTo>
                    <a:pt x="21703" y="23358"/>
                    <a:pt x="18983" y="22915"/>
                    <a:pt x="19298" y="20728"/>
                  </a:cubicBezTo>
                  <a:cubicBezTo>
                    <a:pt x="19566" y="18884"/>
                    <a:pt x="20528" y="18135"/>
                    <a:pt x="21628" y="18135"/>
                  </a:cubicBezTo>
                  <a:cubicBezTo>
                    <a:pt x="22335" y="18135"/>
                    <a:pt x="23100" y="18444"/>
                    <a:pt x="23774" y="18972"/>
                  </a:cubicBezTo>
                  <a:lnTo>
                    <a:pt x="25757" y="13656"/>
                  </a:lnTo>
                  <a:cubicBezTo>
                    <a:pt x="25757" y="13656"/>
                    <a:pt x="30782" y="10358"/>
                    <a:pt x="31070" y="8259"/>
                  </a:cubicBezTo>
                  <a:cubicBezTo>
                    <a:pt x="31333" y="6336"/>
                    <a:pt x="31355" y="0"/>
                    <a:pt x="28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2578475" y="1307000"/>
              <a:ext cx="2138250" cy="1856025"/>
            </a:xfrm>
            <a:custGeom>
              <a:rect b="b" l="l" r="r" t="t"/>
              <a:pathLst>
                <a:path extrusionOk="0" h="74241" w="85530">
                  <a:moveTo>
                    <a:pt x="29820" y="0"/>
                  </a:moveTo>
                  <a:cubicBezTo>
                    <a:pt x="29679" y="0"/>
                    <a:pt x="29538" y="2"/>
                    <a:pt x="29397" y="4"/>
                  </a:cubicBezTo>
                  <a:cubicBezTo>
                    <a:pt x="24757" y="82"/>
                    <a:pt x="19573" y="470"/>
                    <a:pt x="14950" y="729"/>
                  </a:cubicBezTo>
                  <a:cubicBezTo>
                    <a:pt x="8543" y="1090"/>
                    <a:pt x="3040" y="5433"/>
                    <a:pt x="1209" y="11584"/>
                  </a:cubicBezTo>
                  <a:cubicBezTo>
                    <a:pt x="443" y="14162"/>
                    <a:pt x="0" y="18934"/>
                    <a:pt x="214" y="22538"/>
                  </a:cubicBezTo>
                  <a:lnTo>
                    <a:pt x="2416" y="45901"/>
                  </a:lnTo>
                  <a:lnTo>
                    <a:pt x="2416" y="63309"/>
                  </a:lnTo>
                  <a:cubicBezTo>
                    <a:pt x="2416" y="65978"/>
                    <a:pt x="3690" y="68509"/>
                    <a:pt x="5890" y="70020"/>
                  </a:cubicBezTo>
                  <a:cubicBezTo>
                    <a:pt x="10306" y="73048"/>
                    <a:pt x="16543" y="74241"/>
                    <a:pt x="23327" y="74241"/>
                  </a:cubicBezTo>
                  <a:cubicBezTo>
                    <a:pt x="29433" y="74241"/>
                    <a:pt x="35983" y="73274"/>
                    <a:pt x="42044" y="71810"/>
                  </a:cubicBezTo>
                  <a:cubicBezTo>
                    <a:pt x="44947" y="71109"/>
                    <a:pt x="46902" y="68393"/>
                    <a:pt x="46616" y="65421"/>
                  </a:cubicBezTo>
                  <a:lnTo>
                    <a:pt x="44656" y="45017"/>
                  </a:lnTo>
                  <a:cubicBezTo>
                    <a:pt x="44656" y="45017"/>
                    <a:pt x="43973" y="39302"/>
                    <a:pt x="43797" y="32712"/>
                  </a:cubicBezTo>
                  <a:lnTo>
                    <a:pt x="43797" y="32712"/>
                  </a:lnTo>
                  <a:cubicBezTo>
                    <a:pt x="43797" y="32712"/>
                    <a:pt x="47617" y="37233"/>
                    <a:pt x="51736" y="42275"/>
                  </a:cubicBezTo>
                  <a:cubicBezTo>
                    <a:pt x="54216" y="45311"/>
                    <a:pt x="57788" y="46843"/>
                    <a:pt x="61366" y="46843"/>
                  </a:cubicBezTo>
                  <a:cubicBezTo>
                    <a:pt x="64742" y="46843"/>
                    <a:pt x="68123" y="45480"/>
                    <a:pt x="70596" y="42730"/>
                  </a:cubicBezTo>
                  <a:lnTo>
                    <a:pt x="85530" y="20689"/>
                  </a:lnTo>
                  <a:lnTo>
                    <a:pt x="74600" y="13706"/>
                  </a:lnTo>
                  <a:lnTo>
                    <a:pt x="61378" y="29654"/>
                  </a:lnTo>
                  <a:cubicBezTo>
                    <a:pt x="56548" y="22062"/>
                    <a:pt x="51390" y="10149"/>
                    <a:pt x="44555" y="4960"/>
                  </a:cubicBezTo>
                  <a:cubicBezTo>
                    <a:pt x="40312" y="1741"/>
                    <a:pt x="35137" y="0"/>
                    <a:pt x="29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2829150" y="1561050"/>
              <a:ext cx="61900" cy="149150"/>
            </a:xfrm>
            <a:custGeom>
              <a:rect b="b" l="l" r="r" t="t"/>
              <a:pathLst>
                <a:path extrusionOk="0" h="5966" w="2476">
                  <a:moveTo>
                    <a:pt x="2381" y="1"/>
                  </a:moveTo>
                  <a:cubicBezTo>
                    <a:pt x="2280" y="1"/>
                    <a:pt x="1701" y="1296"/>
                    <a:pt x="1075" y="2920"/>
                  </a:cubicBezTo>
                  <a:cubicBezTo>
                    <a:pt x="442" y="4567"/>
                    <a:pt x="1" y="5930"/>
                    <a:pt x="90" y="5965"/>
                  </a:cubicBezTo>
                  <a:cubicBezTo>
                    <a:pt x="92" y="5965"/>
                    <a:pt x="93" y="5965"/>
                    <a:pt x="94" y="5965"/>
                  </a:cubicBezTo>
                  <a:cubicBezTo>
                    <a:pt x="195" y="5965"/>
                    <a:pt x="775" y="4671"/>
                    <a:pt x="1400" y="3046"/>
                  </a:cubicBezTo>
                  <a:cubicBezTo>
                    <a:pt x="2034" y="1398"/>
                    <a:pt x="2475" y="36"/>
                    <a:pt x="2385" y="1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133350" y="1803575"/>
              <a:ext cx="80350" cy="97250"/>
            </a:xfrm>
            <a:custGeom>
              <a:rect b="b" l="l" r="r" t="t"/>
              <a:pathLst>
                <a:path extrusionOk="0" h="3890" w="3214">
                  <a:moveTo>
                    <a:pt x="88" y="1"/>
                  </a:moveTo>
                  <a:cubicBezTo>
                    <a:pt x="84" y="1"/>
                    <a:pt x="80" y="2"/>
                    <a:pt x="78" y="4"/>
                  </a:cubicBezTo>
                  <a:cubicBezTo>
                    <a:pt x="1" y="63"/>
                    <a:pt x="626" y="981"/>
                    <a:pt x="1471" y="2052"/>
                  </a:cubicBezTo>
                  <a:cubicBezTo>
                    <a:pt x="2288" y="3089"/>
                    <a:pt x="3013" y="3889"/>
                    <a:pt x="3129" y="3889"/>
                  </a:cubicBezTo>
                  <a:cubicBezTo>
                    <a:pt x="3133" y="3889"/>
                    <a:pt x="3136" y="3888"/>
                    <a:pt x="3138" y="3886"/>
                  </a:cubicBezTo>
                  <a:cubicBezTo>
                    <a:pt x="3214" y="3826"/>
                    <a:pt x="2590" y="2910"/>
                    <a:pt x="1745" y="1837"/>
                  </a:cubicBezTo>
                  <a:cubicBezTo>
                    <a:pt x="929" y="802"/>
                    <a:pt x="206" y="1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332550" y="1589000"/>
              <a:ext cx="102475" cy="33375"/>
            </a:xfrm>
            <a:custGeom>
              <a:rect b="b" l="l" r="r" t="t"/>
              <a:pathLst>
                <a:path extrusionOk="0" h="1335" w="4099">
                  <a:moveTo>
                    <a:pt x="3992" y="1"/>
                  </a:moveTo>
                  <a:cubicBezTo>
                    <a:pt x="3745" y="1"/>
                    <a:pt x="2938" y="200"/>
                    <a:pt x="1998" y="502"/>
                  </a:cubicBezTo>
                  <a:cubicBezTo>
                    <a:pt x="882" y="858"/>
                    <a:pt x="0" y="1222"/>
                    <a:pt x="31" y="1314"/>
                  </a:cubicBezTo>
                  <a:cubicBezTo>
                    <a:pt x="36" y="1328"/>
                    <a:pt x="62" y="1335"/>
                    <a:pt x="107" y="1335"/>
                  </a:cubicBezTo>
                  <a:cubicBezTo>
                    <a:pt x="354" y="1335"/>
                    <a:pt x="1162" y="1134"/>
                    <a:pt x="2102" y="834"/>
                  </a:cubicBezTo>
                  <a:cubicBezTo>
                    <a:pt x="3218" y="476"/>
                    <a:pt x="4098" y="113"/>
                    <a:pt x="4069" y="22"/>
                  </a:cubicBezTo>
                  <a:cubicBezTo>
                    <a:pt x="4064" y="8"/>
                    <a:pt x="4038" y="1"/>
                    <a:pt x="3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2867450" y="2002050"/>
              <a:ext cx="57800" cy="116725"/>
            </a:xfrm>
            <a:custGeom>
              <a:rect b="b" l="l" r="r" t="t"/>
              <a:pathLst>
                <a:path extrusionOk="0" h="4669" w="2312">
                  <a:moveTo>
                    <a:pt x="2220" y="0"/>
                  </a:moveTo>
                  <a:cubicBezTo>
                    <a:pt x="2116" y="0"/>
                    <a:pt x="1577" y="998"/>
                    <a:pt x="999" y="2262"/>
                  </a:cubicBezTo>
                  <a:cubicBezTo>
                    <a:pt x="409" y="3551"/>
                    <a:pt x="1" y="4627"/>
                    <a:pt x="89" y="4668"/>
                  </a:cubicBezTo>
                  <a:cubicBezTo>
                    <a:pt x="90" y="4669"/>
                    <a:pt x="92" y="4669"/>
                    <a:pt x="94" y="4669"/>
                  </a:cubicBezTo>
                  <a:cubicBezTo>
                    <a:pt x="196" y="4669"/>
                    <a:pt x="735" y="3672"/>
                    <a:pt x="1315" y="2407"/>
                  </a:cubicBezTo>
                  <a:cubicBezTo>
                    <a:pt x="1905" y="1119"/>
                    <a:pt x="2312" y="41"/>
                    <a:pt x="2225" y="1"/>
                  </a:cubicBezTo>
                  <a:cubicBezTo>
                    <a:pt x="2223" y="1"/>
                    <a:pt x="2222" y="0"/>
                    <a:pt x="2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2769200" y="2333000"/>
              <a:ext cx="81125" cy="112900"/>
            </a:xfrm>
            <a:custGeom>
              <a:rect b="b" l="l" r="r" t="t"/>
              <a:pathLst>
                <a:path extrusionOk="0" h="4516" w="3245">
                  <a:moveTo>
                    <a:pt x="87" y="1"/>
                  </a:moveTo>
                  <a:cubicBezTo>
                    <a:pt x="84" y="1"/>
                    <a:pt x="81" y="2"/>
                    <a:pt x="79" y="3"/>
                  </a:cubicBezTo>
                  <a:cubicBezTo>
                    <a:pt x="1" y="57"/>
                    <a:pt x="626" y="1111"/>
                    <a:pt x="1479" y="2357"/>
                  </a:cubicBezTo>
                  <a:cubicBezTo>
                    <a:pt x="2307" y="3567"/>
                    <a:pt x="3043" y="4515"/>
                    <a:pt x="3156" y="4515"/>
                  </a:cubicBezTo>
                  <a:cubicBezTo>
                    <a:pt x="3160" y="4515"/>
                    <a:pt x="3162" y="4514"/>
                    <a:pt x="3165" y="4513"/>
                  </a:cubicBezTo>
                  <a:cubicBezTo>
                    <a:pt x="3245" y="4459"/>
                    <a:pt x="2617" y="3405"/>
                    <a:pt x="1766" y="2159"/>
                  </a:cubicBezTo>
                  <a:cubicBezTo>
                    <a:pt x="937" y="949"/>
                    <a:pt x="201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210850" y="2324850"/>
              <a:ext cx="151925" cy="59125"/>
            </a:xfrm>
            <a:custGeom>
              <a:rect b="b" l="l" r="r" t="t"/>
              <a:pathLst>
                <a:path extrusionOk="0" h="2365" w="6077">
                  <a:moveTo>
                    <a:pt x="6005" y="1"/>
                  </a:moveTo>
                  <a:cubicBezTo>
                    <a:pt x="5770" y="1"/>
                    <a:pt x="4491" y="428"/>
                    <a:pt x="2975" y="1020"/>
                  </a:cubicBezTo>
                  <a:cubicBezTo>
                    <a:pt x="1316" y="1667"/>
                    <a:pt x="1" y="2263"/>
                    <a:pt x="35" y="2353"/>
                  </a:cubicBezTo>
                  <a:cubicBezTo>
                    <a:pt x="38" y="2361"/>
                    <a:pt x="51" y="2364"/>
                    <a:pt x="73" y="2364"/>
                  </a:cubicBezTo>
                  <a:cubicBezTo>
                    <a:pt x="306" y="2364"/>
                    <a:pt x="1585" y="1937"/>
                    <a:pt x="3103" y="1345"/>
                  </a:cubicBezTo>
                  <a:cubicBezTo>
                    <a:pt x="4760" y="698"/>
                    <a:pt x="6077" y="102"/>
                    <a:pt x="6043" y="12"/>
                  </a:cubicBezTo>
                  <a:cubicBezTo>
                    <a:pt x="6040" y="5"/>
                    <a:pt x="6027" y="1"/>
                    <a:pt x="6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058150" y="2150750"/>
              <a:ext cx="11200" cy="105000"/>
            </a:xfrm>
            <a:custGeom>
              <a:rect b="b" l="l" r="r" t="t"/>
              <a:pathLst>
                <a:path extrusionOk="0" h="4200" w="448">
                  <a:moveTo>
                    <a:pt x="345" y="0"/>
                  </a:moveTo>
                  <a:cubicBezTo>
                    <a:pt x="253" y="0"/>
                    <a:pt x="0" y="926"/>
                    <a:pt x="2" y="2099"/>
                  </a:cubicBezTo>
                  <a:cubicBezTo>
                    <a:pt x="0" y="3274"/>
                    <a:pt x="253" y="4200"/>
                    <a:pt x="346" y="4200"/>
                  </a:cubicBezTo>
                  <a:cubicBezTo>
                    <a:pt x="346" y="4200"/>
                    <a:pt x="347" y="4200"/>
                    <a:pt x="348" y="4200"/>
                  </a:cubicBezTo>
                  <a:cubicBezTo>
                    <a:pt x="448" y="4182"/>
                    <a:pt x="348" y="3247"/>
                    <a:pt x="350" y="2099"/>
                  </a:cubicBezTo>
                  <a:cubicBezTo>
                    <a:pt x="347" y="951"/>
                    <a:pt x="448" y="17"/>
                    <a:pt x="348" y="0"/>
                  </a:cubicBezTo>
                  <a:cubicBezTo>
                    <a:pt x="347" y="0"/>
                    <a:pt x="346" y="0"/>
                    <a:pt x="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462400" y="1973450"/>
              <a:ext cx="55425" cy="169050"/>
            </a:xfrm>
            <a:custGeom>
              <a:rect b="b" l="l" r="r" t="t"/>
              <a:pathLst>
                <a:path extrusionOk="0" h="6762" w="2217">
                  <a:moveTo>
                    <a:pt x="92" y="0"/>
                  </a:moveTo>
                  <a:cubicBezTo>
                    <a:pt x="91" y="0"/>
                    <a:pt x="91" y="0"/>
                    <a:pt x="90" y="0"/>
                  </a:cubicBezTo>
                  <a:cubicBezTo>
                    <a:pt x="0" y="15"/>
                    <a:pt x="203" y="1599"/>
                    <a:pt x="771" y="3481"/>
                  </a:cubicBezTo>
                  <a:cubicBezTo>
                    <a:pt x="1327" y="5340"/>
                    <a:pt x="2022" y="6761"/>
                    <a:pt x="2122" y="6761"/>
                  </a:cubicBezTo>
                  <a:cubicBezTo>
                    <a:pt x="2123" y="6761"/>
                    <a:pt x="2124" y="6761"/>
                    <a:pt x="2125" y="6761"/>
                  </a:cubicBezTo>
                  <a:cubicBezTo>
                    <a:pt x="2217" y="6722"/>
                    <a:pt x="1663" y="5243"/>
                    <a:pt x="1104" y="3381"/>
                  </a:cubicBezTo>
                  <a:cubicBezTo>
                    <a:pt x="546" y="1532"/>
                    <a:pt x="194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708825" y="1831950"/>
              <a:ext cx="122025" cy="28550"/>
            </a:xfrm>
            <a:custGeom>
              <a:rect b="b" l="l" r="r" t="t"/>
              <a:pathLst>
                <a:path extrusionOk="0" h="1142" w="4881">
                  <a:moveTo>
                    <a:pt x="540" y="1"/>
                  </a:moveTo>
                  <a:cubicBezTo>
                    <a:pt x="206" y="1"/>
                    <a:pt x="5" y="31"/>
                    <a:pt x="5" y="70"/>
                  </a:cubicBezTo>
                  <a:cubicBezTo>
                    <a:pt x="0" y="171"/>
                    <a:pt x="1103" y="280"/>
                    <a:pt x="2429" y="574"/>
                  </a:cubicBezTo>
                  <a:cubicBezTo>
                    <a:pt x="3610" y="828"/>
                    <a:pt x="4569" y="1142"/>
                    <a:pt x="4795" y="1142"/>
                  </a:cubicBezTo>
                  <a:cubicBezTo>
                    <a:pt x="4824" y="1142"/>
                    <a:pt x="4841" y="1137"/>
                    <a:pt x="4845" y="1126"/>
                  </a:cubicBezTo>
                  <a:cubicBezTo>
                    <a:pt x="4881" y="1043"/>
                    <a:pt x="3867" y="528"/>
                    <a:pt x="2504" y="233"/>
                  </a:cubicBezTo>
                  <a:cubicBezTo>
                    <a:pt x="1714" y="59"/>
                    <a:pt x="1000" y="1"/>
                    <a:pt x="5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3849400" y="2078800"/>
              <a:ext cx="127000" cy="40200"/>
            </a:xfrm>
            <a:custGeom>
              <a:rect b="b" l="l" r="r" t="t"/>
              <a:pathLst>
                <a:path extrusionOk="0" h="1608" w="5080">
                  <a:moveTo>
                    <a:pt x="4986" y="1"/>
                  </a:moveTo>
                  <a:cubicBezTo>
                    <a:pt x="4722" y="1"/>
                    <a:pt x="3696" y="259"/>
                    <a:pt x="2489" y="637"/>
                  </a:cubicBezTo>
                  <a:cubicBezTo>
                    <a:pt x="1102" y="1072"/>
                    <a:pt x="1" y="1498"/>
                    <a:pt x="30" y="1590"/>
                  </a:cubicBezTo>
                  <a:cubicBezTo>
                    <a:pt x="34" y="1601"/>
                    <a:pt x="56" y="1607"/>
                    <a:pt x="95" y="1607"/>
                  </a:cubicBezTo>
                  <a:cubicBezTo>
                    <a:pt x="359" y="1607"/>
                    <a:pt x="1385" y="1348"/>
                    <a:pt x="2593" y="969"/>
                  </a:cubicBezTo>
                  <a:cubicBezTo>
                    <a:pt x="3978" y="536"/>
                    <a:pt x="5079" y="110"/>
                    <a:pt x="5051" y="18"/>
                  </a:cubicBezTo>
                  <a:cubicBezTo>
                    <a:pt x="5047" y="7"/>
                    <a:pt x="5025" y="1"/>
                    <a:pt x="4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4103975" y="2202950"/>
              <a:ext cx="22225" cy="149675"/>
            </a:xfrm>
            <a:custGeom>
              <a:rect b="b" l="l" r="r" t="t"/>
              <a:pathLst>
                <a:path extrusionOk="0" h="5987" w="889">
                  <a:moveTo>
                    <a:pt x="786" y="1"/>
                  </a:moveTo>
                  <a:cubicBezTo>
                    <a:pt x="695" y="1"/>
                    <a:pt x="242" y="1293"/>
                    <a:pt x="126" y="2963"/>
                  </a:cubicBezTo>
                  <a:cubicBezTo>
                    <a:pt x="1" y="4638"/>
                    <a:pt x="266" y="5986"/>
                    <a:pt x="356" y="5986"/>
                  </a:cubicBezTo>
                  <a:cubicBezTo>
                    <a:pt x="357" y="5986"/>
                    <a:pt x="357" y="5986"/>
                    <a:pt x="358" y="5986"/>
                  </a:cubicBezTo>
                  <a:cubicBezTo>
                    <a:pt x="459" y="5973"/>
                    <a:pt x="350" y="4630"/>
                    <a:pt x="474" y="2987"/>
                  </a:cubicBezTo>
                  <a:cubicBezTo>
                    <a:pt x="588" y="1341"/>
                    <a:pt x="889" y="27"/>
                    <a:pt x="789" y="1"/>
                  </a:cubicBez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4269175" y="2061100"/>
              <a:ext cx="98875" cy="74175"/>
            </a:xfrm>
            <a:custGeom>
              <a:rect b="b" l="l" r="r" t="t"/>
              <a:pathLst>
                <a:path extrusionOk="0" h="2967" w="3955">
                  <a:moveTo>
                    <a:pt x="76" y="0"/>
                  </a:moveTo>
                  <a:cubicBezTo>
                    <a:pt x="59" y="0"/>
                    <a:pt x="48" y="4"/>
                    <a:pt x="45" y="11"/>
                  </a:cubicBezTo>
                  <a:cubicBezTo>
                    <a:pt x="1" y="102"/>
                    <a:pt x="950" y="630"/>
                    <a:pt x="1998" y="1442"/>
                  </a:cubicBezTo>
                  <a:cubicBezTo>
                    <a:pt x="3011" y="2216"/>
                    <a:pt x="3745" y="2966"/>
                    <a:pt x="3872" y="2966"/>
                  </a:cubicBezTo>
                  <a:cubicBezTo>
                    <a:pt x="3877" y="2966"/>
                    <a:pt x="3882" y="2965"/>
                    <a:pt x="3885" y="2962"/>
                  </a:cubicBezTo>
                  <a:cubicBezTo>
                    <a:pt x="3955" y="2907"/>
                    <a:pt x="3298" y="1999"/>
                    <a:pt x="2211" y="1166"/>
                  </a:cubicBezTo>
                  <a:cubicBezTo>
                    <a:pt x="1221" y="400"/>
                    <a:pt x="262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398200" y="1860100"/>
              <a:ext cx="131550" cy="73175"/>
            </a:xfrm>
            <a:custGeom>
              <a:rect b="b" l="l" r="r" t="t"/>
              <a:pathLst>
                <a:path extrusionOk="0" h="2927" w="5262">
                  <a:moveTo>
                    <a:pt x="5193" y="1"/>
                  </a:moveTo>
                  <a:cubicBezTo>
                    <a:pt x="5015" y="1"/>
                    <a:pt x="3884" y="560"/>
                    <a:pt x="2547" y="1312"/>
                  </a:cubicBezTo>
                  <a:cubicBezTo>
                    <a:pt x="1120" y="2115"/>
                    <a:pt x="1" y="2834"/>
                    <a:pt x="48" y="2919"/>
                  </a:cubicBezTo>
                  <a:cubicBezTo>
                    <a:pt x="51" y="2924"/>
                    <a:pt x="59" y="2927"/>
                    <a:pt x="71" y="2927"/>
                  </a:cubicBezTo>
                  <a:cubicBezTo>
                    <a:pt x="249" y="2927"/>
                    <a:pt x="1382" y="2368"/>
                    <a:pt x="2717" y="1616"/>
                  </a:cubicBezTo>
                  <a:cubicBezTo>
                    <a:pt x="4145" y="812"/>
                    <a:pt x="5262" y="93"/>
                    <a:pt x="5216" y="8"/>
                  </a:cubicBezTo>
                  <a:cubicBezTo>
                    <a:pt x="5213" y="3"/>
                    <a:pt x="5205" y="1"/>
                    <a:pt x="5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512575" y="2541950"/>
              <a:ext cx="52000" cy="145750"/>
            </a:xfrm>
            <a:custGeom>
              <a:rect b="b" l="l" r="r" t="t"/>
              <a:pathLst>
                <a:path extrusionOk="0" h="5830" w="2080">
                  <a:moveTo>
                    <a:pt x="1983" y="1"/>
                  </a:moveTo>
                  <a:cubicBezTo>
                    <a:pt x="1882" y="1"/>
                    <a:pt x="1391" y="1271"/>
                    <a:pt x="873" y="2861"/>
                  </a:cubicBezTo>
                  <a:cubicBezTo>
                    <a:pt x="350" y="4470"/>
                    <a:pt x="1" y="5800"/>
                    <a:pt x="92" y="5829"/>
                  </a:cubicBezTo>
                  <a:cubicBezTo>
                    <a:pt x="93" y="5829"/>
                    <a:pt x="94" y="5830"/>
                    <a:pt x="96" y="5830"/>
                  </a:cubicBezTo>
                  <a:cubicBezTo>
                    <a:pt x="195" y="5830"/>
                    <a:pt x="688" y="4560"/>
                    <a:pt x="1204" y="2969"/>
                  </a:cubicBezTo>
                  <a:cubicBezTo>
                    <a:pt x="1729" y="1360"/>
                    <a:pt x="2080" y="31"/>
                    <a:pt x="1987" y="1"/>
                  </a:cubicBezTo>
                  <a:cubicBezTo>
                    <a:pt x="1986" y="1"/>
                    <a:pt x="1985" y="1"/>
                    <a:pt x="1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3020525" y="2631650"/>
              <a:ext cx="92475" cy="126125"/>
            </a:xfrm>
            <a:custGeom>
              <a:rect b="b" l="l" r="r" t="t"/>
              <a:pathLst>
                <a:path extrusionOk="0" h="5045" w="3699">
                  <a:moveTo>
                    <a:pt x="1" y="0"/>
                  </a:moveTo>
                  <a:lnTo>
                    <a:pt x="328" y="573"/>
                  </a:lnTo>
                  <a:cubicBezTo>
                    <a:pt x="581" y="1018"/>
                    <a:pt x="1108" y="1818"/>
                    <a:pt x="1745" y="2713"/>
                  </a:cubicBezTo>
                  <a:cubicBezTo>
                    <a:pt x="2678" y="4021"/>
                    <a:pt x="3499" y="5044"/>
                    <a:pt x="3613" y="5044"/>
                  </a:cubicBezTo>
                  <a:cubicBezTo>
                    <a:pt x="3616" y="5044"/>
                    <a:pt x="3618" y="5044"/>
                    <a:pt x="3620" y="5042"/>
                  </a:cubicBezTo>
                  <a:cubicBezTo>
                    <a:pt x="3699" y="4987"/>
                    <a:pt x="2987" y="3853"/>
                    <a:pt x="2031" y="2510"/>
                  </a:cubicBezTo>
                  <a:cubicBezTo>
                    <a:pt x="1532" y="1812"/>
                    <a:pt x="1066" y="1195"/>
                    <a:pt x="725" y="775"/>
                  </a:cubicBezTo>
                  <a:lnTo>
                    <a:pt x="725" y="775"/>
                  </a:lnTo>
                  <a:cubicBezTo>
                    <a:pt x="718" y="733"/>
                    <a:pt x="623" y="622"/>
                    <a:pt x="455" y="4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311975" y="2735975"/>
              <a:ext cx="33375" cy="161425"/>
            </a:xfrm>
            <a:custGeom>
              <a:rect b="b" l="l" r="r" t="t"/>
              <a:pathLst>
                <a:path extrusionOk="0" h="6457" w="1335">
                  <a:moveTo>
                    <a:pt x="97" y="0"/>
                  </a:moveTo>
                  <a:cubicBezTo>
                    <a:pt x="96" y="0"/>
                    <a:pt x="95" y="0"/>
                    <a:pt x="95" y="0"/>
                  </a:cubicBezTo>
                  <a:cubicBezTo>
                    <a:pt x="0" y="17"/>
                    <a:pt x="180" y="1475"/>
                    <a:pt x="495" y="3259"/>
                  </a:cubicBezTo>
                  <a:cubicBezTo>
                    <a:pt x="810" y="5031"/>
                    <a:pt x="1141" y="6457"/>
                    <a:pt x="1238" y="6457"/>
                  </a:cubicBezTo>
                  <a:cubicBezTo>
                    <a:pt x="1239" y="6457"/>
                    <a:pt x="1239" y="6457"/>
                    <a:pt x="1240" y="6457"/>
                  </a:cubicBezTo>
                  <a:cubicBezTo>
                    <a:pt x="1334" y="6440"/>
                    <a:pt x="1155" y="4980"/>
                    <a:pt x="838" y="3198"/>
                  </a:cubicBezTo>
                  <a:cubicBezTo>
                    <a:pt x="525" y="1426"/>
                    <a:pt x="194" y="0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2790925" y="2808400"/>
              <a:ext cx="92325" cy="93100"/>
            </a:xfrm>
            <a:custGeom>
              <a:rect b="b" l="l" r="r" t="t"/>
              <a:pathLst>
                <a:path extrusionOk="0" h="3724" w="3693">
                  <a:moveTo>
                    <a:pt x="81" y="0"/>
                  </a:moveTo>
                  <a:cubicBezTo>
                    <a:pt x="76" y="0"/>
                    <a:pt x="72" y="1"/>
                    <a:pt x="69" y="4"/>
                  </a:cubicBezTo>
                  <a:cubicBezTo>
                    <a:pt x="1" y="71"/>
                    <a:pt x="739" y="956"/>
                    <a:pt x="1721" y="1982"/>
                  </a:cubicBezTo>
                  <a:cubicBezTo>
                    <a:pt x="2662" y="2967"/>
                    <a:pt x="3486" y="3724"/>
                    <a:pt x="3610" y="3724"/>
                  </a:cubicBezTo>
                  <a:cubicBezTo>
                    <a:pt x="3615" y="3724"/>
                    <a:pt x="3619" y="3722"/>
                    <a:pt x="3622" y="3720"/>
                  </a:cubicBezTo>
                  <a:cubicBezTo>
                    <a:pt x="3692" y="3653"/>
                    <a:pt x="2954" y="2768"/>
                    <a:pt x="1972" y="1742"/>
                  </a:cubicBezTo>
                  <a:cubicBezTo>
                    <a:pt x="1029" y="756"/>
                    <a:pt x="207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3103175" y="3064500"/>
              <a:ext cx="117100" cy="8725"/>
            </a:xfrm>
            <a:custGeom>
              <a:rect b="b" l="l" r="r" t="t"/>
              <a:pathLst>
                <a:path extrusionOk="0" h="349" w="4684">
                  <a:moveTo>
                    <a:pt x="2343" y="1"/>
                  </a:moveTo>
                  <a:cubicBezTo>
                    <a:pt x="1049" y="1"/>
                    <a:pt x="1" y="79"/>
                    <a:pt x="1" y="176"/>
                  </a:cubicBezTo>
                  <a:cubicBezTo>
                    <a:pt x="1" y="272"/>
                    <a:pt x="1049" y="349"/>
                    <a:pt x="2343" y="349"/>
                  </a:cubicBezTo>
                  <a:cubicBezTo>
                    <a:pt x="3635" y="349"/>
                    <a:pt x="4684" y="270"/>
                    <a:pt x="4684" y="174"/>
                  </a:cubicBezTo>
                  <a:cubicBezTo>
                    <a:pt x="4684" y="78"/>
                    <a:pt x="3637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515100" y="2892275"/>
              <a:ext cx="113500" cy="91450"/>
            </a:xfrm>
            <a:custGeom>
              <a:rect b="b" l="l" r="r" t="t"/>
              <a:pathLst>
                <a:path extrusionOk="0" h="3658" w="4540">
                  <a:moveTo>
                    <a:pt x="4464" y="1"/>
                  </a:moveTo>
                  <a:cubicBezTo>
                    <a:pt x="4324" y="1"/>
                    <a:pt x="3324" y="734"/>
                    <a:pt x="2159" y="1694"/>
                  </a:cubicBezTo>
                  <a:cubicBezTo>
                    <a:pt x="940" y="2702"/>
                    <a:pt x="1" y="3578"/>
                    <a:pt x="61" y="3653"/>
                  </a:cubicBezTo>
                  <a:cubicBezTo>
                    <a:pt x="64" y="3656"/>
                    <a:pt x="69" y="3658"/>
                    <a:pt x="76" y="3658"/>
                  </a:cubicBezTo>
                  <a:cubicBezTo>
                    <a:pt x="219" y="3658"/>
                    <a:pt x="1218" y="2924"/>
                    <a:pt x="2381" y="1964"/>
                  </a:cubicBezTo>
                  <a:cubicBezTo>
                    <a:pt x="3601" y="956"/>
                    <a:pt x="4540" y="81"/>
                    <a:pt x="4478" y="6"/>
                  </a:cubicBezTo>
                  <a:cubicBezTo>
                    <a:pt x="4475" y="2"/>
                    <a:pt x="4470" y="1"/>
                    <a:pt x="4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/>
          <p:nvPr/>
        </p:nvSpPr>
        <p:spPr>
          <a:xfrm>
            <a:off x="3587932" y="1206250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 txBox="1"/>
          <p:nvPr>
            <p:ph idx="2" type="title"/>
          </p:nvPr>
        </p:nvSpPr>
        <p:spPr>
          <a:xfrm>
            <a:off x="3193725" y="123430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4779857" y="3241000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 txBox="1"/>
          <p:nvPr>
            <p:ph idx="14" type="title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4779857" y="1206250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3587932" y="3241000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 txBox="1"/>
          <p:nvPr>
            <p:ph type="title"/>
          </p:nvPr>
        </p:nvSpPr>
        <p:spPr>
          <a:xfrm>
            <a:off x="935650" y="1122888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</a:t>
            </a:r>
            <a:endParaRPr/>
          </a:p>
        </p:txBody>
      </p:sp>
      <p:sp>
        <p:nvSpPr>
          <p:cNvPr id="395" name="Google Shape;395;p32"/>
          <p:cNvSpPr txBox="1"/>
          <p:nvPr>
            <p:ph idx="1" type="subTitle"/>
          </p:nvPr>
        </p:nvSpPr>
        <p:spPr>
          <a:xfrm>
            <a:off x="112300" y="1486075"/>
            <a:ext cx="29193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47% of US workers were affected by </a:t>
            </a:r>
            <a:r>
              <a:rPr lang="en">
                <a:solidFill>
                  <a:schemeClr val="dk1"/>
                </a:solidFill>
              </a:rPr>
              <a:t>the lockdown of small businesses creating potential job loss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32"/>
          <p:cNvSpPr txBox="1"/>
          <p:nvPr>
            <p:ph idx="3" type="title"/>
          </p:nvPr>
        </p:nvSpPr>
        <p:spPr>
          <a:xfrm>
            <a:off x="935650" y="2837188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Analysis</a:t>
            </a:r>
            <a:endParaRPr/>
          </a:p>
        </p:txBody>
      </p:sp>
      <p:sp>
        <p:nvSpPr>
          <p:cNvPr id="397" name="Google Shape;397;p32"/>
          <p:cNvSpPr txBox="1"/>
          <p:nvPr>
            <p:ph idx="4" type="subTitle"/>
          </p:nvPr>
        </p:nvSpPr>
        <p:spPr>
          <a:xfrm>
            <a:off x="596000" y="3241000"/>
            <a:ext cx="24297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According to a scholarly journal, m</a:t>
            </a:r>
            <a:r>
              <a:rPr lang="en">
                <a:solidFill>
                  <a:schemeClr val="dk1"/>
                </a:solidFill>
              </a:rPr>
              <a:t>ost of the funds went to the highest quintile of households, which is mostly made of owners and shareholders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 txBox="1"/>
          <p:nvPr>
            <p:ph idx="5" type="title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9" name="Google Shape;399;p32"/>
          <p:cNvSpPr txBox="1"/>
          <p:nvPr>
            <p:ph idx="6" type="title"/>
          </p:nvPr>
        </p:nvSpPr>
        <p:spPr>
          <a:xfrm>
            <a:off x="6052350" y="1122900"/>
            <a:ext cx="25203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Paycheck Recipients</a:t>
            </a:r>
            <a:endParaRPr/>
          </a:p>
        </p:txBody>
      </p:sp>
      <p:sp>
        <p:nvSpPr>
          <p:cNvPr id="400" name="Google Shape;400;p32"/>
          <p:cNvSpPr txBox="1"/>
          <p:nvPr>
            <p:ph idx="7" type="subTitle"/>
          </p:nvPr>
        </p:nvSpPr>
        <p:spPr>
          <a:xfrm>
            <a:off x="6112225" y="1486075"/>
            <a:ext cx="2247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people to be supported were w</a:t>
            </a:r>
            <a:r>
              <a:rPr lang="en">
                <a:solidFill>
                  <a:schemeClr val="dk1"/>
                </a:solidFill>
              </a:rPr>
              <a:t>orkers, creditors, suppliers, owners, and shareholders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 txBox="1"/>
          <p:nvPr>
            <p:ph idx="8" type="title"/>
          </p:nvPr>
        </p:nvSpPr>
        <p:spPr>
          <a:xfrm>
            <a:off x="4691419" y="123430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2" name="Google Shape;402;p32"/>
          <p:cNvSpPr txBox="1"/>
          <p:nvPr>
            <p:ph idx="9" type="title"/>
          </p:nvPr>
        </p:nvSpPr>
        <p:spPr>
          <a:xfrm>
            <a:off x="6052350" y="2807525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03" name="Google Shape;403;p32"/>
          <p:cNvSpPr txBox="1"/>
          <p:nvPr>
            <p:ph idx="13" type="subTitle"/>
          </p:nvPr>
        </p:nvSpPr>
        <p:spPr>
          <a:xfrm>
            <a:off x="6112225" y="3181525"/>
            <a:ext cx="26850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lack of targeted federal support resulted in this disparity. Purpose was to get the funds out as soon as possible (speed vs precision)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4" name="Google Shape;404;p32"/>
          <p:cNvCxnSpPr/>
          <p:nvPr/>
        </p:nvCxnSpPr>
        <p:spPr>
          <a:xfrm>
            <a:off x="1674600" y="2571750"/>
            <a:ext cx="579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2"/>
          <p:cNvSpPr txBox="1"/>
          <p:nvPr/>
        </p:nvSpPr>
        <p:spPr>
          <a:xfrm>
            <a:off x="2483100" y="345475"/>
            <a:ext cx="417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473525" y="375550"/>
            <a:ext cx="758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ighteous"/>
                <a:ea typeface="Righteous"/>
                <a:cs typeface="Righteous"/>
                <a:sym typeface="Righteous"/>
              </a:rPr>
              <a:t>The PPP Continued:</a:t>
            </a:r>
            <a:endParaRPr sz="3000"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596000" y="4629150"/>
            <a:ext cx="797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Abel"/>
                <a:ea typeface="Abel"/>
                <a:cs typeface="Abel"/>
                <a:sym typeface="Abel"/>
              </a:rPr>
              <a:t>Data taken from “The $800 Billion Paycheck Protection Program: Where Did the Money Go and Why Did It Go There?”</a:t>
            </a:r>
            <a:endParaRPr i="1" sz="11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179625" y="1232800"/>
            <a:ext cx="4376100" cy="13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$510  billion in loans were provided in 2020</a:t>
            </a:r>
            <a:endParaRPr/>
          </a:p>
        </p:txBody>
      </p:sp>
      <p:sp>
        <p:nvSpPr>
          <p:cNvPr id="413" name="Google Shape;413;p33"/>
          <p:cNvSpPr txBox="1"/>
          <p:nvPr>
            <p:ph idx="4294967295" type="body"/>
          </p:nvPr>
        </p:nvSpPr>
        <p:spPr>
          <a:xfrm>
            <a:off x="768900" y="2953275"/>
            <a:ext cx="28977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144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 txBox="1"/>
          <p:nvPr>
            <p:ph idx="1" type="body"/>
          </p:nvPr>
        </p:nvSpPr>
        <p:spPr>
          <a:xfrm>
            <a:off x="1395900" y="3063575"/>
            <a:ext cx="28977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did the money go?</a:t>
            </a:r>
            <a:endParaRPr/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00" y="1058625"/>
            <a:ext cx="4812301" cy="320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>
            <p:ph idx="2" type="title"/>
          </p:nvPr>
        </p:nvSpPr>
        <p:spPr>
          <a:xfrm>
            <a:off x="336200" y="313400"/>
            <a:ext cx="736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Scholarly Article Results analysis:</a:t>
            </a:r>
            <a:endParaRPr/>
          </a:p>
        </p:txBody>
      </p:sp>
      <p:sp>
        <p:nvSpPr>
          <p:cNvPr id="421" name="Google Shape;421;p34"/>
          <p:cNvSpPr txBox="1"/>
          <p:nvPr>
            <p:ph type="title"/>
          </p:nvPr>
        </p:nvSpPr>
        <p:spPr>
          <a:xfrm>
            <a:off x="1905825" y="1667150"/>
            <a:ext cx="1988400" cy="15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72%</a:t>
            </a:r>
            <a:endParaRPr sz="8000"/>
          </a:p>
        </p:txBody>
      </p:sp>
      <p:sp>
        <p:nvSpPr>
          <p:cNvPr id="422" name="Google Shape;422;p34"/>
          <p:cNvSpPr txBox="1"/>
          <p:nvPr>
            <p:ph idx="1" type="body"/>
          </p:nvPr>
        </p:nvSpPr>
        <p:spPr>
          <a:xfrm>
            <a:off x="1073325" y="3182450"/>
            <a:ext cx="28209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the $510 billion went to the highest quintile of households</a:t>
            </a:r>
            <a:endParaRPr sz="2200"/>
          </a:p>
        </p:txBody>
      </p:sp>
      <p:pic>
        <p:nvPicPr>
          <p:cNvPr id="423" name="Google Shape;423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700" y="1667150"/>
            <a:ext cx="4314001" cy="267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idx="2" type="title"/>
          </p:nvPr>
        </p:nvSpPr>
        <p:spPr>
          <a:xfrm>
            <a:off x="768900" y="403200"/>
            <a:ext cx="446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</a:t>
            </a:r>
            <a:endParaRPr/>
          </a:p>
        </p:txBody>
      </p:sp>
      <p:sp>
        <p:nvSpPr>
          <p:cNvPr id="429" name="Google Shape;429;p35"/>
          <p:cNvSpPr txBox="1"/>
          <p:nvPr>
            <p:ph type="title"/>
          </p:nvPr>
        </p:nvSpPr>
        <p:spPr>
          <a:xfrm>
            <a:off x="1076700" y="29692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30" name="Google Shape;430;p35"/>
          <p:cNvSpPr txBox="1"/>
          <p:nvPr>
            <p:ph idx="1" type="subTitle"/>
          </p:nvPr>
        </p:nvSpPr>
        <p:spPr>
          <a:xfrm>
            <a:off x="1076700" y="3406014"/>
            <a:ext cx="20961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research the fairness of the PPP on a specific group</a:t>
            </a:r>
            <a:endParaRPr/>
          </a:p>
        </p:txBody>
      </p:sp>
      <p:sp>
        <p:nvSpPr>
          <p:cNvPr id="431" name="Google Shape;431;p35"/>
          <p:cNvSpPr txBox="1"/>
          <p:nvPr>
            <p:ph idx="3" type="title"/>
          </p:nvPr>
        </p:nvSpPr>
        <p:spPr>
          <a:xfrm>
            <a:off x="3411600" y="2969225"/>
            <a:ext cx="23208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432" name="Google Shape;432;p35"/>
          <p:cNvSpPr txBox="1"/>
          <p:nvPr>
            <p:ph idx="4" type="subTitle"/>
          </p:nvPr>
        </p:nvSpPr>
        <p:spPr>
          <a:xfrm>
            <a:off x="3523950" y="3406031"/>
            <a:ext cx="20961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the disparity affect some areas more than others? Is there a clear disparity? How were rural or urban businesses affected?</a:t>
            </a:r>
            <a:endParaRPr/>
          </a:p>
        </p:txBody>
      </p:sp>
      <p:sp>
        <p:nvSpPr>
          <p:cNvPr id="433" name="Google Shape;433;p35"/>
          <p:cNvSpPr txBox="1"/>
          <p:nvPr>
            <p:ph idx="5" type="title"/>
          </p:nvPr>
        </p:nvSpPr>
        <p:spPr>
          <a:xfrm>
            <a:off x="5971200" y="29692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434" name="Google Shape;434;p35"/>
          <p:cNvSpPr txBox="1"/>
          <p:nvPr>
            <p:ph idx="6" type="subTitle"/>
          </p:nvPr>
        </p:nvSpPr>
        <p:spPr>
          <a:xfrm>
            <a:off x="5971200" y="3406033"/>
            <a:ext cx="20961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Having a small business in an </a:t>
            </a:r>
            <a:r>
              <a:rPr lang="en" u="sng"/>
              <a:t>urban</a:t>
            </a:r>
            <a:r>
              <a:rPr lang="en"/>
              <a:t> area in the U.S. increases the amount of money </a:t>
            </a:r>
            <a:r>
              <a:rPr lang="en" u="sng"/>
              <a:t>loaned </a:t>
            </a:r>
            <a:r>
              <a:rPr lang="en"/>
              <a:t>and loans </a:t>
            </a:r>
            <a:r>
              <a:rPr lang="en" u="sng"/>
              <a:t>forgiven</a:t>
            </a:r>
            <a:r>
              <a:rPr lang="en"/>
              <a:t> as the number of employees </a:t>
            </a:r>
            <a:r>
              <a:rPr lang="en" u="sng"/>
              <a:t>increases</a:t>
            </a:r>
            <a:endParaRPr sz="1200"/>
          </a:p>
        </p:txBody>
      </p:sp>
      <p:sp>
        <p:nvSpPr>
          <p:cNvPr id="435" name="Google Shape;435;p35"/>
          <p:cNvSpPr/>
          <p:nvPr/>
        </p:nvSpPr>
        <p:spPr>
          <a:xfrm>
            <a:off x="1720957" y="1889913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4168207" y="1889913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6615457" y="1889913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35"/>
          <p:cNvGrpSpPr/>
          <p:nvPr/>
        </p:nvGrpSpPr>
        <p:grpSpPr>
          <a:xfrm>
            <a:off x="1913420" y="2054038"/>
            <a:ext cx="422652" cy="479346"/>
            <a:chOff x="1310655" y="3360527"/>
            <a:chExt cx="306314" cy="347403"/>
          </a:xfrm>
        </p:grpSpPr>
        <p:sp>
          <p:nvSpPr>
            <p:cNvPr id="439" name="Google Shape;439;p35"/>
            <p:cNvSpPr/>
            <p:nvPr/>
          </p:nvSpPr>
          <p:spPr>
            <a:xfrm>
              <a:off x="1440416" y="3531630"/>
              <a:ext cx="151652" cy="176299"/>
            </a:xfrm>
            <a:custGeom>
              <a:rect b="b" l="l" r="r" t="t"/>
              <a:pathLst>
                <a:path extrusionOk="0" h="5565" w="4787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486447" y="3589478"/>
              <a:ext cx="64152" cy="75842"/>
            </a:xfrm>
            <a:custGeom>
              <a:rect b="b" l="l" r="r" t="t"/>
              <a:pathLst>
                <a:path extrusionOk="0" h="2394" w="2025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310655" y="3360527"/>
              <a:ext cx="306314" cy="334572"/>
            </a:xfrm>
            <a:custGeom>
              <a:rect b="b" l="l" r="r" t="t"/>
              <a:pathLst>
                <a:path extrusionOk="0" h="10561" w="9669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1474377" y="3380453"/>
              <a:ext cx="122221" cy="118895"/>
            </a:xfrm>
            <a:custGeom>
              <a:rect b="b" l="l" r="r" t="t"/>
              <a:pathLst>
                <a:path extrusionOk="0" h="3753" w="3858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510207" y="3632848"/>
              <a:ext cx="15492" cy="17741"/>
            </a:xfrm>
            <a:custGeom>
              <a:rect b="b" l="l" r="r" t="t"/>
              <a:pathLst>
                <a:path extrusionOk="0" h="560" w="48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5"/>
          <p:cNvGrpSpPr/>
          <p:nvPr/>
        </p:nvGrpSpPr>
        <p:grpSpPr>
          <a:xfrm>
            <a:off x="4377585" y="2052463"/>
            <a:ext cx="388819" cy="482494"/>
            <a:chOff x="2665165" y="3360146"/>
            <a:chExt cx="281794" cy="349684"/>
          </a:xfrm>
        </p:grpSpPr>
        <p:sp>
          <p:nvSpPr>
            <p:cNvPr id="445" name="Google Shape;445;p35"/>
            <p:cNvSpPr/>
            <p:nvPr/>
          </p:nvSpPr>
          <p:spPr>
            <a:xfrm>
              <a:off x="2665165" y="3495547"/>
              <a:ext cx="136572" cy="214284"/>
            </a:xfrm>
            <a:custGeom>
              <a:rect b="b" l="l" r="r" t="t"/>
              <a:pathLst>
                <a:path extrusionOk="0" h="6764" w="4311">
                  <a:moveTo>
                    <a:pt x="3977" y="4453"/>
                  </a:moveTo>
                  <a:lnTo>
                    <a:pt x="3977" y="5049"/>
                  </a:lnTo>
                  <a:lnTo>
                    <a:pt x="2441" y="5049"/>
                  </a:lnTo>
                  <a:lnTo>
                    <a:pt x="2441" y="4453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727"/>
                  </a:lnTo>
                  <a:cubicBezTo>
                    <a:pt x="0" y="1858"/>
                    <a:pt x="84" y="2001"/>
                    <a:pt x="179" y="2072"/>
                  </a:cubicBezTo>
                  <a:lnTo>
                    <a:pt x="1167" y="2751"/>
                  </a:lnTo>
                  <a:cubicBezTo>
                    <a:pt x="1196" y="2770"/>
                    <a:pt x="1230" y="2779"/>
                    <a:pt x="1264" y="2779"/>
                  </a:cubicBezTo>
                  <a:cubicBezTo>
                    <a:pt x="1315" y="2779"/>
                    <a:pt x="1365" y="2758"/>
                    <a:pt x="1393" y="2715"/>
                  </a:cubicBezTo>
                  <a:cubicBezTo>
                    <a:pt x="1429" y="2632"/>
                    <a:pt x="1417" y="2536"/>
                    <a:pt x="1346" y="2489"/>
                  </a:cubicBezTo>
                  <a:lnTo>
                    <a:pt x="357" y="1798"/>
                  </a:lnTo>
                  <a:cubicBezTo>
                    <a:pt x="334" y="1786"/>
                    <a:pt x="322" y="1763"/>
                    <a:pt x="322" y="1727"/>
                  </a:cubicBezTo>
                  <a:lnTo>
                    <a:pt x="322" y="334"/>
                  </a:lnTo>
                  <a:lnTo>
                    <a:pt x="655" y="334"/>
                  </a:lnTo>
                  <a:cubicBezTo>
                    <a:pt x="679" y="334"/>
                    <a:pt x="679" y="346"/>
                    <a:pt x="679" y="346"/>
                  </a:cubicBezTo>
                  <a:lnTo>
                    <a:pt x="679" y="1251"/>
                  </a:lnTo>
                  <a:cubicBezTo>
                    <a:pt x="679" y="1382"/>
                    <a:pt x="750" y="1524"/>
                    <a:pt x="857" y="1596"/>
                  </a:cubicBezTo>
                  <a:lnTo>
                    <a:pt x="2286" y="2560"/>
                  </a:lnTo>
                  <a:cubicBezTo>
                    <a:pt x="2405" y="2656"/>
                    <a:pt x="2548" y="2691"/>
                    <a:pt x="2703" y="2691"/>
                  </a:cubicBezTo>
                  <a:lnTo>
                    <a:pt x="2822" y="2691"/>
                  </a:lnTo>
                  <a:cubicBezTo>
                    <a:pt x="2941" y="2691"/>
                    <a:pt x="3060" y="2656"/>
                    <a:pt x="3143" y="2560"/>
                  </a:cubicBezTo>
                  <a:lnTo>
                    <a:pt x="3191" y="2513"/>
                  </a:lnTo>
                  <a:cubicBezTo>
                    <a:pt x="3251" y="2453"/>
                    <a:pt x="3274" y="2382"/>
                    <a:pt x="3274" y="2298"/>
                  </a:cubicBezTo>
                  <a:cubicBezTo>
                    <a:pt x="3274" y="2203"/>
                    <a:pt x="3239" y="2132"/>
                    <a:pt x="3179" y="2072"/>
                  </a:cubicBezTo>
                  <a:lnTo>
                    <a:pt x="2524" y="1477"/>
                  </a:lnTo>
                  <a:lnTo>
                    <a:pt x="2524" y="1465"/>
                  </a:lnTo>
                  <a:lnTo>
                    <a:pt x="2727" y="1251"/>
                  </a:lnTo>
                  <a:lnTo>
                    <a:pt x="3905" y="2179"/>
                  </a:lnTo>
                  <a:cubicBezTo>
                    <a:pt x="3929" y="2191"/>
                    <a:pt x="3929" y="2215"/>
                    <a:pt x="3929" y="2251"/>
                  </a:cubicBezTo>
                  <a:lnTo>
                    <a:pt x="3929" y="4156"/>
                  </a:lnTo>
                  <a:lnTo>
                    <a:pt x="2643" y="4156"/>
                  </a:lnTo>
                  <a:lnTo>
                    <a:pt x="2643" y="3620"/>
                  </a:lnTo>
                  <a:cubicBezTo>
                    <a:pt x="2643" y="3465"/>
                    <a:pt x="2560" y="3346"/>
                    <a:pt x="2465" y="3263"/>
                  </a:cubicBezTo>
                  <a:lnTo>
                    <a:pt x="1869" y="2846"/>
                  </a:lnTo>
                  <a:cubicBezTo>
                    <a:pt x="1837" y="2828"/>
                    <a:pt x="1804" y="2818"/>
                    <a:pt x="1771" y="2818"/>
                  </a:cubicBezTo>
                  <a:cubicBezTo>
                    <a:pt x="1720" y="2818"/>
                    <a:pt x="1673" y="2842"/>
                    <a:pt x="1643" y="2894"/>
                  </a:cubicBezTo>
                  <a:cubicBezTo>
                    <a:pt x="1596" y="2965"/>
                    <a:pt x="1608" y="3072"/>
                    <a:pt x="1691" y="3108"/>
                  </a:cubicBezTo>
                  <a:lnTo>
                    <a:pt x="2286" y="3525"/>
                  </a:lnTo>
                  <a:cubicBezTo>
                    <a:pt x="2310" y="3548"/>
                    <a:pt x="2322" y="3584"/>
                    <a:pt x="2322" y="3620"/>
                  </a:cubicBezTo>
                  <a:lnTo>
                    <a:pt x="2322" y="4156"/>
                  </a:lnTo>
                  <a:lnTo>
                    <a:pt x="2286" y="4156"/>
                  </a:lnTo>
                  <a:cubicBezTo>
                    <a:pt x="2191" y="4156"/>
                    <a:pt x="2120" y="4227"/>
                    <a:pt x="2120" y="4322"/>
                  </a:cubicBezTo>
                  <a:lnTo>
                    <a:pt x="2120" y="5584"/>
                  </a:lnTo>
                  <a:lnTo>
                    <a:pt x="2120" y="6596"/>
                  </a:lnTo>
                  <a:cubicBezTo>
                    <a:pt x="2120" y="6680"/>
                    <a:pt x="2191" y="6763"/>
                    <a:pt x="2286" y="6763"/>
                  </a:cubicBezTo>
                  <a:lnTo>
                    <a:pt x="2834" y="6763"/>
                  </a:lnTo>
                  <a:cubicBezTo>
                    <a:pt x="2917" y="6763"/>
                    <a:pt x="3001" y="6680"/>
                    <a:pt x="3001" y="6596"/>
                  </a:cubicBezTo>
                  <a:cubicBezTo>
                    <a:pt x="3001" y="6501"/>
                    <a:pt x="2917" y="6430"/>
                    <a:pt x="2834" y="6430"/>
                  </a:cubicBezTo>
                  <a:lnTo>
                    <a:pt x="2429" y="6430"/>
                  </a:lnTo>
                  <a:lnTo>
                    <a:pt x="2429" y="5406"/>
                  </a:lnTo>
                  <a:lnTo>
                    <a:pt x="3965" y="5406"/>
                  </a:lnTo>
                  <a:lnTo>
                    <a:pt x="3965" y="5584"/>
                  </a:lnTo>
                  <a:lnTo>
                    <a:pt x="3965" y="6430"/>
                  </a:lnTo>
                  <a:lnTo>
                    <a:pt x="3477" y="6430"/>
                  </a:lnTo>
                  <a:cubicBezTo>
                    <a:pt x="3382" y="6430"/>
                    <a:pt x="3310" y="6501"/>
                    <a:pt x="3310" y="6596"/>
                  </a:cubicBezTo>
                  <a:cubicBezTo>
                    <a:pt x="3310" y="6680"/>
                    <a:pt x="3382" y="6763"/>
                    <a:pt x="3477" y="6763"/>
                  </a:cubicBezTo>
                  <a:lnTo>
                    <a:pt x="4144" y="6763"/>
                  </a:lnTo>
                  <a:cubicBezTo>
                    <a:pt x="4227" y="6763"/>
                    <a:pt x="4310" y="6680"/>
                    <a:pt x="4310" y="6596"/>
                  </a:cubicBezTo>
                  <a:lnTo>
                    <a:pt x="4310" y="5251"/>
                  </a:lnTo>
                  <a:lnTo>
                    <a:pt x="4286" y="4287"/>
                  </a:lnTo>
                  <a:lnTo>
                    <a:pt x="4286" y="2215"/>
                  </a:lnTo>
                  <a:cubicBezTo>
                    <a:pt x="4286" y="2084"/>
                    <a:pt x="4227" y="1965"/>
                    <a:pt x="4132" y="1894"/>
                  </a:cubicBezTo>
                  <a:lnTo>
                    <a:pt x="2846" y="881"/>
                  </a:lnTo>
                  <a:cubicBezTo>
                    <a:pt x="2818" y="859"/>
                    <a:pt x="2782" y="847"/>
                    <a:pt x="2746" y="847"/>
                  </a:cubicBezTo>
                  <a:cubicBezTo>
                    <a:pt x="2707" y="847"/>
                    <a:pt x="2669" y="862"/>
                    <a:pt x="2643" y="893"/>
                  </a:cubicBezTo>
                  <a:lnTo>
                    <a:pt x="2322" y="1203"/>
                  </a:lnTo>
                  <a:cubicBezTo>
                    <a:pt x="2262" y="1262"/>
                    <a:pt x="2215" y="1358"/>
                    <a:pt x="2215" y="1441"/>
                  </a:cubicBezTo>
                  <a:cubicBezTo>
                    <a:pt x="2215" y="1536"/>
                    <a:pt x="2262" y="1620"/>
                    <a:pt x="2322" y="1679"/>
                  </a:cubicBezTo>
                  <a:lnTo>
                    <a:pt x="2977" y="2275"/>
                  </a:lnTo>
                  <a:lnTo>
                    <a:pt x="2941" y="2322"/>
                  </a:lnTo>
                  <a:cubicBezTo>
                    <a:pt x="2905" y="2358"/>
                    <a:pt x="2882" y="2370"/>
                    <a:pt x="2846" y="2370"/>
                  </a:cubicBezTo>
                  <a:lnTo>
                    <a:pt x="2727" y="2370"/>
                  </a:lnTo>
                  <a:cubicBezTo>
                    <a:pt x="2643" y="2370"/>
                    <a:pt x="2560" y="2334"/>
                    <a:pt x="2489" y="2298"/>
                  </a:cubicBezTo>
                  <a:lnTo>
                    <a:pt x="1060" y="1322"/>
                  </a:lnTo>
                  <a:cubicBezTo>
                    <a:pt x="1024" y="1310"/>
                    <a:pt x="1012" y="1286"/>
                    <a:pt x="1012" y="1251"/>
                  </a:cubicBezTo>
                  <a:lnTo>
                    <a:pt x="1012" y="346"/>
                  </a:lnTo>
                  <a:cubicBezTo>
                    <a:pt x="1012" y="155"/>
                    <a:pt x="869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811495" y="3494786"/>
              <a:ext cx="135464" cy="212003"/>
            </a:xfrm>
            <a:custGeom>
              <a:rect b="b" l="l" r="r" t="t"/>
              <a:pathLst>
                <a:path extrusionOk="0" h="6692" w="4276">
                  <a:moveTo>
                    <a:pt x="3942" y="322"/>
                  </a:moveTo>
                  <a:lnTo>
                    <a:pt x="3942" y="1727"/>
                  </a:lnTo>
                  <a:lnTo>
                    <a:pt x="3954" y="1727"/>
                  </a:lnTo>
                  <a:cubicBezTo>
                    <a:pt x="3954" y="1751"/>
                    <a:pt x="3942" y="1787"/>
                    <a:pt x="3918" y="1798"/>
                  </a:cubicBezTo>
                  <a:lnTo>
                    <a:pt x="1811" y="3251"/>
                  </a:lnTo>
                  <a:cubicBezTo>
                    <a:pt x="1692" y="3334"/>
                    <a:pt x="1632" y="3465"/>
                    <a:pt x="1632" y="3608"/>
                  </a:cubicBezTo>
                  <a:lnTo>
                    <a:pt x="1632" y="4144"/>
                  </a:lnTo>
                  <a:lnTo>
                    <a:pt x="334" y="4144"/>
                  </a:lnTo>
                  <a:lnTo>
                    <a:pt x="334" y="2239"/>
                  </a:lnTo>
                  <a:cubicBezTo>
                    <a:pt x="334" y="2215"/>
                    <a:pt x="358" y="2179"/>
                    <a:pt x="370" y="2168"/>
                  </a:cubicBezTo>
                  <a:lnTo>
                    <a:pt x="632" y="1965"/>
                  </a:lnTo>
                  <a:lnTo>
                    <a:pt x="1525" y="1251"/>
                  </a:lnTo>
                  <a:lnTo>
                    <a:pt x="1739" y="1453"/>
                  </a:lnTo>
                  <a:lnTo>
                    <a:pt x="1739" y="1465"/>
                  </a:lnTo>
                  <a:lnTo>
                    <a:pt x="1084" y="2060"/>
                  </a:lnTo>
                  <a:cubicBezTo>
                    <a:pt x="1025" y="2120"/>
                    <a:pt x="977" y="2203"/>
                    <a:pt x="977" y="2287"/>
                  </a:cubicBezTo>
                  <a:cubicBezTo>
                    <a:pt x="977" y="2382"/>
                    <a:pt x="1013" y="2453"/>
                    <a:pt x="1072" y="2513"/>
                  </a:cubicBezTo>
                  <a:lnTo>
                    <a:pt x="1108" y="2560"/>
                  </a:lnTo>
                  <a:cubicBezTo>
                    <a:pt x="1203" y="2644"/>
                    <a:pt x="1322" y="2691"/>
                    <a:pt x="1441" y="2691"/>
                  </a:cubicBezTo>
                  <a:lnTo>
                    <a:pt x="1561" y="2691"/>
                  </a:lnTo>
                  <a:cubicBezTo>
                    <a:pt x="1703" y="2691"/>
                    <a:pt x="1858" y="2644"/>
                    <a:pt x="1977" y="2560"/>
                  </a:cubicBezTo>
                  <a:lnTo>
                    <a:pt x="3406" y="1584"/>
                  </a:lnTo>
                  <a:cubicBezTo>
                    <a:pt x="3525" y="1513"/>
                    <a:pt x="3585" y="1382"/>
                    <a:pt x="3585" y="1251"/>
                  </a:cubicBezTo>
                  <a:lnTo>
                    <a:pt x="3585" y="334"/>
                  </a:lnTo>
                  <a:cubicBezTo>
                    <a:pt x="3585" y="322"/>
                    <a:pt x="3597" y="322"/>
                    <a:pt x="3597" y="322"/>
                  </a:cubicBezTo>
                  <a:close/>
                  <a:moveTo>
                    <a:pt x="1858" y="4477"/>
                  </a:moveTo>
                  <a:lnTo>
                    <a:pt x="1858" y="5073"/>
                  </a:lnTo>
                  <a:lnTo>
                    <a:pt x="322" y="5073"/>
                  </a:lnTo>
                  <a:lnTo>
                    <a:pt x="322" y="4477"/>
                  </a:lnTo>
                  <a:close/>
                  <a:moveTo>
                    <a:pt x="1858" y="5382"/>
                  </a:moveTo>
                  <a:lnTo>
                    <a:pt x="1858" y="6406"/>
                  </a:lnTo>
                  <a:lnTo>
                    <a:pt x="322" y="6406"/>
                  </a:lnTo>
                  <a:lnTo>
                    <a:pt x="322" y="5561"/>
                  </a:lnTo>
                  <a:lnTo>
                    <a:pt x="322" y="5382"/>
                  </a:lnTo>
                  <a:close/>
                  <a:moveTo>
                    <a:pt x="3620" y="1"/>
                  </a:moveTo>
                  <a:cubicBezTo>
                    <a:pt x="3418" y="1"/>
                    <a:pt x="3275" y="143"/>
                    <a:pt x="3275" y="334"/>
                  </a:cubicBezTo>
                  <a:lnTo>
                    <a:pt x="3275" y="1251"/>
                  </a:lnTo>
                  <a:cubicBezTo>
                    <a:pt x="3275" y="1275"/>
                    <a:pt x="3263" y="1310"/>
                    <a:pt x="3227" y="1322"/>
                  </a:cubicBezTo>
                  <a:lnTo>
                    <a:pt x="1799" y="2287"/>
                  </a:lnTo>
                  <a:cubicBezTo>
                    <a:pt x="1727" y="2334"/>
                    <a:pt x="1656" y="2358"/>
                    <a:pt x="1561" y="2358"/>
                  </a:cubicBezTo>
                  <a:lnTo>
                    <a:pt x="1441" y="2358"/>
                  </a:lnTo>
                  <a:cubicBezTo>
                    <a:pt x="1418" y="2358"/>
                    <a:pt x="1370" y="2346"/>
                    <a:pt x="1358" y="2322"/>
                  </a:cubicBezTo>
                  <a:lnTo>
                    <a:pt x="1311" y="2275"/>
                  </a:lnTo>
                  <a:lnTo>
                    <a:pt x="1965" y="1679"/>
                  </a:lnTo>
                  <a:cubicBezTo>
                    <a:pt x="2037" y="1620"/>
                    <a:pt x="2073" y="1525"/>
                    <a:pt x="2073" y="1441"/>
                  </a:cubicBezTo>
                  <a:cubicBezTo>
                    <a:pt x="2073" y="1346"/>
                    <a:pt x="2037" y="1263"/>
                    <a:pt x="1965" y="1203"/>
                  </a:cubicBezTo>
                  <a:lnTo>
                    <a:pt x="1656" y="894"/>
                  </a:lnTo>
                  <a:cubicBezTo>
                    <a:pt x="1622" y="860"/>
                    <a:pt x="1577" y="845"/>
                    <a:pt x="1534" y="845"/>
                  </a:cubicBezTo>
                  <a:cubicBezTo>
                    <a:pt x="1500" y="845"/>
                    <a:pt x="1467" y="854"/>
                    <a:pt x="1441" y="870"/>
                  </a:cubicBezTo>
                  <a:lnTo>
                    <a:pt x="429" y="1667"/>
                  </a:lnTo>
                  <a:lnTo>
                    <a:pt x="168" y="1870"/>
                  </a:lnTo>
                  <a:cubicBezTo>
                    <a:pt x="60" y="1941"/>
                    <a:pt x="1" y="2060"/>
                    <a:pt x="1" y="2203"/>
                  </a:cubicBezTo>
                  <a:lnTo>
                    <a:pt x="1" y="4263"/>
                  </a:lnTo>
                  <a:lnTo>
                    <a:pt x="1" y="5192"/>
                  </a:lnTo>
                  <a:lnTo>
                    <a:pt x="1" y="6525"/>
                  </a:lnTo>
                  <a:cubicBezTo>
                    <a:pt x="1" y="6620"/>
                    <a:pt x="72" y="6692"/>
                    <a:pt x="168" y="6692"/>
                  </a:cubicBezTo>
                  <a:lnTo>
                    <a:pt x="2025" y="6692"/>
                  </a:lnTo>
                  <a:cubicBezTo>
                    <a:pt x="2108" y="6692"/>
                    <a:pt x="2192" y="6620"/>
                    <a:pt x="2192" y="6525"/>
                  </a:cubicBezTo>
                  <a:lnTo>
                    <a:pt x="2192" y="5513"/>
                  </a:lnTo>
                  <a:lnTo>
                    <a:pt x="2192" y="4251"/>
                  </a:lnTo>
                  <a:cubicBezTo>
                    <a:pt x="2192" y="4168"/>
                    <a:pt x="2108" y="4084"/>
                    <a:pt x="2025" y="4084"/>
                  </a:cubicBezTo>
                  <a:lnTo>
                    <a:pt x="1953" y="4084"/>
                  </a:lnTo>
                  <a:lnTo>
                    <a:pt x="1953" y="3549"/>
                  </a:lnTo>
                  <a:cubicBezTo>
                    <a:pt x="1953" y="3525"/>
                    <a:pt x="1965" y="3477"/>
                    <a:pt x="1989" y="3465"/>
                  </a:cubicBezTo>
                  <a:lnTo>
                    <a:pt x="4097" y="2001"/>
                  </a:lnTo>
                  <a:cubicBezTo>
                    <a:pt x="4216" y="1929"/>
                    <a:pt x="4275" y="1798"/>
                    <a:pt x="4275" y="1667"/>
                  </a:cubicBezTo>
                  <a:lnTo>
                    <a:pt x="4275" y="96"/>
                  </a:lnTo>
                  <a:cubicBezTo>
                    <a:pt x="4275" y="72"/>
                    <a:pt x="4216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731915" y="3360146"/>
              <a:ext cx="149403" cy="181812"/>
            </a:xfrm>
            <a:custGeom>
              <a:rect b="b" l="l" r="r" t="t"/>
              <a:pathLst>
                <a:path extrusionOk="0" h="5739" w="4716">
                  <a:moveTo>
                    <a:pt x="2358" y="0"/>
                  </a:moveTo>
                  <a:cubicBezTo>
                    <a:pt x="1156" y="0"/>
                    <a:pt x="155" y="893"/>
                    <a:pt x="13" y="2084"/>
                  </a:cubicBezTo>
                  <a:cubicBezTo>
                    <a:pt x="1" y="2179"/>
                    <a:pt x="72" y="2250"/>
                    <a:pt x="143" y="2262"/>
                  </a:cubicBezTo>
                  <a:cubicBezTo>
                    <a:pt x="155" y="2265"/>
                    <a:pt x="166" y="2266"/>
                    <a:pt x="176" y="2266"/>
                  </a:cubicBezTo>
                  <a:cubicBezTo>
                    <a:pt x="255" y="2266"/>
                    <a:pt x="312" y="2194"/>
                    <a:pt x="322" y="2131"/>
                  </a:cubicBezTo>
                  <a:cubicBezTo>
                    <a:pt x="441" y="1107"/>
                    <a:pt x="1322" y="333"/>
                    <a:pt x="2346" y="333"/>
                  </a:cubicBezTo>
                  <a:cubicBezTo>
                    <a:pt x="3477" y="333"/>
                    <a:pt x="4382" y="1250"/>
                    <a:pt x="4382" y="2369"/>
                  </a:cubicBezTo>
                  <a:cubicBezTo>
                    <a:pt x="4382" y="3262"/>
                    <a:pt x="3823" y="4036"/>
                    <a:pt x="2977" y="4322"/>
                  </a:cubicBezTo>
                  <a:cubicBezTo>
                    <a:pt x="2941" y="4334"/>
                    <a:pt x="2894" y="4346"/>
                    <a:pt x="2882" y="4393"/>
                  </a:cubicBezTo>
                  <a:lnTo>
                    <a:pt x="2346" y="5286"/>
                  </a:lnTo>
                  <a:lnTo>
                    <a:pt x="1810" y="4393"/>
                  </a:lnTo>
                  <a:cubicBezTo>
                    <a:pt x="1798" y="4370"/>
                    <a:pt x="1763" y="4334"/>
                    <a:pt x="1727" y="4322"/>
                  </a:cubicBezTo>
                  <a:cubicBezTo>
                    <a:pt x="989" y="4084"/>
                    <a:pt x="477" y="3477"/>
                    <a:pt x="334" y="2727"/>
                  </a:cubicBezTo>
                  <a:cubicBezTo>
                    <a:pt x="323" y="2650"/>
                    <a:pt x="252" y="2594"/>
                    <a:pt x="177" y="2594"/>
                  </a:cubicBezTo>
                  <a:cubicBezTo>
                    <a:pt x="170" y="2594"/>
                    <a:pt x="163" y="2595"/>
                    <a:pt x="155" y="2596"/>
                  </a:cubicBezTo>
                  <a:cubicBezTo>
                    <a:pt x="72" y="2608"/>
                    <a:pt x="13" y="2703"/>
                    <a:pt x="24" y="2774"/>
                  </a:cubicBezTo>
                  <a:cubicBezTo>
                    <a:pt x="179" y="3620"/>
                    <a:pt x="775" y="4322"/>
                    <a:pt x="1572" y="4608"/>
                  </a:cubicBezTo>
                  <a:lnTo>
                    <a:pt x="2215" y="5656"/>
                  </a:lnTo>
                  <a:cubicBezTo>
                    <a:pt x="2239" y="5703"/>
                    <a:pt x="2287" y="5739"/>
                    <a:pt x="2346" y="5739"/>
                  </a:cubicBezTo>
                  <a:cubicBezTo>
                    <a:pt x="2406" y="5739"/>
                    <a:pt x="2453" y="5703"/>
                    <a:pt x="2477" y="5656"/>
                  </a:cubicBezTo>
                  <a:lnTo>
                    <a:pt x="3120" y="4608"/>
                  </a:lnTo>
                  <a:cubicBezTo>
                    <a:pt x="4073" y="4274"/>
                    <a:pt x="4704" y="3381"/>
                    <a:pt x="4704" y="2369"/>
                  </a:cubicBezTo>
                  <a:cubicBezTo>
                    <a:pt x="4715" y="1060"/>
                    <a:pt x="3656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760585" y="3389545"/>
              <a:ext cx="92442" cy="91333"/>
            </a:xfrm>
            <a:custGeom>
              <a:rect b="b" l="l" r="r" t="t"/>
              <a:pathLst>
                <a:path extrusionOk="0" h="2883" w="2918">
                  <a:moveTo>
                    <a:pt x="1453" y="679"/>
                  </a:moveTo>
                  <a:cubicBezTo>
                    <a:pt x="1858" y="679"/>
                    <a:pt x="2203" y="1025"/>
                    <a:pt x="2203" y="1430"/>
                  </a:cubicBezTo>
                  <a:cubicBezTo>
                    <a:pt x="2203" y="1846"/>
                    <a:pt x="1870" y="2168"/>
                    <a:pt x="1453" y="2168"/>
                  </a:cubicBezTo>
                  <a:cubicBezTo>
                    <a:pt x="1036" y="2168"/>
                    <a:pt x="715" y="1846"/>
                    <a:pt x="715" y="1430"/>
                  </a:cubicBezTo>
                  <a:cubicBezTo>
                    <a:pt x="715" y="1013"/>
                    <a:pt x="1036" y="679"/>
                    <a:pt x="1453" y="679"/>
                  </a:cubicBezTo>
                  <a:close/>
                  <a:moveTo>
                    <a:pt x="1453" y="1"/>
                  </a:moveTo>
                  <a:cubicBezTo>
                    <a:pt x="1370" y="1"/>
                    <a:pt x="1286" y="72"/>
                    <a:pt x="1286" y="167"/>
                  </a:cubicBezTo>
                  <a:lnTo>
                    <a:pt x="1286" y="382"/>
                  </a:lnTo>
                  <a:cubicBezTo>
                    <a:pt x="1108" y="417"/>
                    <a:pt x="953" y="477"/>
                    <a:pt x="810" y="572"/>
                  </a:cubicBezTo>
                  <a:lnTo>
                    <a:pt x="655" y="417"/>
                  </a:lnTo>
                  <a:cubicBezTo>
                    <a:pt x="626" y="388"/>
                    <a:pt x="584" y="373"/>
                    <a:pt x="542" y="373"/>
                  </a:cubicBezTo>
                  <a:cubicBezTo>
                    <a:pt x="501" y="373"/>
                    <a:pt x="459" y="388"/>
                    <a:pt x="429" y="417"/>
                  </a:cubicBezTo>
                  <a:cubicBezTo>
                    <a:pt x="370" y="477"/>
                    <a:pt x="370" y="572"/>
                    <a:pt x="429" y="632"/>
                  </a:cubicBezTo>
                  <a:lnTo>
                    <a:pt x="596" y="798"/>
                  </a:lnTo>
                  <a:cubicBezTo>
                    <a:pt x="489" y="929"/>
                    <a:pt x="429" y="1096"/>
                    <a:pt x="393" y="1275"/>
                  </a:cubicBezTo>
                  <a:lnTo>
                    <a:pt x="167" y="1275"/>
                  </a:lnTo>
                  <a:cubicBezTo>
                    <a:pt x="72" y="1275"/>
                    <a:pt x="0" y="1358"/>
                    <a:pt x="0" y="1441"/>
                  </a:cubicBezTo>
                  <a:cubicBezTo>
                    <a:pt x="0" y="1537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7"/>
                    <a:pt x="477" y="1953"/>
                    <a:pt x="572" y="2084"/>
                  </a:cubicBezTo>
                  <a:lnTo>
                    <a:pt x="417" y="2251"/>
                  </a:lnTo>
                  <a:cubicBezTo>
                    <a:pt x="358" y="2311"/>
                    <a:pt x="358" y="2406"/>
                    <a:pt x="417" y="2465"/>
                  </a:cubicBezTo>
                  <a:cubicBezTo>
                    <a:pt x="441" y="2501"/>
                    <a:pt x="489" y="2513"/>
                    <a:pt x="536" y="2513"/>
                  </a:cubicBezTo>
                  <a:cubicBezTo>
                    <a:pt x="572" y="2513"/>
                    <a:pt x="620" y="2501"/>
                    <a:pt x="655" y="2465"/>
                  </a:cubicBezTo>
                  <a:lnTo>
                    <a:pt x="810" y="2311"/>
                  </a:lnTo>
                  <a:cubicBezTo>
                    <a:pt x="953" y="2406"/>
                    <a:pt x="1108" y="2465"/>
                    <a:pt x="1286" y="2501"/>
                  </a:cubicBezTo>
                  <a:lnTo>
                    <a:pt x="1286" y="2727"/>
                  </a:lnTo>
                  <a:cubicBezTo>
                    <a:pt x="1286" y="2811"/>
                    <a:pt x="1370" y="2882"/>
                    <a:pt x="1453" y="2882"/>
                  </a:cubicBezTo>
                  <a:cubicBezTo>
                    <a:pt x="1548" y="2882"/>
                    <a:pt x="1620" y="2811"/>
                    <a:pt x="1620" y="2727"/>
                  </a:cubicBezTo>
                  <a:lnTo>
                    <a:pt x="1620" y="2501"/>
                  </a:lnTo>
                  <a:cubicBezTo>
                    <a:pt x="1798" y="2465"/>
                    <a:pt x="1965" y="2406"/>
                    <a:pt x="2096" y="2311"/>
                  </a:cubicBezTo>
                  <a:lnTo>
                    <a:pt x="2263" y="2465"/>
                  </a:lnTo>
                  <a:cubicBezTo>
                    <a:pt x="2286" y="2501"/>
                    <a:pt x="2334" y="2513"/>
                    <a:pt x="2382" y="2513"/>
                  </a:cubicBezTo>
                  <a:cubicBezTo>
                    <a:pt x="2417" y="2513"/>
                    <a:pt x="2465" y="2501"/>
                    <a:pt x="2501" y="2465"/>
                  </a:cubicBezTo>
                  <a:cubicBezTo>
                    <a:pt x="2560" y="2406"/>
                    <a:pt x="2560" y="2311"/>
                    <a:pt x="2501" y="2251"/>
                  </a:cubicBezTo>
                  <a:lnTo>
                    <a:pt x="2334" y="2084"/>
                  </a:lnTo>
                  <a:cubicBezTo>
                    <a:pt x="2441" y="1953"/>
                    <a:pt x="2501" y="1787"/>
                    <a:pt x="2525" y="1608"/>
                  </a:cubicBezTo>
                  <a:lnTo>
                    <a:pt x="2751" y="1608"/>
                  </a:lnTo>
                  <a:cubicBezTo>
                    <a:pt x="2834" y="1608"/>
                    <a:pt x="2918" y="1537"/>
                    <a:pt x="2918" y="1441"/>
                  </a:cubicBezTo>
                  <a:cubicBezTo>
                    <a:pt x="2882" y="1358"/>
                    <a:pt x="2822" y="1275"/>
                    <a:pt x="2739" y="1275"/>
                  </a:cubicBezTo>
                  <a:lnTo>
                    <a:pt x="2513" y="1275"/>
                  </a:lnTo>
                  <a:cubicBezTo>
                    <a:pt x="2477" y="1096"/>
                    <a:pt x="2417" y="941"/>
                    <a:pt x="2322" y="798"/>
                  </a:cubicBezTo>
                  <a:lnTo>
                    <a:pt x="2489" y="632"/>
                  </a:lnTo>
                  <a:cubicBezTo>
                    <a:pt x="2548" y="572"/>
                    <a:pt x="2548" y="477"/>
                    <a:pt x="2489" y="417"/>
                  </a:cubicBezTo>
                  <a:cubicBezTo>
                    <a:pt x="2459" y="388"/>
                    <a:pt x="2417" y="373"/>
                    <a:pt x="2376" y="373"/>
                  </a:cubicBezTo>
                  <a:cubicBezTo>
                    <a:pt x="2334" y="373"/>
                    <a:pt x="2292" y="388"/>
                    <a:pt x="2263" y="417"/>
                  </a:cubicBezTo>
                  <a:lnTo>
                    <a:pt x="2096" y="572"/>
                  </a:lnTo>
                  <a:cubicBezTo>
                    <a:pt x="1965" y="477"/>
                    <a:pt x="1798" y="417"/>
                    <a:pt x="1620" y="382"/>
                  </a:cubicBezTo>
                  <a:lnTo>
                    <a:pt x="1620" y="167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789636" y="3417836"/>
              <a:ext cx="33961" cy="33993"/>
            </a:xfrm>
            <a:custGeom>
              <a:rect b="b" l="l" r="r" t="t"/>
              <a:pathLst>
                <a:path extrusionOk="0" h="1073" w="1072">
                  <a:moveTo>
                    <a:pt x="536" y="346"/>
                  </a:moveTo>
                  <a:cubicBezTo>
                    <a:pt x="655" y="346"/>
                    <a:pt x="750" y="429"/>
                    <a:pt x="750" y="548"/>
                  </a:cubicBezTo>
                  <a:cubicBezTo>
                    <a:pt x="750" y="656"/>
                    <a:pt x="643" y="763"/>
                    <a:pt x="536" y="763"/>
                  </a:cubicBezTo>
                  <a:cubicBezTo>
                    <a:pt x="417" y="763"/>
                    <a:pt x="334" y="667"/>
                    <a:pt x="334" y="548"/>
                  </a:cubicBezTo>
                  <a:cubicBezTo>
                    <a:pt x="334" y="429"/>
                    <a:pt x="417" y="346"/>
                    <a:pt x="536" y="346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7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4" y="1072"/>
                    <a:pt x="1072" y="834"/>
                    <a:pt x="1072" y="537"/>
                  </a:cubicBezTo>
                  <a:cubicBezTo>
                    <a:pt x="1072" y="251"/>
                    <a:pt x="822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5"/>
          <p:cNvGrpSpPr/>
          <p:nvPr/>
        </p:nvGrpSpPr>
        <p:grpSpPr>
          <a:xfrm>
            <a:off x="6768628" y="2049052"/>
            <a:ext cx="501246" cy="489313"/>
            <a:chOff x="1303876" y="2419377"/>
            <a:chExt cx="363275" cy="354626"/>
          </a:xfrm>
        </p:grpSpPr>
        <p:sp>
          <p:nvSpPr>
            <p:cNvPr id="451" name="Google Shape;451;p35"/>
            <p:cNvSpPr/>
            <p:nvPr/>
          </p:nvSpPr>
          <p:spPr>
            <a:xfrm>
              <a:off x="1303876" y="2507701"/>
              <a:ext cx="363275" cy="266302"/>
            </a:xfrm>
            <a:custGeom>
              <a:rect b="b" l="l" r="r" t="t"/>
              <a:pathLst>
                <a:path extrusionOk="0" h="8406" w="11467">
                  <a:moveTo>
                    <a:pt x="3251" y="1631"/>
                  </a:moveTo>
                  <a:lnTo>
                    <a:pt x="3680" y="2060"/>
                  </a:lnTo>
                  <a:lnTo>
                    <a:pt x="2060" y="3691"/>
                  </a:lnTo>
                  <a:lnTo>
                    <a:pt x="1620" y="3262"/>
                  </a:lnTo>
                  <a:lnTo>
                    <a:pt x="3251" y="1631"/>
                  </a:lnTo>
                  <a:close/>
                  <a:moveTo>
                    <a:pt x="8156" y="1929"/>
                  </a:moveTo>
                  <a:lnTo>
                    <a:pt x="9799" y="3560"/>
                  </a:lnTo>
                  <a:lnTo>
                    <a:pt x="9371" y="3989"/>
                  </a:lnTo>
                  <a:lnTo>
                    <a:pt x="7728" y="2357"/>
                  </a:lnTo>
                  <a:lnTo>
                    <a:pt x="8156" y="1929"/>
                  </a:lnTo>
                  <a:close/>
                  <a:moveTo>
                    <a:pt x="7609" y="2715"/>
                  </a:moveTo>
                  <a:lnTo>
                    <a:pt x="9014" y="4108"/>
                  </a:lnTo>
                  <a:lnTo>
                    <a:pt x="8692" y="4405"/>
                  </a:lnTo>
                  <a:cubicBezTo>
                    <a:pt x="8656" y="4453"/>
                    <a:pt x="8621" y="4501"/>
                    <a:pt x="8597" y="4560"/>
                  </a:cubicBezTo>
                  <a:cubicBezTo>
                    <a:pt x="8561" y="4620"/>
                    <a:pt x="8549" y="4679"/>
                    <a:pt x="8549" y="4739"/>
                  </a:cubicBezTo>
                  <a:cubicBezTo>
                    <a:pt x="8537" y="4870"/>
                    <a:pt x="8490" y="4989"/>
                    <a:pt x="8383" y="5072"/>
                  </a:cubicBezTo>
                  <a:lnTo>
                    <a:pt x="7847" y="5620"/>
                  </a:lnTo>
                  <a:lnTo>
                    <a:pt x="5930" y="3691"/>
                  </a:lnTo>
                  <a:lnTo>
                    <a:pt x="6609" y="3429"/>
                  </a:lnTo>
                  <a:cubicBezTo>
                    <a:pt x="6609" y="3429"/>
                    <a:pt x="6632" y="3429"/>
                    <a:pt x="6632" y="3417"/>
                  </a:cubicBezTo>
                  <a:cubicBezTo>
                    <a:pt x="6739" y="3358"/>
                    <a:pt x="6823" y="3262"/>
                    <a:pt x="6882" y="3155"/>
                  </a:cubicBezTo>
                  <a:cubicBezTo>
                    <a:pt x="7109" y="3119"/>
                    <a:pt x="7299" y="3012"/>
                    <a:pt x="7466" y="2858"/>
                  </a:cubicBezTo>
                  <a:lnTo>
                    <a:pt x="7609" y="2715"/>
                  </a:lnTo>
                  <a:close/>
                  <a:moveTo>
                    <a:pt x="3846" y="6084"/>
                  </a:moveTo>
                  <a:lnTo>
                    <a:pt x="4120" y="6358"/>
                  </a:lnTo>
                  <a:lnTo>
                    <a:pt x="3739" y="6727"/>
                  </a:lnTo>
                  <a:lnTo>
                    <a:pt x="3656" y="6822"/>
                  </a:lnTo>
                  <a:cubicBezTo>
                    <a:pt x="3620" y="6846"/>
                    <a:pt x="3584" y="6858"/>
                    <a:pt x="3537" y="6858"/>
                  </a:cubicBezTo>
                  <a:cubicBezTo>
                    <a:pt x="3489" y="6858"/>
                    <a:pt x="3441" y="6846"/>
                    <a:pt x="3418" y="6822"/>
                  </a:cubicBezTo>
                  <a:lnTo>
                    <a:pt x="3382" y="6787"/>
                  </a:lnTo>
                  <a:cubicBezTo>
                    <a:pt x="3322" y="6727"/>
                    <a:pt x="3322" y="6608"/>
                    <a:pt x="3382" y="6548"/>
                  </a:cubicBezTo>
                  <a:lnTo>
                    <a:pt x="3846" y="6084"/>
                  </a:lnTo>
                  <a:close/>
                  <a:moveTo>
                    <a:pt x="4334" y="6608"/>
                  </a:moveTo>
                  <a:lnTo>
                    <a:pt x="4608" y="6882"/>
                  </a:lnTo>
                  <a:lnTo>
                    <a:pt x="4311" y="7156"/>
                  </a:lnTo>
                  <a:lnTo>
                    <a:pt x="4227" y="7239"/>
                  </a:lnTo>
                  <a:cubicBezTo>
                    <a:pt x="4203" y="7263"/>
                    <a:pt x="4156" y="7275"/>
                    <a:pt x="4108" y="7275"/>
                  </a:cubicBezTo>
                  <a:cubicBezTo>
                    <a:pt x="4072" y="7275"/>
                    <a:pt x="4025" y="7263"/>
                    <a:pt x="3989" y="7239"/>
                  </a:cubicBezTo>
                  <a:lnTo>
                    <a:pt x="3965" y="7203"/>
                  </a:lnTo>
                  <a:cubicBezTo>
                    <a:pt x="3906" y="7144"/>
                    <a:pt x="3906" y="7037"/>
                    <a:pt x="3965" y="6977"/>
                  </a:cubicBezTo>
                  <a:lnTo>
                    <a:pt x="4334" y="6608"/>
                  </a:lnTo>
                  <a:close/>
                  <a:moveTo>
                    <a:pt x="4858" y="7096"/>
                  </a:moveTo>
                  <a:lnTo>
                    <a:pt x="5132" y="7370"/>
                  </a:lnTo>
                  <a:lnTo>
                    <a:pt x="4954" y="7537"/>
                  </a:lnTo>
                  <a:lnTo>
                    <a:pt x="4811" y="7668"/>
                  </a:lnTo>
                  <a:cubicBezTo>
                    <a:pt x="4781" y="7697"/>
                    <a:pt x="4742" y="7712"/>
                    <a:pt x="4704" y="7712"/>
                  </a:cubicBezTo>
                  <a:cubicBezTo>
                    <a:pt x="4665" y="7712"/>
                    <a:pt x="4626" y="7697"/>
                    <a:pt x="4596" y="7668"/>
                  </a:cubicBezTo>
                  <a:lnTo>
                    <a:pt x="4549" y="7620"/>
                  </a:lnTo>
                  <a:cubicBezTo>
                    <a:pt x="4513" y="7596"/>
                    <a:pt x="4501" y="7549"/>
                    <a:pt x="4501" y="7513"/>
                  </a:cubicBezTo>
                  <a:cubicBezTo>
                    <a:pt x="4501" y="7477"/>
                    <a:pt x="4513" y="7441"/>
                    <a:pt x="4549" y="7418"/>
                  </a:cubicBezTo>
                  <a:lnTo>
                    <a:pt x="4858" y="7096"/>
                  </a:lnTo>
                  <a:close/>
                  <a:moveTo>
                    <a:pt x="3811" y="2417"/>
                  </a:moveTo>
                  <a:lnTo>
                    <a:pt x="3965" y="2560"/>
                  </a:lnTo>
                  <a:cubicBezTo>
                    <a:pt x="4181" y="2776"/>
                    <a:pt x="4462" y="2894"/>
                    <a:pt x="4756" y="2894"/>
                  </a:cubicBezTo>
                  <a:cubicBezTo>
                    <a:pt x="4771" y="2894"/>
                    <a:pt x="4785" y="2894"/>
                    <a:pt x="4799" y="2893"/>
                  </a:cubicBezTo>
                  <a:cubicBezTo>
                    <a:pt x="5394" y="2858"/>
                    <a:pt x="6168" y="2798"/>
                    <a:pt x="6549" y="2703"/>
                  </a:cubicBezTo>
                  <a:cubicBezTo>
                    <a:pt x="6573" y="2715"/>
                    <a:pt x="6597" y="2738"/>
                    <a:pt x="6609" y="2774"/>
                  </a:cubicBezTo>
                  <a:cubicBezTo>
                    <a:pt x="6632" y="2834"/>
                    <a:pt x="6632" y="2893"/>
                    <a:pt x="6597" y="2953"/>
                  </a:cubicBezTo>
                  <a:cubicBezTo>
                    <a:pt x="6573" y="3024"/>
                    <a:pt x="6525" y="3084"/>
                    <a:pt x="6466" y="3119"/>
                  </a:cubicBezTo>
                  <a:lnTo>
                    <a:pt x="5561" y="3489"/>
                  </a:lnTo>
                  <a:cubicBezTo>
                    <a:pt x="5501" y="3500"/>
                    <a:pt x="5466" y="3560"/>
                    <a:pt x="5454" y="3608"/>
                  </a:cubicBezTo>
                  <a:cubicBezTo>
                    <a:pt x="5442" y="3667"/>
                    <a:pt x="5454" y="3727"/>
                    <a:pt x="5501" y="3750"/>
                  </a:cubicBezTo>
                  <a:lnTo>
                    <a:pt x="7716" y="5977"/>
                  </a:lnTo>
                  <a:lnTo>
                    <a:pt x="8013" y="6275"/>
                  </a:lnTo>
                  <a:cubicBezTo>
                    <a:pt x="8097" y="6346"/>
                    <a:pt x="8097" y="6453"/>
                    <a:pt x="8025" y="6513"/>
                  </a:cubicBezTo>
                  <a:lnTo>
                    <a:pt x="8002" y="6537"/>
                  </a:lnTo>
                  <a:cubicBezTo>
                    <a:pt x="7972" y="6566"/>
                    <a:pt x="7927" y="6581"/>
                    <a:pt x="7882" y="6581"/>
                  </a:cubicBezTo>
                  <a:cubicBezTo>
                    <a:pt x="7838" y="6581"/>
                    <a:pt x="7793" y="6566"/>
                    <a:pt x="7763" y="6537"/>
                  </a:cubicBezTo>
                  <a:lnTo>
                    <a:pt x="7668" y="6453"/>
                  </a:lnTo>
                  <a:lnTo>
                    <a:pt x="5775" y="4560"/>
                  </a:lnTo>
                  <a:cubicBezTo>
                    <a:pt x="5745" y="4530"/>
                    <a:pt x="5701" y="4515"/>
                    <a:pt x="5656" y="4515"/>
                  </a:cubicBezTo>
                  <a:cubicBezTo>
                    <a:pt x="5611" y="4515"/>
                    <a:pt x="5567" y="4530"/>
                    <a:pt x="5537" y="4560"/>
                  </a:cubicBezTo>
                  <a:cubicBezTo>
                    <a:pt x="5477" y="4620"/>
                    <a:pt x="5477" y="4739"/>
                    <a:pt x="5537" y="4798"/>
                  </a:cubicBezTo>
                  <a:lnTo>
                    <a:pt x="7430" y="6691"/>
                  </a:lnTo>
                  <a:cubicBezTo>
                    <a:pt x="7490" y="6751"/>
                    <a:pt x="7490" y="6846"/>
                    <a:pt x="7430" y="6906"/>
                  </a:cubicBezTo>
                  <a:lnTo>
                    <a:pt x="7406" y="6941"/>
                  </a:lnTo>
                  <a:cubicBezTo>
                    <a:pt x="7376" y="6971"/>
                    <a:pt x="7335" y="6986"/>
                    <a:pt x="7293" y="6986"/>
                  </a:cubicBezTo>
                  <a:cubicBezTo>
                    <a:pt x="7251" y="6986"/>
                    <a:pt x="7210" y="6971"/>
                    <a:pt x="7180" y="6941"/>
                  </a:cubicBezTo>
                  <a:lnTo>
                    <a:pt x="7120" y="6882"/>
                  </a:lnTo>
                  <a:lnTo>
                    <a:pt x="5120" y="4882"/>
                  </a:lnTo>
                  <a:cubicBezTo>
                    <a:pt x="5096" y="4852"/>
                    <a:pt x="5055" y="4837"/>
                    <a:pt x="5010" y="4837"/>
                  </a:cubicBezTo>
                  <a:cubicBezTo>
                    <a:pt x="4965" y="4837"/>
                    <a:pt x="4918" y="4852"/>
                    <a:pt x="4882" y="4882"/>
                  </a:cubicBezTo>
                  <a:cubicBezTo>
                    <a:pt x="4823" y="4941"/>
                    <a:pt x="4823" y="5060"/>
                    <a:pt x="4882" y="5120"/>
                  </a:cubicBezTo>
                  <a:lnTo>
                    <a:pt x="6882" y="7120"/>
                  </a:lnTo>
                  <a:cubicBezTo>
                    <a:pt x="6906" y="7144"/>
                    <a:pt x="6930" y="7191"/>
                    <a:pt x="6930" y="7227"/>
                  </a:cubicBezTo>
                  <a:cubicBezTo>
                    <a:pt x="6930" y="7251"/>
                    <a:pt x="6906" y="7299"/>
                    <a:pt x="6882" y="7322"/>
                  </a:cubicBezTo>
                  <a:lnTo>
                    <a:pt x="6835" y="7370"/>
                  </a:lnTo>
                  <a:cubicBezTo>
                    <a:pt x="6805" y="7400"/>
                    <a:pt x="6763" y="7415"/>
                    <a:pt x="6722" y="7415"/>
                  </a:cubicBezTo>
                  <a:cubicBezTo>
                    <a:pt x="6680" y="7415"/>
                    <a:pt x="6638" y="7400"/>
                    <a:pt x="6609" y="7370"/>
                  </a:cubicBezTo>
                  <a:lnTo>
                    <a:pt x="6478" y="7239"/>
                  </a:lnTo>
                  <a:lnTo>
                    <a:pt x="4799" y="5560"/>
                  </a:lnTo>
                  <a:cubicBezTo>
                    <a:pt x="4769" y="5530"/>
                    <a:pt x="4724" y="5516"/>
                    <a:pt x="4680" y="5516"/>
                  </a:cubicBezTo>
                  <a:cubicBezTo>
                    <a:pt x="4635" y="5516"/>
                    <a:pt x="4590" y="5530"/>
                    <a:pt x="4561" y="5560"/>
                  </a:cubicBezTo>
                  <a:cubicBezTo>
                    <a:pt x="4501" y="5620"/>
                    <a:pt x="4501" y="5739"/>
                    <a:pt x="4561" y="5798"/>
                  </a:cubicBezTo>
                  <a:lnTo>
                    <a:pt x="6239" y="7477"/>
                  </a:lnTo>
                  <a:cubicBezTo>
                    <a:pt x="6275" y="7501"/>
                    <a:pt x="6287" y="7537"/>
                    <a:pt x="6287" y="7584"/>
                  </a:cubicBezTo>
                  <a:cubicBezTo>
                    <a:pt x="6287" y="7620"/>
                    <a:pt x="6275" y="7656"/>
                    <a:pt x="6239" y="7680"/>
                  </a:cubicBezTo>
                  <a:lnTo>
                    <a:pt x="6180" y="7739"/>
                  </a:lnTo>
                  <a:cubicBezTo>
                    <a:pt x="6150" y="7769"/>
                    <a:pt x="6114" y="7784"/>
                    <a:pt x="6080" y="7784"/>
                  </a:cubicBezTo>
                  <a:cubicBezTo>
                    <a:pt x="6046" y="7784"/>
                    <a:pt x="6013" y="7769"/>
                    <a:pt x="5989" y="7739"/>
                  </a:cubicBezTo>
                  <a:lnTo>
                    <a:pt x="3037" y="4798"/>
                  </a:lnTo>
                  <a:cubicBezTo>
                    <a:pt x="2953" y="4703"/>
                    <a:pt x="2894" y="4584"/>
                    <a:pt x="2882" y="4453"/>
                  </a:cubicBezTo>
                  <a:cubicBezTo>
                    <a:pt x="2882" y="4393"/>
                    <a:pt x="2858" y="4334"/>
                    <a:pt x="2834" y="4274"/>
                  </a:cubicBezTo>
                  <a:cubicBezTo>
                    <a:pt x="2799" y="4215"/>
                    <a:pt x="2775" y="4167"/>
                    <a:pt x="2727" y="4131"/>
                  </a:cubicBezTo>
                  <a:lnTo>
                    <a:pt x="2418" y="3810"/>
                  </a:lnTo>
                  <a:lnTo>
                    <a:pt x="3811" y="2417"/>
                  </a:lnTo>
                  <a:close/>
                  <a:moveTo>
                    <a:pt x="5370" y="7572"/>
                  </a:moveTo>
                  <a:lnTo>
                    <a:pt x="5632" y="7846"/>
                  </a:lnTo>
                  <a:lnTo>
                    <a:pt x="5454" y="8025"/>
                  </a:lnTo>
                  <a:cubicBezTo>
                    <a:pt x="5430" y="8061"/>
                    <a:pt x="5394" y="8072"/>
                    <a:pt x="5346" y="8072"/>
                  </a:cubicBezTo>
                  <a:cubicBezTo>
                    <a:pt x="5311" y="8072"/>
                    <a:pt x="5275" y="8049"/>
                    <a:pt x="5251" y="8025"/>
                  </a:cubicBezTo>
                  <a:lnTo>
                    <a:pt x="5192" y="7965"/>
                  </a:lnTo>
                  <a:cubicBezTo>
                    <a:pt x="5156" y="7941"/>
                    <a:pt x="5144" y="7906"/>
                    <a:pt x="5144" y="7858"/>
                  </a:cubicBezTo>
                  <a:cubicBezTo>
                    <a:pt x="5144" y="7822"/>
                    <a:pt x="5156" y="7787"/>
                    <a:pt x="5192" y="7751"/>
                  </a:cubicBezTo>
                  <a:lnTo>
                    <a:pt x="5370" y="7572"/>
                  </a:lnTo>
                  <a:close/>
                  <a:moveTo>
                    <a:pt x="2251" y="0"/>
                  </a:moveTo>
                  <a:cubicBezTo>
                    <a:pt x="2203" y="0"/>
                    <a:pt x="2167" y="12"/>
                    <a:pt x="2132" y="48"/>
                  </a:cubicBezTo>
                  <a:lnTo>
                    <a:pt x="1394" y="786"/>
                  </a:lnTo>
                  <a:cubicBezTo>
                    <a:pt x="1334" y="845"/>
                    <a:pt x="1334" y="964"/>
                    <a:pt x="1394" y="1024"/>
                  </a:cubicBezTo>
                  <a:cubicBezTo>
                    <a:pt x="1423" y="1054"/>
                    <a:pt x="1468" y="1069"/>
                    <a:pt x="1513" y="1069"/>
                  </a:cubicBezTo>
                  <a:cubicBezTo>
                    <a:pt x="1557" y="1069"/>
                    <a:pt x="1602" y="1054"/>
                    <a:pt x="1632" y="1024"/>
                  </a:cubicBezTo>
                  <a:lnTo>
                    <a:pt x="2251" y="405"/>
                  </a:lnTo>
                  <a:lnTo>
                    <a:pt x="3156" y="1310"/>
                  </a:lnTo>
                  <a:lnTo>
                    <a:pt x="1334" y="3143"/>
                  </a:lnTo>
                  <a:lnTo>
                    <a:pt x="417" y="2238"/>
                  </a:lnTo>
                  <a:lnTo>
                    <a:pt x="1155" y="1500"/>
                  </a:lnTo>
                  <a:cubicBezTo>
                    <a:pt x="1215" y="1441"/>
                    <a:pt x="1215" y="1322"/>
                    <a:pt x="1155" y="1262"/>
                  </a:cubicBezTo>
                  <a:cubicBezTo>
                    <a:pt x="1126" y="1232"/>
                    <a:pt x="1081" y="1217"/>
                    <a:pt x="1036" y="1217"/>
                  </a:cubicBezTo>
                  <a:cubicBezTo>
                    <a:pt x="992" y="1217"/>
                    <a:pt x="947" y="1232"/>
                    <a:pt x="917" y="1262"/>
                  </a:cubicBezTo>
                  <a:lnTo>
                    <a:pt x="60" y="2119"/>
                  </a:lnTo>
                  <a:cubicBezTo>
                    <a:pt x="1" y="2179"/>
                    <a:pt x="1" y="2298"/>
                    <a:pt x="60" y="2357"/>
                  </a:cubicBezTo>
                  <a:lnTo>
                    <a:pt x="1191" y="3489"/>
                  </a:lnTo>
                  <a:cubicBezTo>
                    <a:pt x="1227" y="3512"/>
                    <a:pt x="1275" y="3524"/>
                    <a:pt x="1310" y="3524"/>
                  </a:cubicBezTo>
                  <a:cubicBezTo>
                    <a:pt x="1346" y="3524"/>
                    <a:pt x="1370" y="3512"/>
                    <a:pt x="1405" y="3500"/>
                  </a:cubicBezTo>
                  <a:lnTo>
                    <a:pt x="1953" y="4048"/>
                  </a:lnTo>
                  <a:cubicBezTo>
                    <a:pt x="1989" y="4084"/>
                    <a:pt x="2025" y="4096"/>
                    <a:pt x="2072" y="4096"/>
                  </a:cubicBezTo>
                  <a:cubicBezTo>
                    <a:pt x="2120" y="4096"/>
                    <a:pt x="2167" y="4084"/>
                    <a:pt x="2191" y="4048"/>
                  </a:cubicBezTo>
                  <a:lnTo>
                    <a:pt x="2501" y="4358"/>
                  </a:lnTo>
                  <a:cubicBezTo>
                    <a:pt x="2525" y="4382"/>
                    <a:pt x="2537" y="4393"/>
                    <a:pt x="2537" y="4405"/>
                  </a:cubicBezTo>
                  <a:cubicBezTo>
                    <a:pt x="2548" y="4417"/>
                    <a:pt x="2548" y="4453"/>
                    <a:pt x="2548" y="4465"/>
                  </a:cubicBezTo>
                  <a:cubicBezTo>
                    <a:pt x="2560" y="4679"/>
                    <a:pt x="2656" y="4882"/>
                    <a:pt x="2799" y="5036"/>
                  </a:cubicBezTo>
                  <a:lnTo>
                    <a:pt x="3632" y="5870"/>
                  </a:lnTo>
                  <a:lnTo>
                    <a:pt x="3180" y="6322"/>
                  </a:lnTo>
                  <a:cubicBezTo>
                    <a:pt x="2977" y="6525"/>
                    <a:pt x="2977" y="6846"/>
                    <a:pt x="3180" y="7037"/>
                  </a:cubicBezTo>
                  <a:lnTo>
                    <a:pt x="3203" y="7072"/>
                  </a:lnTo>
                  <a:cubicBezTo>
                    <a:pt x="3299" y="7156"/>
                    <a:pt x="3430" y="7215"/>
                    <a:pt x="3561" y="7215"/>
                  </a:cubicBezTo>
                  <a:lnTo>
                    <a:pt x="3632" y="7215"/>
                  </a:lnTo>
                  <a:cubicBezTo>
                    <a:pt x="3656" y="7310"/>
                    <a:pt x="3691" y="7382"/>
                    <a:pt x="3775" y="7453"/>
                  </a:cubicBezTo>
                  <a:lnTo>
                    <a:pt x="3799" y="7489"/>
                  </a:lnTo>
                  <a:cubicBezTo>
                    <a:pt x="3894" y="7572"/>
                    <a:pt x="4025" y="7632"/>
                    <a:pt x="4156" y="7632"/>
                  </a:cubicBezTo>
                  <a:lnTo>
                    <a:pt x="4203" y="7632"/>
                  </a:lnTo>
                  <a:cubicBezTo>
                    <a:pt x="4215" y="7727"/>
                    <a:pt x="4263" y="7811"/>
                    <a:pt x="4334" y="7870"/>
                  </a:cubicBezTo>
                  <a:lnTo>
                    <a:pt x="4382" y="7918"/>
                  </a:lnTo>
                  <a:cubicBezTo>
                    <a:pt x="4475" y="8011"/>
                    <a:pt x="4593" y="8062"/>
                    <a:pt x="4713" y="8062"/>
                  </a:cubicBezTo>
                  <a:cubicBezTo>
                    <a:pt x="4762" y="8062"/>
                    <a:pt x="4810" y="8054"/>
                    <a:pt x="4858" y="8037"/>
                  </a:cubicBezTo>
                  <a:cubicBezTo>
                    <a:pt x="4882" y="8096"/>
                    <a:pt x="4918" y="8156"/>
                    <a:pt x="4977" y="8215"/>
                  </a:cubicBezTo>
                  <a:lnTo>
                    <a:pt x="5037" y="8275"/>
                  </a:lnTo>
                  <a:cubicBezTo>
                    <a:pt x="5120" y="8370"/>
                    <a:pt x="5239" y="8406"/>
                    <a:pt x="5382" y="8406"/>
                  </a:cubicBezTo>
                  <a:cubicBezTo>
                    <a:pt x="5513" y="8406"/>
                    <a:pt x="5632" y="8370"/>
                    <a:pt x="5716" y="8275"/>
                  </a:cubicBezTo>
                  <a:lnTo>
                    <a:pt x="5918" y="8084"/>
                  </a:lnTo>
                  <a:cubicBezTo>
                    <a:pt x="5977" y="8108"/>
                    <a:pt x="6049" y="8132"/>
                    <a:pt x="6120" y="8132"/>
                  </a:cubicBezTo>
                  <a:cubicBezTo>
                    <a:pt x="6239" y="8132"/>
                    <a:pt x="6358" y="8084"/>
                    <a:pt x="6466" y="7989"/>
                  </a:cubicBezTo>
                  <a:lnTo>
                    <a:pt x="6525" y="7930"/>
                  </a:lnTo>
                  <a:cubicBezTo>
                    <a:pt x="6573" y="7894"/>
                    <a:pt x="6609" y="7834"/>
                    <a:pt x="6644" y="7751"/>
                  </a:cubicBezTo>
                  <a:cubicBezTo>
                    <a:pt x="6687" y="7763"/>
                    <a:pt x="6732" y="7769"/>
                    <a:pt x="6777" y="7769"/>
                  </a:cubicBezTo>
                  <a:cubicBezTo>
                    <a:pt x="6905" y="7769"/>
                    <a:pt x="7032" y="7720"/>
                    <a:pt x="7120" y="7632"/>
                  </a:cubicBezTo>
                  <a:lnTo>
                    <a:pt x="7168" y="7596"/>
                  </a:lnTo>
                  <a:cubicBezTo>
                    <a:pt x="7240" y="7513"/>
                    <a:pt x="7287" y="7441"/>
                    <a:pt x="7299" y="7358"/>
                  </a:cubicBezTo>
                  <a:cubicBezTo>
                    <a:pt x="7313" y="7359"/>
                    <a:pt x="7327" y="7360"/>
                    <a:pt x="7341" y="7360"/>
                  </a:cubicBezTo>
                  <a:cubicBezTo>
                    <a:pt x="7470" y="7360"/>
                    <a:pt x="7597" y="7311"/>
                    <a:pt x="7704" y="7203"/>
                  </a:cubicBezTo>
                  <a:lnTo>
                    <a:pt x="7728" y="7179"/>
                  </a:lnTo>
                  <a:cubicBezTo>
                    <a:pt x="7799" y="7096"/>
                    <a:pt x="7835" y="7025"/>
                    <a:pt x="7859" y="6941"/>
                  </a:cubicBezTo>
                  <a:cubicBezTo>
                    <a:pt x="7874" y="6943"/>
                    <a:pt x="7889" y="6943"/>
                    <a:pt x="7905" y="6943"/>
                  </a:cubicBezTo>
                  <a:cubicBezTo>
                    <a:pt x="8046" y="6943"/>
                    <a:pt x="8192" y="6894"/>
                    <a:pt x="8299" y="6787"/>
                  </a:cubicBezTo>
                  <a:lnTo>
                    <a:pt x="8323" y="6763"/>
                  </a:lnTo>
                  <a:cubicBezTo>
                    <a:pt x="8514" y="6560"/>
                    <a:pt x="8514" y="6239"/>
                    <a:pt x="8323" y="6048"/>
                  </a:cubicBezTo>
                  <a:lnTo>
                    <a:pt x="8144" y="5870"/>
                  </a:lnTo>
                  <a:lnTo>
                    <a:pt x="8680" y="5334"/>
                  </a:lnTo>
                  <a:cubicBezTo>
                    <a:pt x="8835" y="5179"/>
                    <a:pt x="8918" y="4989"/>
                    <a:pt x="8930" y="4763"/>
                  </a:cubicBezTo>
                  <a:cubicBezTo>
                    <a:pt x="8930" y="4751"/>
                    <a:pt x="8930" y="4715"/>
                    <a:pt x="8954" y="4703"/>
                  </a:cubicBezTo>
                  <a:cubicBezTo>
                    <a:pt x="8966" y="4691"/>
                    <a:pt x="8966" y="4679"/>
                    <a:pt x="8978" y="4655"/>
                  </a:cubicBezTo>
                  <a:lnTo>
                    <a:pt x="9287" y="4346"/>
                  </a:lnTo>
                  <a:cubicBezTo>
                    <a:pt x="9323" y="4382"/>
                    <a:pt x="9371" y="4393"/>
                    <a:pt x="9406" y="4393"/>
                  </a:cubicBezTo>
                  <a:cubicBezTo>
                    <a:pt x="9454" y="4393"/>
                    <a:pt x="9502" y="4382"/>
                    <a:pt x="9526" y="4346"/>
                  </a:cubicBezTo>
                  <a:lnTo>
                    <a:pt x="10085" y="3798"/>
                  </a:lnTo>
                  <a:cubicBezTo>
                    <a:pt x="10109" y="3810"/>
                    <a:pt x="10145" y="3822"/>
                    <a:pt x="10168" y="3822"/>
                  </a:cubicBezTo>
                  <a:cubicBezTo>
                    <a:pt x="10216" y="3822"/>
                    <a:pt x="10264" y="3810"/>
                    <a:pt x="10288" y="3786"/>
                  </a:cubicBezTo>
                  <a:lnTo>
                    <a:pt x="11419" y="2655"/>
                  </a:lnTo>
                  <a:cubicBezTo>
                    <a:pt x="11466" y="2560"/>
                    <a:pt x="11466" y="2465"/>
                    <a:pt x="11395" y="2393"/>
                  </a:cubicBezTo>
                  <a:lnTo>
                    <a:pt x="10490" y="1488"/>
                  </a:lnTo>
                  <a:cubicBezTo>
                    <a:pt x="10460" y="1459"/>
                    <a:pt x="10416" y="1444"/>
                    <a:pt x="10369" y="1444"/>
                  </a:cubicBezTo>
                  <a:cubicBezTo>
                    <a:pt x="10323" y="1444"/>
                    <a:pt x="10276" y="1459"/>
                    <a:pt x="10240" y="1488"/>
                  </a:cubicBezTo>
                  <a:cubicBezTo>
                    <a:pt x="10180" y="1548"/>
                    <a:pt x="10180" y="1667"/>
                    <a:pt x="10240" y="1726"/>
                  </a:cubicBezTo>
                  <a:lnTo>
                    <a:pt x="11038" y="2512"/>
                  </a:lnTo>
                  <a:lnTo>
                    <a:pt x="10121" y="3429"/>
                  </a:lnTo>
                  <a:lnTo>
                    <a:pt x="8299" y="1595"/>
                  </a:lnTo>
                  <a:lnTo>
                    <a:pt x="9204" y="691"/>
                  </a:lnTo>
                  <a:lnTo>
                    <a:pt x="9787" y="1262"/>
                  </a:lnTo>
                  <a:cubicBezTo>
                    <a:pt x="9817" y="1292"/>
                    <a:pt x="9862" y="1307"/>
                    <a:pt x="9907" y="1307"/>
                  </a:cubicBezTo>
                  <a:cubicBezTo>
                    <a:pt x="9951" y="1307"/>
                    <a:pt x="9996" y="1292"/>
                    <a:pt x="10026" y="1262"/>
                  </a:cubicBezTo>
                  <a:cubicBezTo>
                    <a:pt x="10085" y="1203"/>
                    <a:pt x="10085" y="1083"/>
                    <a:pt x="10026" y="1024"/>
                  </a:cubicBezTo>
                  <a:lnTo>
                    <a:pt x="9323" y="333"/>
                  </a:lnTo>
                  <a:cubicBezTo>
                    <a:pt x="9287" y="298"/>
                    <a:pt x="9252" y="286"/>
                    <a:pt x="9204" y="286"/>
                  </a:cubicBezTo>
                  <a:cubicBezTo>
                    <a:pt x="9156" y="286"/>
                    <a:pt x="9109" y="298"/>
                    <a:pt x="9085" y="333"/>
                  </a:cubicBezTo>
                  <a:lnTo>
                    <a:pt x="7954" y="1464"/>
                  </a:lnTo>
                  <a:cubicBezTo>
                    <a:pt x="7894" y="1524"/>
                    <a:pt x="7894" y="1607"/>
                    <a:pt x="7942" y="1667"/>
                  </a:cubicBezTo>
                  <a:lnTo>
                    <a:pt x="7382" y="2215"/>
                  </a:lnTo>
                  <a:cubicBezTo>
                    <a:pt x="7359" y="2250"/>
                    <a:pt x="7347" y="2298"/>
                    <a:pt x="7347" y="2334"/>
                  </a:cubicBezTo>
                  <a:cubicBezTo>
                    <a:pt x="7347" y="2381"/>
                    <a:pt x="7359" y="2429"/>
                    <a:pt x="7382" y="2453"/>
                  </a:cubicBezTo>
                  <a:lnTo>
                    <a:pt x="7240" y="2607"/>
                  </a:lnTo>
                  <a:cubicBezTo>
                    <a:pt x="7168" y="2679"/>
                    <a:pt x="7073" y="2738"/>
                    <a:pt x="6966" y="2786"/>
                  </a:cubicBezTo>
                  <a:cubicBezTo>
                    <a:pt x="6966" y="2738"/>
                    <a:pt x="6954" y="2691"/>
                    <a:pt x="6942" y="2655"/>
                  </a:cubicBezTo>
                  <a:cubicBezTo>
                    <a:pt x="6942" y="2631"/>
                    <a:pt x="6930" y="2619"/>
                    <a:pt x="6930" y="2607"/>
                  </a:cubicBezTo>
                  <a:cubicBezTo>
                    <a:pt x="6849" y="2476"/>
                    <a:pt x="6734" y="2344"/>
                    <a:pt x="6599" y="2344"/>
                  </a:cubicBezTo>
                  <a:cubicBezTo>
                    <a:pt x="6575" y="2344"/>
                    <a:pt x="6550" y="2349"/>
                    <a:pt x="6525" y="2357"/>
                  </a:cubicBezTo>
                  <a:cubicBezTo>
                    <a:pt x="6275" y="2441"/>
                    <a:pt x="5644" y="2500"/>
                    <a:pt x="4799" y="2548"/>
                  </a:cubicBezTo>
                  <a:cubicBezTo>
                    <a:pt x="4785" y="2549"/>
                    <a:pt x="4770" y="2549"/>
                    <a:pt x="4756" y="2549"/>
                  </a:cubicBezTo>
                  <a:cubicBezTo>
                    <a:pt x="4547" y="2549"/>
                    <a:pt x="4360" y="2467"/>
                    <a:pt x="4215" y="2322"/>
                  </a:cubicBezTo>
                  <a:lnTo>
                    <a:pt x="4072" y="2179"/>
                  </a:lnTo>
                  <a:cubicBezTo>
                    <a:pt x="4132" y="2119"/>
                    <a:pt x="4132" y="2000"/>
                    <a:pt x="4072" y="1941"/>
                  </a:cubicBezTo>
                  <a:lnTo>
                    <a:pt x="3513" y="1381"/>
                  </a:lnTo>
                  <a:cubicBezTo>
                    <a:pt x="3561" y="1322"/>
                    <a:pt x="3561" y="1238"/>
                    <a:pt x="3501" y="1179"/>
                  </a:cubicBezTo>
                  <a:lnTo>
                    <a:pt x="2370" y="48"/>
                  </a:lnTo>
                  <a:cubicBezTo>
                    <a:pt x="2346" y="12"/>
                    <a:pt x="2298" y="0"/>
                    <a:pt x="2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1399296" y="2419377"/>
              <a:ext cx="172054" cy="104924"/>
            </a:xfrm>
            <a:custGeom>
              <a:rect b="b" l="l" r="r" t="t"/>
              <a:pathLst>
                <a:path extrusionOk="0" h="3312" w="5431">
                  <a:moveTo>
                    <a:pt x="1561" y="323"/>
                  </a:moveTo>
                  <a:cubicBezTo>
                    <a:pt x="1787" y="323"/>
                    <a:pt x="2013" y="395"/>
                    <a:pt x="2215" y="514"/>
                  </a:cubicBezTo>
                  <a:cubicBezTo>
                    <a:pt x="2751" y="883"/>
                    <a:pt x="2894" y="1609"/>
                    <a:pt x="2537" y="2157"/>
                  </a:cubicBezTo>
                  <a:cubicBezTo>
                    <a:pt x="2313" y="2493"/>
                    <a:pt x="1942" y="2675"/>
                    <a:pt x="1558" y="2675"/>
                  </a:cubicBezTo>
                  <a:cubicBezTo>
                    <a:pt x="1452" y="2675"/>
                    <a:pt x="1345" y="2662"/>
                    <a:pt x="1239" y="2633"/>
                  </a:cubicBezTo>
                  <a:cubicBezTo>
                    <a:pt x="1218" y="2623"/>
                    <a:pt x="1201" y="2617"/>
                    <a:pt x="1185" y="2617"/>
                  </a:cubicBezTo>
                  <a:cubicBezTo>
                    <a:pt x="1165" y="2617"/>
                    <a:pt x="1146" y="2625"/>
                    <a:pt x="1120" y="2645"/>
                  </a:cubicBezTo>
                  <a:lnTo>
                    <a:pt x="656" y="2871"/>
                  </a:lnTo>
                  <a:lnTo>
                    <a:pt x="656" y="2871"/>
                  </a:lnTo>
                  <a:lnTo>
                    <a:pt x="679" y="2347"/>
                  </a:lnTo>
                  <a:cubicBezTo>
                    <a:pt x="679" y="2300"/>
                    <a:pt x="668" y="2276"/>
                    <a:pt x="656" y="2228"/>
                  </a:cubicBezTo>
                  <a:cubicBezTo>
                    <a:pt x="346" y="1824"/>
                    <a:pt x="310" y="1276"/>
                    <a:pt x="596" y="847"/>
                  </a:cubicBezTo>
                  <a:cubicBezTo>
                    <a:pt x="775" y="585"/>
                    <a:pt x="1025" y="407"/>
                    <a:pt x="1346" y="347"/>
                  </a:cubicBezTo>
                  <a:cubicBezTo>
                    <a:pt x="1418" y="335"/>
                    <a:pt x="1489" y="323"/>
                    <a:pt x="1561" y="323"/>
                  </a:cubicBezTo>
                  <a:close/>
                  <a:moveTo>
                    <a:pt x="3883" y="0"/>
                  </a:moveTo>
                  <a:cubicBezTo>
                    <a:pt x="3588" y="0"/>
                    <a:pt x="3291" y="87"/>
                    <a:pt x="3037" y="264"/>
                  </a:cubicBezTo>
                  <a:cubicBezTo>
                    <a:pt x="2942" y="323"/>
                    <a:pt x="2858" y="395"/>
                    <a:pt x="2787" y="478"/>
                  </a:cubicBezTo>
                  <a:lnTo>
                    <a:pt x="2739" y="526"/>
                  </a:lnTo>
                  <a:cubicBezTo>
                    <a:pt x="2644" y="419"/>
                    <a:pt x="2549" y="335"/>
                    <a:pt x="2442" y="264"/>
                  </a:cubicBezTo>
                  <a:cubicBezTo>
                    <a:pt x="2191" y="94"/>
                    <a:pt x="1906" y="11"/>
                    <a:pt x="1608" y="11"/>
                  </a:cubicBezTo>
                  <a:cubicBezTo>
                    <a:pt x="1510" y="11"/>
                    <a:pt x="1411" y="20"/>
                    <a:pt x="1311" y="38"/>
                  </a:cubicBezTo>
                  <a:cubicBezTo>
                    <a:pt x="906" y="109"/>
                    <a:pt x="584" y="347"/>
                    <a:pt x="358" y="681"/>
                  </a:cubicBezTo>
                  <a:cubicBezTo>
                    <a:pt x="1" y="1193"/>
                    <a:pt x="13" y="1883"/>
                    <a:pt x="382" y="2407"/>
                  </a:cubicBezTo>
                  <a:lnTo>
                    <a:pt x="358" y="3133"/>
                  </a:lnTo>
                  <a:cubicBezTo>
                    <a:pt x="358" y="3193"/>
                    <a:pt x="382" y="3252"/>
                    <a:pt x="429" y="3276"/>
                  </a:cubicBezTo>
                  <a:cubicBezTo>
                    <a:pt x="465" y="3300"/>
                    <a:pt x="489" y="3312"/>
                    <a:pt x="525" y="3312"/>
                  </a:cubicBezTo>
                  <a:cubicBezTo>
                    <a:pt x="549" y="3312"/>
                    <a:pt x="560" y="3312"/>
                    <a:pt x="596" y="3300"/>
                  </a:cubicBezTo>
                  <a:lnTo>
                    <a:pt x="1251" y="2979"/>
                  </a:lnTo>
                  <a:cubicBezTo>
                    <a:pt x="1369" y="3009"/>
                    <a:pt x="1489" y="3024"/>
                    <a:pt x="1608" y="3024"/>
                  </a:cubicBezTo>
                  <a:cubicBezTo>
                    <a:pt x="2040" y="3024"/>
                    <a:pt x="2459" y="2829"/>
                    <a:pt x="2739" y="2502"/>
                  </a:cubicBezTo>
                  <a:cubicBezTo>
                    <a:pt x="2751" y="2526"/>
                    <a:pt x="2751" y="2538"/>
                    <a:pt x="2763" y="2538"/>
                  </a:cubicBezTo>
                  <a:cubicBezTo>
                    <a:pt x="3049" y="2848"/>
                    <a:pt x="3466" y="3026"/>
                    <a:pt x="3882" y="3026"/>
                  </a:cubicBezTo>
                  <a:cubicBezTo>
                    <a:pt x="4001" y="3026"/>
                    <a:pt x="4120" y="3014"/>
                    <a:pt x="4228" y="2979"/>
                  </a:cubicBezTo>
                  <a:lnTo>
                    <a:pt x="4882" y="3300"/>
                  </a:lnTo>
                  <a:cubicBezTo>
                    <a:pt x="4906" y="3312"/>
                    <a:pt x="4930" y="3312"/>
                    <a:pt x="4954" y="3312"/>
                  </a:cubicBezTo>
                  <a:cubicBezTo>
                    <a:pt x="4990" y="3312"/>
                    <a:pt x="5013" y="3300"/>
                    <a:pt x="5049" y="3276"/>
                  </a:cubicBezTo>
                  <a:cubicBezTo>
                    <a:pt x="5085" y="3252"/>
                    <a:pt x="5121" y="3193"/>
                    <a:pt x="5121" y="3133"/>
                  </a:cubicBezTo>
                  <a:lnTo>
                    <a:pt x="5085" y="2407"/>
                  </a:lnTo>
                  <a:cubicBezTo>
                    <a:pt x="5359" y="1978"/>
                    <a:pt x="5430" y="1419"/>
                    <a:pt x="5251" y="943"/>
                  </a:cubicBezTo>
                  <a:cubicBezTo>
                    <a:pt x="5234" y="882"/>
                    <a:pt x="5173" y="840"/>
                    <a:pt x="5109" y="840"/>
                  </a:cubicBezTo>
                  <a:cubicBezTo>
                    <a:pt x="5085" y="840"/>
                    <a:pt x="5060" y="846"/>
                    <a:pt x="5037" y="859"/>
                  </a:cubicBezTo>
                  <a:cubicBezTo>
                    <a:pt x="4942" y="883"/>
                    <a:pt x="4894" y="990"/>
                    <a:pt x="4942" y="1074"/>
                  </a:cubicBezTo>
                  <a:cubicBezTo>
                    <a:pt x="5085" y="1466"/>
                    <a:pt x="5013" y="1895"/>
                    <a:pt x="4763" y="2228"/>
                  </a:cubicBezTo>
                  <a:cubicBezTo>
                    <a:pt x="4740" y="2252"/>
                    <a:pt x="4716" y="2300"/>
                    <a:pt x="4740" y="2347"/>
                  </a:cubicBezTo>
                  <a:lnTo>
                    <a:pt x="4763" y="2859"/>
                  </a:lnTo>
                  <a:lnTo>
                    <a:pt x="4299" y="2645"/>
                  </a:lnTo>
                  <a:cubicBezTo>
                    <a:pt x="4275" y="2621"/>
                    <a:pt x="4228" y="2621"/>
                    <a:pt x="4180" y="2621"/>
                  </a:cubicBezTo>
                  <a:cubicBezTo>
                    <a:pt x="4077" y="2651"/>
                    <a:pt x="3971" y="2665"/>
                    <a:pt x="3864" y="2665"/>
                  </a:cubicBezTo>
                  <a:cubicBezTo>
                    <a:pt x="3539" y="2665"/>
                    <a:pt x="3213" y="2533"/>
                    <a:pt x="2989" y="2300"/>
                  </a:cubicBezTo>
                  <a:cubicBezTo>
                    <a:pt x="2977" y="2288"/>
                    <a:pt x="2942" y="2252"/>
                    <a:pt x="2930" y="2228"/>
                  </a:cubicBezTo>
                  <a:cubicBezTo>
                    <a:pt x="2930" y="2205"/>
                    <a:pt x="2918" y="2205"/>
                    <a:pt x="2918" y="2193"/>
                  </a:cubicBezTo>
                  <a:cubicBezTo>
                    <a:pt x="3144" y="1752"/>
                    <a:pt x="3144" y="1240"/>
                    <a:pt x="2918" y="812"/>
                  </a:cubicBezTo>
                  <a:cubicBezTo>
                    <a:pt x="2918" y="800"/>
                    <a:pt x="2930" y="800"/>
                    <a:pt x="2930" y="776"/>
                  </a:cubicBezTo>
                  <a:cubicBezTo>
                    <a:pt x="2965" y="752"/>
                    <a:pt x="2977" y="716"/>
                    <a:pt x="3001" y="693"/>
                  </a:cubicBezTo>
                  <a:cubicBezTo>
                    <a:pt x="3061" y="633"/>
                    <a:pt x="3144" y="573"/>
                    <a:pt x="3216" y="526"/>
                  </a:cubicBezTo>
                  <a:cubicBezTo>
                    <a:pt x="3411" y="396"/>
                    <a:pt x="3639" y="332"/>
                    <a:pt x="3865" y="332"/>
                  </a:cubicBezTo>
                  <a:cubicBezTo>
                    <a:pt x="4134" y="332"/>
                    <a:pt x="4401" y="422"/>
                    <a:pt x="4609" y="597"/>
                  </a:cubicBezTo>
                  <a:cubicBezTo>
                    <a:pt x="4646" y="624"/>
                    <a:pt x="4686" y="636"/>
                    <a:pt x="4724" y="636"/>
                  </a:cubicBezTo>
                  <a:cubicBezTo>
                    <a:pt x="4770" y="636"/>
                    <a:pt x="4814" y="618"/>
                    <a:pt x="4847" y="585"/>
                  </a:cubicBezTo>
                  <a:cubicBezTo>
                    <a:pt x="4906" y="514"/>
                    <a:pt x="4894" y="407"/>
                    <a:pt x="4835" y="347"/>
                  </a:cubicBezTo>
                  <a:cubicBezTo>
                    <a:pt x="4566" y="117"/>
                    <a:pt x="4226" y="0"/>
                    <a:pt x="3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1428346" y="2463191"/>
              <a:ext cx="10581" cy="11341"/>
            </a:xfrm>
            <a:custGeom>
              <a:rect b="b" l="l" r="r" t="t"/>
              <a:pathLst>
                <a:path extrusionOk="0" h="358" w="334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7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443426" y="2463191"/>
              <a:ext cx="10613" cy="11341"/>
            </a:xfrm>
            <a:custGeom>
              <a:rect b="b" l="l" r="r" t="t"/>
              <a:pathLst>
                <a:path extrusionOk="0" h="358" w="335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1458537" y="2463191"/>
              <a:ext cx="10581" cy="11341"/>
            </a:xfrm>
            <a:custGeom>
              <a:rect b="b" l="l" r="r" t="t"/>
              <a:pathLst>
                <a:path extrusionOk="0" h="358" w="334">
                  <a:moveTo>
                    <a:pt x="167" y="0"/>
                  </a:moveTo>
                  <a:cubicBezTo>
                    <a:pt x="83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83" y="357"/>
                    <a:pt x="167" y="357"/>
                  </a:cubicBezTo>
                  <a:cubicBezTo>
                    <a:pt x="262" y="357"/>
                    <a:pt x="333" y="274"/>
                    <a:pt x="333" y="191"/>
                  </a:cubicBezTo>
                  <a:lnTo>
                    <a:pt x="333" y="155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502287" y="2463191"/>
              <a:ext cx="10201" cy="11341"/>
            </a:xfrm>
            <a:custGeom>
              <a:rect b="b" l="l" r="r" t="t"/>
              <a:pathLst>
                <a:path extrusionOk="0" h="358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0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1517367" y="2463191"/>
              <a:ext cx="10201" cy="11341"/>
            </a:xfrm>
            <a:custGeom>
              <a:rect b="b" l="l" r="r" t="t"/>
              <a:pathLst>
                <a:path extrusionOk="0" h="358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1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1532067" y="2463191"/>
              <a:ext cx="10613" cy="11341"/>
            </a:xfrm>
            <a:custGeom>
              <a:rect b="b" l="l" r="r" t="t"/>
              <a:pathLst>
                <a:path extrusionOk="0" h="358" w="335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5"/>
          <p:cNvGrpSpPr/>
          <p:nvPr/>
        </p:nvGrpSpPr>
        <p:grpSpPr>
          <a:xfrm>
            <a:off x="3054529" y="2053987"/>
            <a:ext cx="604966" cy="551398"/>
            <a:chOff x="4660325" y="1866850"/>
            <a:chExt cx="68350" cy="58100"/>
          </a:xfrm>
        </p:grpSpPr>
        <p:sp>
          <p:nvSpPr>
            <p:cNvPr id="460" name="Google Shape;460;p35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5"/>
          <p:cNvGrpSpPr/>
          <p:nvPr/>
        </p:nvGrpSpPr>
        <p:grpSpPr>
          <a:xfrm>
            <a:off x="5732481" y="2053954"/>
            <a:ext cx="541626" cy="551398"/>
            <a:chOff x="4660325" y="1866850"/>
            <a:chExt cx="68350" cy="58100"/>
          </a:xfrm>
        </p:grpSpPr>
        <p:sp>
          <p:nvSpPr>
            <p:cNvPr id="463" name="Google Shape;463;p35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8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70" name="Google Shape;470;p36"/>
          <p:cNvSpPr txBox="1"/>
          <p:nvPr>
            <p:ph idx="2" type="title"/>
          </p:nvPr>
        </p:nvSpPr>
        <p:spPr>
          <a:xfrm>
            <a:off x="524075" y="1649800"/>
            <a:ext cx="27207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</p:txBody>
      </p:sp>
      <p:sp>
        <p:nvSpPr>
          <p:cNvPr id="471" name="Google Shape;471;p36"/>
          <p:cNvSpPr txBox="1"/>
          <p:nvPr>
            <p:ph idx="3" type="subTitle"/>
          </p:nvPr>
        </p:nvSpPr>
        <p:spPr>
          <a:xfrm>
            <a:off x="462900" y="2044050"/>
            <a:ext cx="27207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Python and google colab due to past experience and cloud usefulness. Made two notebooks: one to focus on amounts higher than $150K, and one for less than $150k.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 txBox="1"/>
          <p:nvPr>
            <p:ph idx="4" type="title"/>
          </p:nvPr>
        </p:nvSpPr>
        <p:spPr>
          <a:xfrm>
            <a:off x="899375" y="3267625"/>
            <a:ext cx="23454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473" name="Google Shape;473;p36"/>
          <p:cNvSpPr txBox="1"/>
          <p:nvPr>
            <p:ph idx="5" type="subTitle"/>
          </p:nvPr>
        </p:nvSpPr>
        <p:spPr>
          <a:xfrm>
            <a:off x="89850" y="3671425"/>
            <a:ext cx="30924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taken from a public dataset provided by the small business administration.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</a:t>
            </a:r>
            <a:r>
              <a:rPr lang="en"/>
              <a:t>RandomForestRegression to calculate</a:t>
            </a:r>
            <a:r>
              <a:rPr lang="en" sz="1200"/>
              <a:t> </a:t>
            </a:r>
            <a:r>
              <a:rPr lang="en"/>
              <a:t>R2 and Explained </a:t>
            </a:r>
            <a:r>
              <a:rPr lang="en"/>
              <a:t>Variance</a:t>
            </a:r>
            <a:r>
              <a:rPr lang="en"/>
              <a:t> Score.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 txBox="1"/>
          <p:nvPr>
            <p:ph idx="6" type="title"/>
          </p:nvPr>
        </p:nvSpPr>
        <p:spPr>
          <a:xfrm>
            <a:off x="6112225" y="3267625"/>
            <a:ext cx="26775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 used:</a:t>
            </a:r>
            <a:endParaRPr/>
          </a:p>
        </p:txBody>
      </p:sp>
      <p:sp>
        <p:nvSpPr>
          <p:cNvPr id="475" name="Google Shape;475;p36"/>
          <p:cNvSpPr txBox="1"/>
          <p:nvPr>
            <p:ph idx="7" type="subTitle"/>
          </p:nvPr>
        </p:nvSpPr>
        <p:spPr>
          <a:xfrm>
            <a:off x="6112225" y="3606175"/>
            <a:ext cx="29256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LinearRegression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KNeighborsRegressor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Ridge Explained Variance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Bayesian Ridge Explained Variance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ElasticNet Explained Variance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 txBox="1"/>
          <p:nvPr>
            <p:ph idx="6" type="title"/>
          </p:nvPr>
        </p:nvSpPr>
        <p:spPr>
          <a:xfrm>
            <a:off x="6112225" y="1649800"/>
            <a:ext cx="26775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477" name="Google Shape;477;p36"/>
          <p:cNvSpPr txBox="1"/>
          <p:nvPr>
            <p:ph idx="7" type="subTitle"/>
          </p:nvPr>
        </p:nvSpPr>
        <p:spPr>
          <a:xfrm>
            <a:off x="6112225" y="2072400"/>
            <a:ext cx="22506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scatterplot to look for correlation</a:t>
            </a:r>
            <a:endParaRPr/>
          </a:p>
        </p:txBody>
      </p:sp>
      <p:pic>
        <p:nvPicPr>
          <p:cNvPr id="478" name="Google Shape;4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175" y="1605200"/>
            <a:ext cx="2562651" cy="256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7"/>
          <p:cNvGrpSpPr/>
          <p:nvPr/>
        </p:nvGrpSpPr>
        <p:grpSpPr>
          <a:xfrm>
            <a:off x="2078035" y="633154"/>
            <a:ext cx="4987939" cy="4182214"/>
            <a:chOff x="2078035" y="633154"/>
            <a:chExt cx="4987939" cy="4182214"/>
          </a:xfrm>
        </p:grpSpPr>
        <p:grpSp>
          <p:nvGrpSpPr>
            <p:cNvPr id="484" name="Google Shape;484;p37"/>
            <p:cNvGrpSpPr/>
            <p:nvPr/>
          </p:nvGrpSpPr>
          <p:grpSpPr>
            <a:xfrm>
              <a:off x="2078035" y="2781250"/>
              <a:ext cx="4987939" cy="2034118"/>
              <a:chOff x="1166125" y="3336675"/>
              <a:chExt cx="5247700" cy="2140050"/>
            </a:xfrm>
          </p:grpSpPr>
          <p:sp>
            <p:nvSpPr>
              <p:cNvPr id="485" name="Google Shape;485;p37"/>
              <p:cNvSpPr/>
              <p:nvPr/>
            </p:nvSpPr>
            <p:spPr>
              <a:xfrm>
                <a:off x="1166125" y="5469800"/>
                <a:ext cx="5247700" cy="6925"/>
              </a:xfrm>
              <a:custGeom>
                <a:rect b="b" l="l" r="r" t="t"/>
                <a:pathLst>
                  <a:path extrusionOk="0" h="277" w="209908">
                    <a:moveTo>
                      <a:pt x="104960" y="1"/>
                    </a:moveTo>
                    <a:cubicBezTo>
                      <a:pt x="46984" y="1"/>
                      <a:pt x="0" y="62"/>
                      <a:pt x="0" y="139"/>
                    </a:cubicBezTo>
                    <a:cubicBezTo>
                      <a:pt x="0" y="215"/>
                      <a:pt x="46984" y="277"/>
                      <a:pt x="104960" y="277"/>
                    </a:cubicBezTo>
                    <a:cubicBezTo>
                      <a:pt x="162915" y="277"/>
                      <a:pt x="209908" y="215"/>
                      <a:pt x="209908" y="139"/>
                    </a:cubicBezTo>
                    <a:cubicBezTo>
                      <a:pt x="209908" y="62"/>
                      <a:pt x="162915" y="1"/>
                      <a:pt x="104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2556975" y="3336675"/>
                <a:ext cx="2513025" cy="2132075"/>
              </a:xfrm>
              <a:custGeom>
                <a:rect b="b" l="l" r="r" t="t"/>
                <a:pathLst>
                  <a:path extrusionOk="0" h="85283" w="100521">
                    <a:moveTo>
                      <a:pt x="49405" y="0"/>
                    </a:moveTo>
                    <a:cubicBezTo>
                      <a:pt x="49405" y="0"/>
                      <a:pt x="49230" y="27609"/>
                      <a:pt x="44094" y="50964"/>
                    </a:cubicBezTo>
                    <a:cubicBezTo>
                      <a:pt x="43577" y="53311"/>
                      <a:pt x="41889" y="55197"/>
                      <a:pt x="39672" y="56128"/>
                    </a:cubicBezTo>
                    <a:cubicBezTo>
                      <a:pt x="34707" y="58216"/>
                      <a:pt x="30437" y="62034"/>
                      <a:pt x="27869" y="66760"/>
                    </a:cubicBezTo>
                    <a:cubicBezTo>
                      <a:pt x="26548" y="69192"/>
                      <a:pt x="23988" y="70583"/>
                      <a:pt x="21266" y="70583"/>
                    </a:cubicBezTo>
                    <a:cubicBezTo>
                      <a:pt x="20919" y="70583"/>
                      <a:pt x="20569" y="70561"/>
                      <a:pt x="20219" y="70515"/>
                    </a:cubicBezTo>
                    <a:cubicBezTo>
                      <a:pt x="19415" y="70409"/>
                      <a:pt x="18603" y="70356"/>
                      <a:pt x="17792" y="70356"/>
                    </a:cubicBezTo>
                    <a:cubicBezTo>
                      <a:pt x="14974" y="70356"/>
                      <a:pt x="12158" y="70992"/>
                      <a:pt x="9642" y="72262"/>
                    </a:cubicBezTo>
                    <a:cubicBezTo>
                      <a:pt x="4658" y="74781"/>
                      <a:pt x="976" y="79732"/>
                      <a:pt x="0" y="85231"/>
                    </a:cubicBezTo>
                    <a:lnTo>
                      <a:pt x="100520" y="85282"/>
                    </a:lnTo>
                    <a:cubicBezTo>
                      <a:pt x="99324" y="78907"/>
                      <a:pt x="94891" y="73226"/>
                      <a:pt x="88997" y="70517"/>
                    </a:cubicBezTo>
                    <a:cubicBezTo>
                      <a:pt x="86787" y="69501"/>
                      <a:pt x="84393" y="68913"/>
                      <a:pt x="81969" y="68745"/>
                    </a:cubicBezTo>
                    <a:cubicBezTo>
                      <a:pt x="75062" y="68269"/>
                      <a:pt x="68646" y="65166"/>
                      <a:pt x="63505" y="60528"/>
                    </a:cubicBezTo>
                    <a:cubicBezTo>
                      <a:pt x="63296" y="60340"/>
                      <a:pt x="63084" y="60156"/>
                      <a:pt x="62870" y="59975"/>
                    </a:cubicBezTo>
                    <a:cubicBezTo>
                      <a:pt x="59592" y="57217"/>
                      <a:pt x="56148" y="52889"/>
                      <a:pt x="55439" y="48667"/>
                    </a:cubicBezTo>
                    <a:cubicBezTo>
                      <a:pt x="52805" y="32977"/>
                      <a:pt x="50843" y="11358"/>
                      <a:pt x="509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37"/>
            <p:cNvGrpSpPr/>
            <p:nvPr/>
          </p:nvGrpSpPr>
          <p:grpSpPr>
            <a:xfrm>
              <a:off x="3222738" y="633154"/>
              <a:ext cx="2698510" cy="2059127"/>
              <a:chOff x="766325" y="238125"/>
              <a:chExt cx="6085950" cy="4643950"/>
            </a:xfrm>
          </p:grpSpPr>
          <p:sp>
            <p:nvSpPr>
              <p:cNvPr id="488" name="Google Shape;488;p37"/>
              <p:cNvSpPr/>
              <p:nvPr/>
            </p:nvSpPr>
            <p:spPr>
              <a:xfrm>
                <a:off x="1081125" y="825325"/>
                <a:ext cx="5362925" cy="4056750"/>
              </a:xfrm>
              <a:custGeom>
                <a:rect b="b" l="l" r="r" t="t"/>
                <a:pathLst>
                  <a:path extrusionOk="0" h="162270" w="214517">
                    <a:moveTo>
                      <a:pt x="107258" y="1"/>
                    </a:moveTo>
                    <a:cubicBezTo>
                      <a:pt x="48020" y="1"/>
                      <a:pt x="0" y="48022"/>
                      <a:pt x="0" y="107260"/>
                    </a:cubicBezTo>
                    <a:cubicBezTo>
                      <a:pt x="0" y="118922"/>
                      <a:pt x="1865" y="130148"/>
                      <a:pt x="5307" y="140660"/>
                    </a:cubicBezTo>
                    <a:cubicBezTo>
                      <a:pt x="5559" y="140655"/>
                      <a:pt x="5811" y="140652"/>
                      <a:pt x="6064" y="140652"/>
                    </a:cubicBezTo>
                    <a:cubicBezTo>
                      <a:pt x="14960" y="140652"/>
                      <a:pt x="23894" y="143921"/>
                      <a:pt x="30352" y="150063"/>
                    </a:cubicBezTo>
                    <a:cubicBezTo>
                      <a:pt x="34121" y="153649"/>
                      <a:pt x="37956" y="158453"/>
                      <a:pt x="43012" y="158453"/>
                    </a:cubicBezTo>
                    <a:cubicBezTo>
                      <a:pt x="43261" y="158453"/>
                      <a:pt x="43513" y="158442"/>
                      <a:pt x="43768" y="158418"/>
                    </a:cubicBezTo>
                    <a:cubicBezTo>
                      <a:pt x="49249" y="157902"/>
                      <a:pt x="53436" y="151606"/>
                      <a:pt x="58599" y="151606"/>
                    </a:cubicBezTo>
                    <a:cubicBezTo>
                      <a:pt x="59070" y="151606"/>
                      <a:pt x="59550" y="151658"/>
                      <a:pt x="60039" y="151772"/>
                    </a:cubicBezTo>
                    <a:cubicBezTo>
                      <a:pt x="63195" y="152508"/>
                      <a:pt x="65141" y="155575"/>
                      <a:pt x="67662" y="157612"/>
                    </a:cubicBezTo>
                    <a:cubicBezTo>
                      <a:pt x="70247" y="159700"/>
                      <a:pt x="73503" y="160644"/>
                      <a:pt x="76827" y="160644"/>
                    </a:cubicBezTo>
                    <a:cubicBezTo>
                      <a:pt x="80009" y="160644"/>
                      <a:pt x="83252" y="159778"/>
                      <a:pt x="86026" y="158221"/>
                    </a:cubicBezTo>
                    <a:cubicBezTo>
                      <a:pt x="91698" y="155036"/>
                      <a:pt x="95666" y="149481"/>
                      <a:pt x="98572" y="143662"/>
                    </a:cubicBezTo>
                    <a:cubicBezTo>
                      <a:pt x="107164" y="126443"/>
                      <a:pt x="107731" y="106444"/>
                      <a:pt x="107543" y="87201"/>
                    </a:cubicBezTo>
                    <a:lnTo>
                      <a:pt x="109294" y="22591"/>
                    </a:lnTo>
                    <a:lnTo>
                      <a:pt x="111046" y="88827"/>
                    </a:lnTo>
                    <a:cubicBezTo>
                      <a:pt x="110857" y="108070"/>
                      <a:pt x="111424" y="128068"/>
                      <a:pt x="120017" y="145287"/>
                    </a:cubicBezTo>
                    <a:cubicBezTo>
                      <a:pt x="122921" y="151106"/>
                      <a:pt x="126891" y="156663"/>
                      <a:pt x="132562" y="159846"/>
                    </a:cubicBezTo>
                    <a:cubicBezTo>
                      <a:pt x="135336" y="161404"/>
                      <a:pt x="138579" y="162269"/>
                      <a:pt x="141761" y="162269"/>
                    </a:cubicBezTo>
                    <a:cubicBezTo>
                      <a:pt x="145085" y="162269"/>
                      <a:pt x="148341" y="161325"/>
                      <a:pt x="150926" y="159237"/>
                    </a:cubicBezTo>
                    <a:cubicBezTo>
                      <a:pt x="153447" y="157200"/>
                      <a:pt x="155393" y="154133"/>
                      <a:pt x="158550" y="153397"/>
                    </a:cubicBezTo>
                    <a:cubicBezTo>
                      <a:pt x="159039" y="153283"/>
                      <a:pt x="159518" y="153231"/>
                      <a:pt x="159988" y="153231"/>
                    </a:cubicBezTo>
                    <a:cubicBezTo>
                      <a:pt x="165152" y="153231"/>
                      <a:pt x="169339" y="159527"/>
                      <a:pt x="174820" y="160043"/>
                    </a:cubicBezTo>
                    <a:cubicBezTo>
                      <a:pt x="175075" y="160067"/>
                      <a:pt x="175326" y="160078"/>
                      <a:pt x="175575" y="160078"/>
                    </a:cubicBezTo>
                    <a:cubicBezTo>
                      <a:pt x="180631" y="160078"/>
                      <a:pt x="184466" y="155274"/>
                      <a:pt x="188235" y="151689"/>
                    </a:cubicBezTo>
                    <a:cubicBezTo>
                      <a:pt x="193740" y="146453"/>
                      <a:pt x="201044" y="143310"/>
                      <a:pt x="208587" y="142494"/>
                    </a:cubicBezTo>
                    <a:cubicBezTo>
                      <a:pt x="212425" y="131458"/>
                      <a:pt x="214516" y="119603"/>
                      <a:pt x="214516" y="107259"/>
                    </a:cubicBezTo>
                    <a:cubicBezTo>
                      <a:pt x="214516" y="48022"/>
                      <a:pt x="166495" y="1"/>
                      <a:pt x="107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5206325" y="2472000"/>
                <a:ext cx="1645950" cy="379025"/>
              </a:xfrm>
              <a:custGeom>
                <a:rect b="b" l="l" r="r" t="t"/>
                <a:pathLst>
                  <a:path extrusionOk="0" h="15161" w="65838">
                    <a:moveTo>
                      <a:pt x="16401" y="1"/>
                    </a:moveTo>
                    <a:cubicBezTo>
                      <a:pt x="8813" y="1"/>
                      <a:pt x="2583" y="6121"/>
                      <a:pt x="0" y="15161"/>
                    </a:cubicBezTo>
                    <a:lnTo>
                      <a:pt x="65838" y="15161"/>
                    </a:lnTo>
                    <a:cubicBezTo>
                      <a:pt x="65838" y="15161"/>
                      <a:pt x="60779" y="5954"/>
                      <a:pt x="46365" y="5954"/>
                    </a:cubicBezTo>
                    <a:cubicBezTo>
                      <a:pt x="45317" y="5954"/>
                      <a:pt x="44218" y="6003"/>
                      <a:pt x="43069" y="6108"/>
                    </a:cubicBezTo>
                    <a:cubicBezTo>
                      <a:pt x="41473" y="6253"/>
                      <a:pt x="40026" y="6319"/>
                      <a:pt x="38707" y="6319"/>
                    </a:cubicBezTo>
                    <a:cubicBezTo>
                      <a:pt x="26650" y="6319"/>
                      <a:pt x="25249" y="815"/>
                      <a:pt x="17832" y="73"/>
                    </a:cubicBezTo>
                    <a:cubicBezTo>
                      <a:pt x="17350" y="24"/>
                      <a:pt x="16873" y="1"/>
                      <a:pt x="16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766325" y="2948275"/>
                <a:ext cx="1052250" cy="242325"/>
              </a:xfrm>
              <a:custGeom>
                <a:rect b="b" l="l" r="r" t="t"/>
                <a:pathLst>
                  <a:path extrusionOk="0" h="9693" w="42090">
                    <a:moveTo>
                      <a:pt x="10482" y="0"/>
                    </a:moveTo>
                    <a:cubicBezTo>
                      <a:pt x="5632" y="0"/>
                      <a:pt x="1650" y="3915"/>
                      <a:pt x="0" y="9692"/>
                    </a:cubicBezTo>
                    <a:lnTo>
                      <a:pt x="42090" y="9692"/>
                    </a:lnTo>
                    <a:cubicBezTo>
                      <a:pt x="42090" y="9692"/>
                      <a:pt x="38855" y="3807"/>
                      <a:pt x="29641" y="3807"/>
                    </a:cubicBezTo>
                    <a:cubicBezTo>
                      <a:pt x="28970" y="3807"/>
                      <a:pt x="28269" y="3838"/>
                      <a:pt x="27534" y="3905"/>
                    </a:cubicBezTo>
                    <a:cubicBezTo>
                      <a:pt x="26514" y="3998"/>
                      <a:pt x="25589" y="4040"/>
                      <a:pt x="24745" y="4040"/>
                    </a:cubicBezTo>
                    <a:cubicBezTo>
                      <a:pt x="17037" y="4040"/>
                      <a:pt x="16142" y="521"/>
                      <a:pt x="11399" y="46"/>
                    </a:cubicBezTo>
                    <a:cubicBezTo>
                      <a:pt x="11090" y="16"/>
                      <a:pt x="10784" y="0"/>
                      <a:pt x="104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1081075" y="3402125"/>
                <a:ext cx="2362450" cy="1439350"/>
              </a:xfrm>
              <a:custGeom>
                <a:rect b="b" l="l" r="r" t="t"/>
                <a:pathLst>
                  <a:path extrusionOk="0" h="57574" w="94498">
                    <a:moveTo>
                      <a:pt x="6243" y="0"/>
                    </a:moveTo>
                    <a:cubicBezTo>
                      <a:pt x="4186" y="0"/>
                      <a:pt x="2108" y="282"/>
                      <a:pt x="56" y="874"/>
                    </a:cubicBezTo>
                    <a:cubicBezTo>
                      <a:pt x="23" y="1974"/>
                      <a:pt x="1" y="3079"/>
                      <a:pt x="1" y="4187"/>
                    </a:cubicBezTo>
                    <a:cubicBezTo>
                      <a:pt x="1" y="15373"/>
                      <a:pt x="1721" y="26155"/>
                      <a:pt x="4898" y="36294"/>
                    </a:cubicBezTo>
                    <a:cubicBezTo>
                      <a:pt x="5144" y="36725"/>
                      <a:pt x="5389" y="37156"/>
                      <a:pt x="5654" y="37587"/>
                    </a:cubicBezTo>
                    <a:cubicBezTo>
                      <a:pt x="5665" y="37587"/>
                      <a:pt x="5676" y="37587"/>
                      <a:pt x="5687" y="37587"/>
                    </a:cubicBezTo>
                    <a:cubicBezTo>
                      <a:pt x="5762" y="37587"/>
                      <a:pt x="5837" y="37590"/>
                      <a:pt x="5912" y="37590"/>
                    </a:cubicBezTo>
                    <a:cubicBezTo>
                      <a:pt x="5923" y="37590"/>
                      <a:pt x="5934" y="37589"/>
                      <a:pt x="5945" y="37589"/>
                    </a:cubicBezTo>
                    <a:cubicBezTo>
                      <a:pt x="6009" y="37589"/>
                      <a:pt x="6072" y="37589"/>
                      <a:pt x="6136" y="37589"/>
                    </a:cubicBezTo>
                    <a:cubicBezTo>
                      <a:pt x="6519" y="37589"/>
                      <a:pt x="6901" y="37593"/>
                      <a:pt x="7284" y="37606"/>
                    </a:cubicBezTo>
                    <a:cubicBezTo>
                      <a:pt x="7398" y="37610"/>
                      <a:pt x="7512" y="37618"/>
                      <a:pt x="7626" y="37623"/>
                    </a:cubicBezTo>
                    <a:cubicBezTo>
                      <a:pt x="8079" y="37642"/>
                      <a:pt x="8531" y="37666"/>
                      <a:pt x="8983" y="37702"/>
                    </a:cubicBezTo>
                    <a:cubicBezTo>
                      <a:pt x="9092" y="37711"/>
                      <a:pt x="9202" y="37724"/>
                      <a:pt x="9311" y="37734"/>
                    </a:cubicBezTo>
                    <a:cubicBezTo>
                      <a:pt x="9766" y="37775"/>
                      <a:pt x="10220" y="37819"/>
                      <a:pt x="10674" y="37877"/>
                    </a:cubicBezTo>
                    <a:cubicBezTo>
                      <a:pt x="10783" y="37891"/>
                      <a:pt x="10891" y="37909"/>
                      <a:pt x="11000" y="37924"/>
                    </a:cubicBezTo>
                    <a:cubicBezTo>
                      <a:pt x="11453" y="37986"/>
                      <a:pt x="11904" y="38051"/>
                      <a:pt x="12353" y="38128"/>
                    </a:cubicBezTo>
                    <a:cubicBezTo>
                      <a:pt x="12466" y="38149"/>
                      <a:pt x="12575" y="38172"/>
                      <a:pt x="12687" y="38192"/>
                    </a:cubicBezTo>
                    <a:cubicBezTo>
                      <a:pt x="13132" y="38274"/>
                      <a:pt x="13575" y="38359"/>
                      <a:pt x="14018" y="38458"/>
                    </a:cubicBezTo>
                    <a:cubicBezTo>
                      <a:pt x="14135" y="38483"/>
                      <a:pt x="14251" y="38514"/>
                      <a:pt x="14368" y="38542"/>
                    </a:cubicBezTo>
                    <a:cubicBezTo>
                      <a:pt x="14802" y="38642"/>
                      <a:pt x="15234" y="38746"/>
                      <a:pt x="15664" y="38863"/>
                    </a:cubicBezTo>
                    <a:cubicBezTo>
                      <a:pt x="15791" y="38896"/>
                      <a:pt x="15916" y="38937"/>
                      <a:pt x="16043" y="38973"/>
                    </a:cubicBezTo>
                    <a:cubicBezTo>
                      <a:pt x="16460" y="39090"/>
                      <a:pt x="16877" y="39211"/>
                      <a:pt x="17289" y="39343"/>
                    </a:cubicBezTo>
                    <a:cubicBezTo>
                      <a:pt x="17427" y="39388"/>
                      <a:pt x="17563" y="39438"/>
                      <a:pt x="17701" y="39484"/>
                    </a:cubicBezTo>
                    <a:cubicBezTo>
                      <a:pt x="18098" y="39617"/>
                      <a:pt x="18496" y="39751"/>
                      <a:pt x="18888" y="39898"/>
                    </a:cubicBezTo>
                    <a:cubicBezTo>
                      <a:pt x="19041" y="39955"/>
                      <a:pt x="19190" y="40019"/>
                      <a:pt x="19341" y="40078"/>
                    </a:cubicBezTo>
                    <a:cubicBezTo>
                      <a:pt x="19717" y="40224"/>
                      <a:pt x="20091" y="40369"/>
                      <a:pt x="20461" y="40528"/>
                    </a:cubicBezTo>
                    <a:cubicBezTo>
                      <a:pt x="20629" y="40600"/>
                      <a:pt x="20792" y="40679"/>
                      <a:pt x="20957" y="40754"/>
                    </a:cubicBezTo>
                    <a:cubicBezTo>
                      <a:pt x="21306" y="40910"/>
                      <a:pt x="21656" y="41064"/>
                      <a:pt x="22000" y="41231"/>
                    </a:cubicBezTo>
                    <a:cubicBezTo>
                      <a:pt x="22185" y="41321"/>
                      <a:pt x="22364" y="41419"/>
                      <a:pt x="22547" y="41513"/>
                    </a:cubicBezTo>
                    <a:cubicBezTo>
                      <a:pt x="22867" y="41676"/>
                      <a:pt x="23189" y="41836"/>
                      <a:pt x="23505" y="42009"/>
                    </a:cubicBezTo>
                    <a:cubicBezTo>
                      <a:pt x="23705" y="42120"/>
                      <a:pt x="23898" y="42239"/>
                      <a:pt x="24096" y="42352"/>
                    </a:cubicBezTo>
                    <a:cubicBezTo>
                      <a:pt x="24388" y="42520"/>
                      <a:pt x="24682" y="42684"/>
                      <a:pt x="24970" y="42861"/>
                    </a:cubicBezTo>
                    <a:cubicBezTo>
                      <a:pt x="25189" y="42996"/>
                      <a:pt x="25402" y="43142"/>
                      <a:pt x="25617" y="43282"/>
                    </a:cubicBezTo>
                    <a:cubicBezTo>
                      <a:pt x="25875" y="43449"/>
                      <a:pt x="26137" y="43612"/>
                      <a:pt x="26391" y="43786"/>
                    </a:cubicBezTo>
                    <a:cubicBezTo>
                      <a:pt x="26634" y="43953"/>
                      <a:pt x="26872" y="44134"/>
                      <a:pt x="27112" y="44308"/>
                    </a:cubicBezTo>
                    <a:cubicBezTo>
                      <a:pt x="27328" y="44466"/>
                      <a:pt x="27550" y="44618"/>
                      <a:pt x="27764" y="44783"/>
                    </a:cubicBezTo>
                    <a:cubicBezTo>
                      <a:pt x="28047" y="44998"/>
                      <a:pt x="28319" y="45228"/>
                      <a:pt x="28594" y="45453"/>
                    </a:cubicBezTo>
                    <a:cubicBezTo>
                      <a:pt x="28757" y="45587"/>
                      <a:pt x="28925" y="45715"/>
                      <a:pt x="29087" y="45852"/>
                    </a:cubicBezTo>
                    <a:cubicBezTo>
                      <a:pt x="29519" y="46221"/>
                      <a:pt x="29941" y="46601"/>
                      <a:pt x="30353" y="46993"/>
                    </a:cubicBezTo>
                    <a:cubicBezTo>
                      <a:pt x="34123" y="50578"/>
                      <a:pt x="37957" y="55382"/>
                      <a:pt x="43013" y="55382"/>
                    </a:cubicBezTo>
                    <a:cubicBezTo>
                      <a:pt x="43262" y="55382"/>
                      <a:pt x="43514" y="55371"/>
                      <a:pt x="43769" y="55347"/>
                    </a:cubicBezTo>
                    <a:cubicBezTo>
                      <a:pt x="49250" y="54831"/>
                      <a:pt x="53437" y="48535"/>
                      <a:pt x="58600" y="48535"/>
                    </a:cubicBezTo>
                    <a:cubicBezTo>
                      <a:pt x="59071" y="48535"/>
                      <a:pt x="59550" y="48587"/>
                      <a:pt x="60039" y="48701"/>
                    </a:cubicBezTo>
                    <a:cubicBezTo>
                      <a:pt x="63196" y="49437"/>
                      <a:pt x="65142" y="52504"/>
                      <a:pt x="67664" y="54541"/>
                    </a:cubicBezTo>
                    <a:cubicBezTo>
                      <a:pt x="70248" y="56629"/>
                      <a:pt x="73504" y="57574"/>
                      <a:pt x="76828" y="57574"/>
                    </a:cubicBezTo>
                    <a:cubicBezTo>
                      <a:pt x="80010" y="57574"/>
                      <a:pt x="83253" y="56708"/>
                      <a:pt x="86028" y="55151"/>
                    </a:cubicBezTo>
                    <a:cubicBezTo>
                      <a:pt x="86422" y="54929"/>
                      <a:pt x="86806" y="54694"/>
                      <a:pt x="87184" y="54450"/>
                    </a:cubicBezTo>
                    <a:cubicBezTo>
                      <a:pt x="87299" y="54375"/>
                      <a:pt x="87409" y="54296"/>
                      <a:pt x="87522" y="54222"/>
                    </a:cubicBezTo>
                    <a:cubicBezTo>
                      <a:pt x="87788" y="54044"/>
                      <a:pt x="88051" y="53863"/>
                      <a:pt x="88307" y="53674"/>
                    </a:cubicBezTo>
                    <a:cubicBezTo>
                      <a:pt x="88426" y="53587"/>
                      <a:pt x="88543" y="53497"/>
                      <a:pt x="88660" y="53409"/>
                    </a:cubicBezTo>
                    <a:cubicBezTo>
                      <a:pt x="88915" y="53215"/>
                      <a:pt x="89165" y="53016"/>
                      <a:pt x="89413" y="52814"/>
                    </a:cubicBezTo>
                    <a:cubicBezTo>
                      <a:pt x="89513" y="52731"/>
                      <a:pt x="89613" y="52649"/>
                      <a:pt x="89712" y="52565"/>
                    </a:cubicBezTo>
                    <a:cubicBezTo>
                      <a:pt x="89995" y="52324"/>
                      <a:pt x="90273" y="52076"/>
                      <a:pt x="90548" y="51823"/>
                    </a:cubicBezTo>
                    <a:cubicBezTo>
                      <a:pt x="90601" y="51775"/>
                      <a:pt x="90654" y="51727"/>
                      <a:pt x="90708" y="51677"/>
                    </a:cubicBezTo>
                    <a:cubicBezTo>
                      <a:pt x="91745" y="50701"/>
                      <a:pt x="92708" y="49641"/>
                      <a:pt x="93606" y="48519"/>
                    </a:cubicBezTo>
                    <a:lnTo>
                      <a:pt x="93619" y="48502"/>
                    </a:lnTo>
                    <a:cubicBezTo>
                      <a:pt x="93919" y="48127"/>
                      <a:pt x="94211" y="47743"/>
                      <a:pt x="94497" y="47353"/>
                    </a:cubicBezTo>
                    <a:cubicBezTo>
                      <a:pt x="90939" y="47100"/>
                      <a:pt x="87286" y="47576"/>
                      <a:pt x="83879" y="46537"/>
                    </a:cubicBezTo>
                    <a:cubicBezTo>
                      <a:pt x="76925" y="44414"/>
                      <a:pt x="73074" y="36713"/>
                      <a:pt x="66448" y="33718"/>
                    </a:cubicBezTo>
                    <a:cubicBezTo>
                      <a:pt x="63459" y="32368"/>
                      <a:pt x="60170" y="32082"/>
                      <a:pt x="56814" y="32082"/>
                    </a:cubicBezTo>
                    <a:cubicBezTo>
                      <a:pt x="54356" y="32082"/>
                      <a:pt x="51861" y="32235"/>
                      <a:pt x="49423" y="32235"/>
                    </a:cubicBezTo>
                    <a:cubicBezTo>
                      <a:pt x="45462" y="32235"/>
                      <a:pt x="41647" y="31831"/>
                      <a:pt x="38372" y="29710"/>
                    </a:cubicBezTo>
                    <a:cubicBezTo>
                      <a:pt x="32331" y="25796"/>
                      <a:pt x="30816" y="17765"/>
                      <a:pt x="26945" y="11696"/>
                    </a:cubicBezTo>
                    <a:cubicBezTo>
                      <a:pt x="22356" y="4500"/>
                      <a:pt x="14465" y="0"/>
                      <a:pt x="624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4158300" y="3328925"/>
                <a:ext cx="2285725" cy="1553150"/>
              </a:xfrm>
              <a:custGeom>
                <a:rect b="b" l="l" r="r" t="t"/>
                <a:pathLst>
                  <a:path extrusionOk="0" h="62126" w="91429">
                    <a:moveTo>
                      <a:pt x="85951" y="0"/>
                    </a:moveTo>
                    <a:cubicBezTo>
                      <a:pt x="77654" y="0"/>
                      <a:pt x="70215" y="4917"/>
                      <a:pt x="65733" y="12524"/>
                    </a:cubicBezTo>
                    <a:cubicBezTo>
                      <a:pt x="62077" y="18726"/>
                      <a:pt x="60846" y="26805"/>
                      <a:pt x="54944" y="30929"/>
                    </a:cubicBezTo>
                    <a:cubicBezTo>
                      <a:pt x="47088" y="36419"/>
                      <a:pt x="35617" y="31671"/>
                      <a:pt x="27028" y="35921"/>
                    </a:cubicBezTo>
                    <a:cubicBezTo>
                      <a:pt x="20511" y="39149"/>
                      <a:pt x="16933" y="46979"/>
                      <a:pt x="10058" y="49346"/>
                    </a:cubicBezTo>
                    <a:cubicBezTo>
                      <a:pt x="6857" y="50448"/>
                      <a:pt x="3383" y="50186"/>
                      <a:pt x="1" y="50482"/>
                    </a:cubicBezTo>
                    <a:lnTo>
                      <a:pt x="3" y="50485"/>
                    </a:lnTo>
                    <a:cubicBezTo>
                      <a:pt x="282" y="50902"/>
                      <a:pt x="571" y="51312"/>
                      <a:pt x="865" y="51718"/>
                    </a:cubicBezTo>
                    <a:cubicBezTo>
                      <a:pt x="943" y="51825"/>
                      <a:pt x="1023" y="51932"/>
                      <a:pt x="1101" y="52038"/>
                    </a:cubicBezTo>
                    <a:cubicBezTo>
                      <a:pt x="1342" y="52364"/>
                      <a:pt x="1589" y="52684"/>
                      <a:pt x="1839" y="53000"/>
                    </a:cubicBezTo>
                    <a:cubicBezTo>
                      <a:pt x="1911" y="53089"/>
                      <a:pt x="1980" y="53180"/>
                      <a:pt x="2052" y="53268"/>
                    </a:cubicBezTo>
                    <a:cubicBezTo>
                      <a:pt x="2368" y="53658"/>
                      <a:pt x="2693" y="54041"/>
                      <a:pt x="3027" y="54415"/>
                    </a:cubicBezTo>
                    <a:cubicBezTo>
                      <a:pt x="3086" y="54481"/>
                      <a:pt x="3147" y="54545"/>
                      <a:pt x="3206" y="54610"/>
                    </a:cubicBezTo>
                    <a:cubicBezTo>
                      <a:pt x="3484" y="54917"/>
                      <a:pt x="3770" y="55218"/>
                      <a:pt x="4060" y="55512"/>
                    </a:cubicBezTo>
                    <a:cubicBezTo>
                      <a:pt x="4162" y="55615"/>
                      <a:pt x="4262" y="55715"/>
                      <a:pt x="4363" y="55815"/>
                    </a:cubicBezTo>
                    <a:cubicBezTo>
                      <a:pt x="4663" y="56108"/>
                      <a:pt x="4968" y="56394"/>
                      <a:pt x="5280" y="56674"/>
                    </a:cubicBezTo>
                    <a:cubicBezTo>
                      <a:pt x="5343" y="56730"/>
                      <a:pt x="5403" y="56788"/>
                      <a:pt x="5466" y="56845"/>
                    </a:cubicBezTo>
                    <a:cubicBezTo>
                      <a:pt x="5837" y="57170"/>
                      <a:pt x="6217" y="57483"/>
                      <a:pt x="6606" y="57786"/>
                    </a:cubicBezTo>
                    <a:cubicBezTo>
                      <a:pt x="6707" y="57863"/>
                      <a:pt x="6809" y="57937"/>
                      <a:pt x="6910" y="58013"/>
                    </a:cubicBezTo>
                    <a:cubicBezTo>
                      <a:pt x="7216" y="58244"/>
                      <a:pt x="7526" y="58466"/>
                      <a:pt x="7843" y="58681"/>
                    </a:cubicBezTo>
                    <a:cubicBezTo>
                      <a:pt x="7961" y="58762"/>
                      <a:pt x="8079" y="58843"/>
                      <a:pt x="8198" y="58921"/>
                    </a:cubicBezTo>
                    <a:cubicBezTo>
                      <a:pt x="8615" y="59195"/>
                      <a:pt x="9037" y="59457"/>
                      <a:pt x="9475" y="59702"/>
                    </a:cubicBezTo>
                    <a:cubicBezTo>
                      <a:pt x="12248" y="61260"/>
                      <a:pt x="15491" y="62125"/>
                      <a:pt x="18673" y="62125"/>
                    </a:cubicBezTo>
                    <a:cubicBezTo>
                      <a:pt x="21997" y="62125"/>
                      <a:pt x="25253" y="61181"/>
                      <a:pt x="27837" y="59093"/>
                    </a:cubicBezTo>
                    <a:cubicBezTo>
                      <a:pt x="30359" y="57056"/>
                      <a:pt x="32305" y="53989"/>
                      <a:pt x="35462" y="53253"/>
                    </a:cubicBezTo>
                    <a:cubicBezTo>
                      <a:pt x="35950" y="53139"/>
                      <a:pt x="36429" y="53087"/>
                      <a:pt x="36900" y="53087"/>
                    </a:cubicBezTo>
                    <a:cubicBezTo>
                      <a:pt x="42064" y="53087"/>
                      <a:pt x="46252" y="59383"/>
                      <a:pt x="51733" y="59899"/>
                    </a:cubicBezTo>
                    <a:cubicBezTo>
                      <a:pt x="51988" y="59923"/>
                      <a:pt x="52239" y="59934"/>
                      <a:pt x="52488" y="59934"/>
                    </a:cubicBezTo>
                    <a:cubicBezTo>
                      <a:pt x="57544" y="59934"/>
                      <a:pt x="61379" y="55130"/>
                      <a:pt x="65148" y="51545"/>
                    </a:cubicBezTo>
                    <a:cubicBezTo>
                      <a:pt x="65487" y="51223"/>
                      <a:pt x="65833" y="50907"/>
                      <a:pt x="66187" y="50601"/>
                    </a:cubicBezTo>
                    <a:cubicBezTo>
                      <a:pt x="66300" y="50503"/>
                      <a:pt x="66417" y="50411"/>
                      <a:pt x="66530" y="50314"/>
                    </a:cubicBezTo>
                    <a:cubicBezTo>
                      <a:pt x="66773" y="50109"/>
                      <a:pt x="67017" y="49901"/>
                      <a:pt x="67266" y="49704"/>
                    </a:cubicBezTo>
                    <a:cubicBezTo>
                      <a:pt x="67402" y="49596"/>
                      <a:pt x="67542" y="49495"/>
                      <a:pt x="67678" y="49388"/>
                    </a:cubicBezTo>
                    <a:cubicBezTo>
                      <a:pt x="67911" y="49209"/>
                      <a:pt x="68143" y="49028"/>
                      <a:pt x="68382" y="48855"/>
                    </a:cubicBezTo>
                    <a:cubicBezTo>
                      <a:pt x="68527" y="48748"/>
                      <a:pt x="68677" y="48648"/>
                      <a:pt x="68824" y="48546"/>
                    </a:cubicBezTo>
                    <a:cubicBezTo>
                      <a:pt x="69059" y="48380"/>
                      <a:pt x="69294" y="48212"/>
                      <a:pt x="69534" y="48053"/>
                    </a:cubicBezTo>
                    <a:cubicBezTo>
                      <a:pt x="69682" y="47954"/>
                      <a:pt x="69835" y="47861"/>
                      <a:pt x="69985" y="47764"/>
                    </a:cubicBezTo>
                    <a:cubicBezTo>
                      <a:pt x="70229" y="47608"/>
                      <a:pt x="70471" y="47450"/>
                      <a:pt x="70720" y="47299"/>
                    </a:cubicBezTo>
                    <a:cubicBezTo>
                      <a:pt x="70870" y="47209"/>
                      <a:pt x="71023" y="47123"/>
                      <a:pt x="71174" y="47035"/>
                    </a:cubicBezTo>
                    <a:cubicBezTo>
                      <a:pt x="71427" y="46886"/>
                      <a:pt x="71680" y="46738"/>
                      <a:pt x="71936" y="46596"/>
                    </a:cubicBezTo>
                    <a:cubicBezTo>
                      <a:pt x="72086" y="46514"/>
                      <a:pt x="72239" y="46436"/>
                      <a:pt x="72390" y="46356"/>
                    </a:cubicBezTo>
                    <a:cubicBezTo>
                      <a:pt x="72653" y="46215"/>
                      <a:pt x="72916" y="46075"/>
                      <a:pt x="73183" y="45942"/>
                    </a:cubicBezTo>
                    <a:cubicBezTo>
                      <a:pt x="73330" y="45869"/>
                      <a:pt x="73480" y="45799"/>
                      <a:pt x="73631" y="45728"/>
                    </a:cubicBezTo>
                    <a:cubicBezTo>
                      <a:pt x="73904" y="45595"/>
                      <a:pt x="74178" y="45463"/>
                      <a:pt x="74455" y="45339"/>
                    </a:cubicBezTo>
                    <a:cubicBezTo>
                      <a:pt x="74601" y="45272"/>
                      <a:pt x="74750" y="45211"/>
                      <a:pt x="74898" y="45147"/>
                    </a:cubicBezTo>
                    <a:cubicBezTo>
                      <a:pt x="75181" y="45023"/>
                      <a:pt x="75466" y="44902"/>
                      <a:pt x="75753" y="44785"/>
                    </a:cubicBezTo>
                    <a:cubicBezTo>
                      <a:pt x="75897" y="44727"/>
                      <a:pt x="76042" y="44673"/>
                      <a:pt x="76186" y="44617"/>
                    </a:cubicBezTo>
                    <a:cubicBezTo>
                      <a:pt x="76481" y="44503"/>
                      <a:pt x="76776" y="44390"/>
                      <a:pt x="77075" y="44283"/>
                    </a:cubicBezTo>
                    <a:cubicBezTo>
                      <a:pt x="77214" y="44233"/>
                      <a:pt x="77354" y="44187"/>
                      <a:pt x="77494" y="44138"/>
                    </a:cubicBezTo>
                    <a:cubicBezTo>
                      <a:pt x="77801" y="44033"/>
                      <a:pt x="78106" y="43931"/>
                      <a:pt x="78415" y="43834"/>
                    </a:cubicBezTo>
                    <a:cubicBezTo>
                      <a:pt x="78551" y="43791"/>
                      <a:pt x="78687" y="43751"/>
                      <a:pt x="78824" y="43710"/>
                    </a:cubicBezTo>
                    <a:cubicBezTo>
                      <a:pt x="79140" y="43615"/>
                      <a:pt x="79455" y="43523"/>
                      <a:pt x="79772" y="43435"/>
                    </a:cubicBezTo>
                    <a:cubicBezTo>
                      <a:pt x="79905" y="43400"/>
                      <a:pt x="80040" y="43365"/>
                      <a:pt x="80173" y="43330"/>
                    </a:cubicBezTo>
                    <a:cubicBezTo>
                      <a:pt x="80495" y="43247"/>
                      <a:pt x="80819" y="43166"/>
                      <a:pt x="81144" y="43090"/>
                    </a:cubicBezTo>
                    <a:cubicBezTo>
                      <a:pt x="81275" y="43060"/>
                      <a:pt x="81406" y="43031"/>
                      <a:pt x="81538" y="43003"/>
                    </a:cubicBezTo>
                    <a:cubicBezTo>
                      <a:pt x="81868" y="42930"/>
                      <a:pt x="82198" y="42862"/>
                      <a:pt x="82530" y="42798"/>
                    </a:cubicBezTo>
                    <a:cubicBezTo>
                      <a:pt x="82658" y="42774"/>
                      <a:pt x="82788" y="42749"/>
                      <a:pt x="82916" y="42727"/>
                    </a:cubicBezTo>
                    <a:cubicBezTo>
                      <a:pt x="83251" y="42666"/>
                      <a:pt x="83587" y="42611"/>
                      <a:pt x="83924" y="42558"/>
                    </a:cubicBezTo>
                    <a:cubicBezTo>
                      <a:pt x="84052" y="42539"/>
                      <a:pt x="84179" y="42521"/>
                      <a:pt x="84306" y="42503"/>
                    </a:cubicBezTo>
                    <a:cubicBezTo>
                      <a:pt x="84494" y="42476"/>
                      <a:pt x="84681" y="42445"/>
                      <a:pt x="84869" y="42422"/>
                    </a:cubicBezTo>
                    <a:cubicBezTo>
                      <a:pt x="85286" y="41842"/>
                      <a:pt x="85684" y="41263"/>
                      <a:pt x="86062" y="40681"/>
                    </a:cubicBezTo>
                    <a:cubicBezTo>
                      <a:pt x="89540" y="30121"/>
                      <a:pt x="91429" y="18840"/>
                      <a:pt x="91429" y="7116"/>
                    </a:cubicBezTo>
                    <a:cubicBezTo>
                      <a:pt x="91429" y="4947"/>
                      <a:pt x="91356" y="2797"/>
                      <a:pt x="91230" y="660"/>
                    </a:cubicBezTo>
                    <a:cubicBezTo>
                      <a:pt x="89446" y="213"/>
                      <a:pt x="87680" y="0"/>
                      <a:pt x="8595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5359175" y="2022200"/>
                <a:ext cx="115725" cy="115725"/>
              </a:xfrm>
              <a:custGeom>
                <a:rect b="b" l="l" r="r" t="t"/>
                <a:pathLst>
                  <a:path extrusionOk="0" h="4629" w="4629">
                    <a:moveTo>
                      <a:pt x="2315" y="1"/>
                    </a:moveTo>
                    <a:lnTo>
                      <a:pt x="2013" y="551"/>
                    </a:lnTo>
                    <a:cubicBezTo>
                      <a:pt x="1676" y="1168"/>
                      <a:pt x="1168" y="1676"/>
                      <a:pt x="551" y="2013"/>
                    </a:cubicBezTo>
                    <a:lnTo>
                      <a:pt x="1" y="2315"/>
                    </a:lnTo>
                    <a:lnTo>
                      <a:pt x="551" y="2615"/>
                    </a:lnTo>
                    <a:cubicBezTo>
                      <a:pt x="1168" y="2953"/>
                      <a:pt x="1676" y="3460"/>
                      <a:pt x="2013" y="4078"/>
                    </a:cubicBezTo>
                    <a:lnTo>
                      <a:pt x="2315" y="4629"/>
                    </a:lnTo>
                    <a:lnTo>
                      <a:pt x="2615" y="4078"/>
                    </a:lnTo>
                    <a:cubicBezTo>
                      <a:pt x="2952" y="3460"/>
                      <a:pt x="3460" y="2953"/>
                      <a:pt x="4078" y="2615"/>
                    </a:cubicBezTo>
                    <a:lnTo>
                      <a:pt x="4629" y="2315"/>
                    </a:lnTo>
                    <a:lnTo>
                      <a:pt x="4078" y="2013"/>
                    </a:lnTo>
                    <a:cubicBezTo>
                      <a:pt x="3460" y="1676"/>
                      <a:pt x="2952" y="1168"/>
                      <a:pt x="2615" y="551"/>
                    </a:cubicBezTo>
                    <a:lnTo>
                      <a:pt x="2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2922575" y="3815050"/>
                <a:ext cx="36900" cy="36900"/>
              </a:xfrm>
              <a:custGeom>
                <a:rect b="b" l="l" r="r" t="t"/>
                <a:pathLst>
                  <a:path extrusionOk="0" h="1476" w="1476">
                    <a:moveTo>
                      <a:pt x="738" y="0"/>
                    </a:moveTo>
                    <a:lnTo>
                      <a:pt x="642" y="176"/>
                    </a:lnTo>
                    <a:cubicBezTo>
                      <a:pt x="534" y="372"/>
                      <a:pt x="372" y="534"/>
                      <a:pt x="175" y="642"/>
                    </a:cubicBezTo>
                    <a:lnTo>
                      <a:pt x="0" y="738"/>
                    </a:lnTo>
                    <a:lnTo>
                      <a:pt x="175" y="834"/>
                    </a:lnTo>
                    <a:cubicBezTo>
                      <a:pt x="372" y="942"/>
                      <a:pt x="534" y="1103"/>
                      <a:pt x="642" y="1300"/>
                    </a:cubicBezTo>
                    <a:lnTo>
                      <a:pt x="738" y="1475"/>
                    </a:lnTo>
                    <a:lnTo>
                      <a:pt x="834" y="1300"/>
                    </a:lnTo>
                    <a:cubicBezTo>
                      <a:pt x="942" y="1103"/>
                      <a:pt x="1103" y="942"/>
                      <a:pt x="1300" y="834"/>
                    </a:cubicBezTo>
                    <a:lnTo>
                      <a:pt x="1475" y="738"/>
                    </a:lnTo>
                    <a:lnTo>
                      <a:pt x="1300" y="642"/>
                    </a:lnTo>
                    <a:cubicBezTo>
                      <a:pt x="1103" y="534"/>
                      <a:pt x="942" y="372"/>
                      <a:pt x="834" y="176"/>
                    </a:cubicBezTo>
                    <a:lnTo>
                      <a:pt x="7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2442150" y="2217800"/>
                <a:ext cx="36900" cy="36925"/>
              </a:xfrm>
              <a:custGeom>
                <a:rect b="b" l="l" r="r" t="t"/>
                <a:pathLst>
                  <a:path extrusionOk="0" h="1477" w="1476">
                    <a:moveTo>
                      <a:pt x="738" y="1"/>
                    </a:moveTo>
                    <a:lnTo>
                      <a:pt x="641" y="175"/>
                    </a:lnTo>
                    <a:cubicBezTo>
                      <a:pt x="534" y="373"/>
                      <a:pt x="372" y="535"/>
                      <a:pt x="174" y="642"/>
                    </a:cubicBezTo>
                    <a:lnTo>
                      <a:pt x="0" y="739"/>
                    </a:lnTo>
                    <a:lnTo>
                      <a:pt x="174" y="835"/>
                    </a:lnTo>
                    <a:cubicBezTo>
                      <a:pt x="372" y="941"/>
                      <a:pt x="534" y="1103"/>
                      <a:pt x="641" y="1300"/>
                    </a:cubicBezTo>
                    <a:lnTo>
                      <a:pt x="738" y="1476"/>
                    </a:lnTo>
                    <a:lnTo>
                      <a:pt x="834" y="1300"/>
                    </a:lnTo>
                    <a:cubicBezTo>
                      <a:pt x="940" y="1103"/>
                      <a:pt x="1102" y="941"/>
                      <a:pt x="1299" y="835"/>
                    </a:cubicBezTo>
                    <a:lnTo>
                      <a:pt x="1475" y="739"/>
                    </a:lnTo>
                    <a:lnTo>
                      <a:pt x="1299" y="642"/>
                    </a:lnTo>
                    <a:cubicBezTo>
                      <a:pt x="1102" y="535"/>
                      <a:pt x="940" y="373"/>
                      <a:pt x="834" y="175"/>
                    </a:cubicBezTo>
                    <a:lnTo>
                      <a:pt x="7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4893675" y="3698250"/>
                <a:ext cx="73775" cy="73775"/>
              </a:xfrm>
              <a:custGeom>
                <a:rect b="b" l="l" r="r" t="t"/>
                <a:pathLst>
                  <a:path extrusionOk="0" h="2951" w="2951">
                    <a:moveTo>
                      <a:pt x="1475" y="1"/>
                    </a:moveTo>
                    <a:lnTo>
                      <a:pt x="1283" y="351"/>
                    </a:lnTo>
                    <a:cubicBezTo>
                      <a:pt x="1067" y="745"/>
                      <a:pt x="744" y="1068"/>
                      <a:pt x="350" y="1283"/>
                    </a:cubicBezTo>
                    <a:lnTo>
                      <a:pt x="0" y="1476"/>
                    </a:lnTo>
                    <a:lnTo>
                      <a:pt x="350" y="1668"/>
                    </a:lnTo>
                    <a:cubicBezTo>
                      <a:pt x="744" y="1884"/>
                      <a:pt x="1067" y="2207"/>
                      <a:pt x="1283" y="2601"/>
                    </a:cubicBezTo>
                    <a:lnTo>
                      <a:pt x="1475" y="2951"/>
                    </a:lnTo>
                    <a:lnTo>
                      <a:pt x="1668" y="2601"/>
                    </a:lnTo>
                    <a:cubicBezTo>
                      <a:pt x="1882" y="2207"/>
                      <a:pt x="2205" y="1884"/>
                      <a:pt x="2599" y="1668"/>
                    </a:cubicBezTo>
                    <a:lnTo>
                      <a:pt x="2950" y="1476"/>
                    </a:lnTo>
                    <a:lnTo>
                      <a:pt x="2599" y="1283"/>
                    </a:lnTo>
                    <a:cubicBezTo>
                      <a:pt x="2205" y="1068"/>
                      <a:pt x="1882" y="745"/>
                      <a:pt x="1668" y="351"/>
                    </a:cubicBezTo>
                    <a:lnTo>
                      <a:pt x="14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1736700" y="2366550"/>
                <a:ext cx="491000" cy="551675"/>
              </a:xfrm>
              <a:custGeom>
                <a:rect b="b" l="l" r="r" t="t"/>
                <a:pathLst>
                  <a:path extrusionOk="0" h="22067" w="19640">
                    <a:moveTo>
                      <a:pt x="8274" y="0"/>
                    </a:moveTo>
                    <a:lnTo>
                      <a:pt x="8274" y="0"/>
                    </a:lnTo>
                    <a:cubicBezTo>
                      <a:pt x="5131" y="1330"/>
                      <a:pt x="2609" y="4038"/>
                      <a:pt x="1652" y="7587"/>
                    </a:cubicBezTo>
                    <a:cubicBezTo>
                      <a:pt x="0" y="13712"/>
                      <a:pt x="3626" y="20016"/>
                      <a:pt x="9751" y="21668"/>
                    </a:cubicBezTo>
                    <a:cubicBezTo>
                      <a:pt x="10751" y="21938"/>
                      <a:pt x="11756" y="22067"/>
                      <a:pt x="12744" y="22067"/>
                    </a:cubicBezTo>
                    <a:cubicBezTo>
                      <a:pt x="15264" y="22067"/>
                      <a:pt x="17678" y="21230"/>
                      <a:pt x="19639" y="19760"/>
                    </a:cubicBezTo>
                    <a:lnTo>
                      <a:pt x="19639" y="19760"/>
                    </a:lnTo>
                    <a:cubicBezTo>
                      <a:pt x="18217" y="20364"/>
                      <a:pt x="16697" y="20669"/>
                      <a:pt x="15173" y="20669"/>
                    </a:cubicBezTo>
                    <a:cubicBezTo>
                      <a:pt x="14169" y="20669"/>
                      <a:pt x="13163" y="20537"/>
                      <a:pt x="12181" y="20270"/>
                    </a:cubicBezTo>
                    <a:cubicBezTo>
                      <a:pt x="6056" y="18620"/>
                      <a:pt x="2430" y="12315"/>
                      <a:pt x="4082" y="6190"/>
                    </a:cubicBezTo>
                    <a:cubicBezTo>
                      <a:pt x="4745" y="3716"/>
                      <a:pt x="6221" y="1535"/>
                      <a:pt x="82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2833775" y="1018500"/>
                <a:ext cx="531050" cy="2068125"/>
              </a:xfrm>
              <a:custGeom>
                <a:rect b="b" l="l" r="r" t="t"/>
                <a:pathLst>
                  <a:path extrusionOk="0" h="82725" w="21242">
                    <a:moveTo>
                      <a:pt x="10621" y="0"/>
                    </a:moveTo>
                    <a:cubicBezTo>
                      <a:pt x="4755" y="0"/>
                      <a:pt x="0" y="4755"/>
                      <a:pt x="0" y="10620"/>
                    </a:cubicBezTo>
                    <a:lnTo>
                      <a:pt x="0" y="82725"/>
                    </a:lnTo>
                    <a:lnTo>
                      <a:pt x="21242" y="82725"/>
                    </a:lnTo>
                    <a:lnTo>
                      <a:pt x="21242" y="10620"/>
                    </a:lnTo>
                    <a:cubicBezTo>
                      <a:pt x="21242" y="4755"/>
                      <a:pt x="16487" y="0"/>
                      <a:pt x="10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2833775" y="1018500"/>
                <a:ext cx="531050" cy="2068125"/>
              </a:xfrm>
              <a:custGeom>
                <a:rect b="b" l="l" r="r" t="t"/>
                <a:pathLst>
                  <a:path extrusionOk="0" h="82725" w="21242">
                    <a:moveTo>
                      <a:pt x="10621" y="0"/>
                    </a:moveTo>
                    <a:cubicBezTo>
                      <a:pt x="4755" y="0"/>
                      <a:pt x="0" y="4755"/>
                      <a:pt x="0" y="10620"/>
                    </a:cubicBezTo>
                    <a:lnTo>
                      <a:pt x="0" y="82725"/>
                    </a:lnTo>
                    <a:lnTo>
                      <a:pt x="21242" y="82725"/>
                    </a:lnTo>
                    <a:lnTo>
                      <a:pt x="21242" y="10620"/>
                    </a:lnTo>
                    <a:cubicBezTo>
                      <a:pt x="21242" y="4755"/>
                      <a:pt x="16487" y="0"/>
                      <a:pt x="106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2835400" y="1251625"/>
                <a:ext cx="529425" cy="6950"/>
              </a:xfrm>
              <a:custGeom>
                <a:rect b="b" l="l" r="r" t="t"/>
                <a:pathLst>
                  <a:path extrusionOk="0" h="278" w="21177">
                    <a:moveTo>
                      <a:pt x="10588" y="1"/>
                    </a:moveTo>
                    <a:cubicBezTo>
                      <a:pt x="4740" y="1"/>
                      <a:pt x="1" y="63"/>
                      <a:pt x="1" y="139"/>
                    </a:cubicBezTo>
                    <a:cubicBezTo>
                      <a:pt x="1" y="215"/>
                      <a:pt x="4742" y="278"/>
                      <a:pt x="10588" y="278"/>
                    </a:cubicBezTo>
                    <a:cubicBezTo>
                      <a:pt x="16436" y="278"/>
                      <a:pt x="21177" y="215"/>
                      <a:pt x="21177" y="139"/>
                    </a:cubicBezTo>
                    <a:cubicBezTo>
                      <a:pt x="21177" y="63"/>
                      <a:pt x="16437" y="1"/>
                      <a:pt x="10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2835400" y="1711850"/>
                <a:ext cx="529425" cy="6925"/>
              </a:xfrm>
              <a:custGeom>
                <a:rect b="b" l="l" r="r" t="t"/>
                <a:pathLst>
                  <a:path extrusionOk="0" h="277" w="21177">
                    <a:moveTo>
                      <a:pt x="10588" y="1"/>
                    </a:moveTo>
                    <a:cubicBezTo>
                      <a:pt x="4740" y="1"/>
                      <a:pt x="1" y="62"/>
                      <a:pt x="1" y="138"/>
                    </a:cubicBezTo>
                    <a:cubicBezTo>
                      <a:pt x="1" y="215"/>
                      <a:pt x="4742" y="277"/>
                      <a:pt x="10588" y="277"/>
                    </a:cubicBezTo>
                    <a:cubicBezTo>
                      <a:pt x="16436" y="277"/>
                      <a:pt x="21177" y="215"/>
                      <a:pt x="21177" y="138"/>
                    </a:cubicBezTo>
                    <a:cubicBezTo>
                      <a:pt x="21177" y="62"/>
                      <a:pt x="16437" y="1"/>
                      <a:pt x="10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3214125" y="1255100"/>
                <a:ext cx="6925" cy="460200"/>
              </a:xfrm>
              <a:custGeom>
                <a:rect b="b" l="l" r="r" t="t"/>
                <a:pathLst>
                  <a:path extrusionOk="0" h="18408" w="277">
                    <a:moveTo>
                      <a:pt x="139" y="0"/>
                    </a:moveTo>
                    <a:cubicBezTo>
                      <a:pt x="62" y="0"/>
                      <a:pt x="0" y="4123"/>
                      <a:pt x="0" y="9205"/>
                    </a:cubicBezTo>
                    <a:cubicBezTo>
                      <a:pt x="0" y="14288"/>
                      <a:pt x="62" y="18408"/>
                      <a:pt x="139" y="18408"/>
                    </a:cubicBezTo>
                    <a:cubicBezTo>
                      <a:pt x="215" y="18408"/>
                      <a:pt x="276" y="14289"/>
                      <a:pt x="276" y="9205"/>
                    </a:cubicBezTo>
                    <a:cubicBezTo>
                      <a:pt x="276" y="4121"/>
                      <a:pt x="21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3116500" y="1370275"/>
                <a:ext cx="38875" cy="37400"/>
              </a:xfrm>
              <a:custGeom>
                <a:rect b="b" l="l" r="r" t="t"/>
                <a:pathLst>
                  <a:path extrusionOk="0" h="1496" w="1555">
                    <a:moveTo>
                      <a:pt x="806" y="1"/>
                    </a:moveTo>
                    <a:cubicBezTo>
                      <a:pt x="505" y="1"/>
                      <a:pt x="232" y="183"/>
                      <a:pt x="116" y="462"/>
                    </a:cubicBezTo>
                    <a:cubicBezTo>
                      <a:pt x="1" y="742"/>
                      <a:pt x="65" y="1063"/>
                      <a:pt x="278" y="1277"/>
                    </a:cubicBezTo>
                    <a:cubicBezTo>
                      <a:pt x="421" y="1419"/>
                      <a:pt x="612" y="1495"/>
                      <a:pt x="807" y="1495"/>
                    </a:cubicBezTo>
                    <a:cubicBezTo>
                      <a:pt x="903" y="1495"/>
                      <a:pt x="1000" y="1477"/>
                      <a:pt x="1092" y="1438"/>
                    </a:cubicBezTo>
                    <a:cubicBezTo>
                      <a:pt x="1372" y="1323"/>
                      <a:pt x="1554" y="1051"/>
                      <a:pt x="1554" y="748"/>
                    </a:cubicBezTo>
                    <a:cubicBezTo>
                      <a:pt x="1554" y="335"/>
                      <a:pt x="1219" y="1"/>
                      <a:pt x="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3116500" y="1529425"/>
                <a:ext cx="38875" cy="37400"/>
              </a:xfrm>
              <a:custGeom>
                <a:rect b="b" l="l" r="r" t="t"/>
                <a:pathLst>
                  <a:path extrusionOk="0" h="1496" w="1555">
                    <a:moveTo>
                      <a:pt x="806" y="1"/>
                    </a:moveTo>
                    <a:cubicBezTo>
                      <a:pt x="505" y="1"/>
                      <a:pt x="232" y="183"/>
                      <a:pt x="116" y="461"/>
                    </a:cubicBezTo>
                    <a:cubicBezTo>
                      <a:pt x="1" y="741"/>
                      <a:pt x="65" y="1063"/>
                      <a:pt x="278" y="1276"/>
                    </a:cubicBezTo>
                    <a:cubicBezTo>
                      <a:pt x="421" y="1419"/>
                      <a:pt x="613" y="1495"/>
                      <a:pt x="808" y="1495"/>
                    </a:cubicBezTo>
                    <a:cubicBezTo>
                      <a:pt x="904" y="1495"/>
                      <a:pt x="1000" y="1477"/>
                      <a:pt x="1092" y="1438"/>
                    </a:cubicBezTo>
                    <a:cubicBezTo>
                      <a:pt x="1372" y="1322"/>
                      <a:pt x="1554" y="1050"/>
                      <a:pt x="1554" y="747"/>
                    </a:cubicBezTo>
                    <a:cubicBezTo>
                      <a:pt x="1554" y="334"/>
                      <a:pt x="1219" y="1"/>
                      <a:pt x="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2835400" y="2647900"/>
                <a:ext cx="529425" cy="6950"/>
              </a:xfrm>
              <a:custGeom>
                <a:rect b="b" l="l" r="r" t="t"/>
                <a:pathLst>
                  <a:path extrusionOk="0" h="278" w="21177">
                    <a:moveTo>
                      <a:pt x="10588" y="0"/>
                    </a:moveTo>
                    <a:cubicBezTo>
                      <a:pt x="4740" y="0"/>
                      <a:pt x="1" y="63"/>
                      <a:pt x="1" y="139"/>
                    </a:cubicBezTo>
                    <a:cubicBezTo>
                      <a:pt x="1" y="215"/>
                      <a:pt x="4742" y="277"/>
                      <a:pt x="10588" y="277"/>
                    </a:cubicBezTo>
                    <a:cubicBezTo>
                      <a:pt x="16436" y="277"/>
                      <a:pt x="21177" y="215"/>
                      <a:pt x="21177" y="139"/>
                    </a:cubicBezTo>
                    <a:cubicBezTo>
                      <a:pt x="21177" y="63"/>
                      <a:pt x="16437" y="0"/>
                      <a:pt x="10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214125" y="2191175"/>
                <a:ext cx="6925" cy="460200"/>
              </a:xfrm>
              <a:custGeom>
                <a:rect b="b" l="l" r="r" t="t"/>
                <a:pathLst>
                  <a:path extrusionOk="0" h="18408" w="277">
                    <a:moveTo>
                      <a:pt x="139" y="0"/>
                    </a:moveTo>
                    <a:cubicBezTo>
                      <a:pt x="62" y="0"/>
                      <a:pt x="0" y="4121"/>
                      <a:pt x="0" y="9205"/>
                    </a:cubicBezTo>
                    <a:cubicBezTo>
                      <a:pt x="0" y="14288"/>
                      <a:pt x="62" y="18408"/>
                      <a:pt x="139" y="18408"/>
                    </a:cubicBezTo>
                    <a:cubicBezTo>
                      <a:pt x="215" y="18408"/>
                      <a:pt x="276" y="14289"/>
                      <a:pt x="276" y="9205"/>
                    </a:cubicBezTo>
                    <a:cubicBezTo>
                      <a:pt x="276" y="4120"/>
                      <a:pt x="215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117975" y="2306350"/>
                <a:ext cx="37400" cy="37375"/>
              </a:xfrm>
              <a:custGeom>
                <a:rect b="b" l="l" r="r" t="t"/>
                <a:pathLst>
                  <a:path extrusionOk="0" h="1495" w="1496">
                    <a:moveTo>
                      <a:pt x="747" y="0"/>
                    </a:moveTo>
                    <a:cubicBezTo>
                      <a:pt x="334" y="0"/>
                      <a:pt x="1" y="335"/>
                      <a:pt x="1" y="748"/>
                    </a:cubicBezTo>
                    <a:cubicBezTo>
                      <a:pt x="1" y="1160"/>
                      <a:pt x="334" y="1495"/>
                      <a:pt x="747" y="1495"/>
                    </a:cubicBezTo>
                    <a:cubicBezTo>
                      <a:pt x="1160" y="1495"/>
                      <a:pt x="1495" y="1160"/>
                      <a:pt x="1495" y="748"/>
                    </a:cubicBezTo>
                    <a:cubicBezTo>
                      <a:pt x="1495" y="335"/>
                      <a:pt x="1160" y="0"/>
                      <a:pt x="7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3117975" y="2465475"/>
                <a:ext cx="37400" cy="37400"/>
              </a:xfrm>
              <a:custGeom>
                <a:rect b="b" l="l" r="r" t="t"/>
                <a:pathLst>
                  <a:path extrusionOk="0" h="1496" w="1496">
                    <a:moveTo>
                      <a:pt x="747" y="0"/>
                    </a:moveTo>
                    <a:cubicBezTo>
                      <a:pt x="334" y="0"/>
                      <a:pt x="1" y="335"/>
                      <a:pt x="1" y="748"/>
                    </a:cubicBezTo>
                    <a:cubicBezTo>
                      <a:pt x="1" y="1161"/>
                      <a:pt x="334" y="1496"/>
                      <a:pt x="747" y="1496"/>
                    </a:cubicBezTo>
                    <a:cubicBezTo>
                      <a:pt x="1160" y="1496"/>
                      <a:pt x="1495" y="1161"/>
                      <a:pt x="1495" y="748"/>
                    </a:cubicBezTo>
                    <a:cubicBezTo>
                      <a:pt x="1495" y="335"/>
                      <a:pt x="1160" y="0"/>
                      <a:pt x="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2835400" y="2184050"/>
                <a:ext cx="529425" cy="6925"/>
              </a:xfrm>
              <a:custGeom>
                <a:rect b="b" l="l" r="r" t="t"/>
                <a:pathLst>
                  <a:path extrusionOk="0" h="277" w="21177">
                    <a:moveTo>
                      <a:pt x="10588" y="0"/>
                    </a:moveTo>
                    <a:cubicBezTo>
                      <a:pt x="4742" y="0"/>
                      <a:pt x="1" y="62"/>
                      <a:pt x="1" y="139"/>
                    </a:cubicBezTo>
                    <a:cubicBezTo>
                      <a:pt x="1" y="215"/>
                      <a:pt x="4739" y="276"/>
                      <a:pt x="10588" y="276"/>
                    </a:cubicBezTo>
                    <a:cubicBezTo>
                      <a:pt x="16436" y="276"/>
                      <a:pt x="21177" y="215"/>
                      <a:pt x="21177" y="139"/>
                    </a:cubicBezTo>
                    <a:cubicBezTo>
                      <a:pt x="21177" y="62"/>
                      <a:pt x="16435" y="0"/>
                      <a:pt x="105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2979175" y="1727300"/>
                <a:ext cx="6900" cy="460225"/>
              </a:xfrm>
              <a:custGeom>
                <a:rect b="b" l="l" r="r" t="t"/>
                <a:pathLst>
                  <a:path extrusionOk="0" h="18409" w="276">
                    <a:moveTo>
                      <a:pt x="137" y="1"/>
                    </a:moveTo>
                    <a:cubicBezTo>
                      <a:pt x="62" y="1"/>
                      <a:pt x="0" y="4122"/>
                      <a:pt x="0" y="9206"/>
                    </a:cubicBezTo>
                    <a:cubicBezTo>
                      <a:pt x="0" y="14288"/>
                      <a:pt x="62" y="18409"/>
                      <a:pt x="137" y="18409"/>
                    </a:cubicBezTo>
                    <a:cubicBezTo>
                      <a:pt x="214" y="18409"/>
                      <a:pt x="276" y="14290"/>
                      <a:pt x="276" y="9206"/>
                    </a:cubicBezTo>
                    <a:cubicBezTo>
                      <a:pt x="276" y="4121"/>
                      <a:pt x="214" y="1"/>
                      <a:pt x="1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3044850" y="1842500"/>
                <a:ext cx="38850" cy="37375"/>
              </a:xfrm>
              <a:custGeom>
                <a:rect b="b" l="l" r="r" t="t"/>
                <a:pathLst>
                  <a:path extrusionOk="0" h="1495" w="1554">
                    <a:moveTo>
                      <a:pt x="748" y="0"/>
                    </a:moveTo>
                    <a:cubicBezTo>
                      <a:pt x="335" y="0"/>
                      <a:pt x="0" y="335"/>
                      <a:pt x="0" y="748"/>
                    </a:cubicBezTo>
                    <a:cubicBezTo>
                      <a:pt x="0" y="1050"/>
                      <a:pt x="182" y="1323"/>
                      <a:pt x="462" y="1438"/>
                    </a:cubicBezTo>
                    <a:cubicBezTo>
                      <a:pt x="554" y="1476"/>
                      <a:pt x="650" y="1495"/>
                      <a:pt x="747" y="1495"/>
                    </a:cubicBezTo>
                    <a:cubicBezTo>
                      <a:pt x="941" y="1495"/>
                      <a:pt x="1133" y="1419"/>
                      <a:pt x="1276" y="1275"/>
                    </a:cubicBezTo>
                    <a:cubicBezTo>
                      <a:pt x="1489" y="1062"/>
                      <a:pt x="1553" y="741"/>
                      <a:pt x="1438" y="462"/>
                    </a:cubicBezTo>
                    <a:cubicBezTo>
                      <a:pt x="1322" y="183"/>
                      <a:pt x="1049" y="0"/>
                      <a:pt x="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3044850" y="2001625"/>
                <a:ext cx="38850" cy="37375"/>
              </a:xfrm>
              <a:custGeom>
                <a:rect b="b" l="l" r="r" t="t"/>
                <a:pathLst>
                  <a:path extrusionOk="0" h="1495" w="1554">
                    <a:moveTo>
                      <a:pt x="748" y="0"/>
                    </a:moveTo>
                    <a:cubicBezTo>
                      <a:pt x="335" y="0"/>
                      <a:pt x="0" y="335"/>
                      <a:pt x="0" y="748"/>
                    </a:cubicBezTo>
                    <a:cubicBezTo>
                      <a:pt x="0" y="1049"/>
                      <a:pt x="182" y="1323"/>
                      <a:pt x="462" y="1438"/>
                    </a:cubicBezTo>
                    <a:cubicBezTo>
                      <a:pt x="554" y="1476"/>
                      <a:pt x="651" y="1495"/>
                      <a:pt x="747" y="1495"/>
                    </a:cubicBezTo>
                    <a:cubicBezTo>
                      <a:pt x="941" y="1495"/>
                      <a:pt x="1133" y="1419"/>
                      <a:pt x="1276" y="1276"/>
                    </a:cubicBezTo>
                    <a:cubicBezTo>
                      <a:pt x="1489" y="1062"/>
                      <a:pt x="1553" y="740"/>
                      <a:pt x="1438" y="462"/>
                    </a:cubicBezTo>
                    <a:cubicBezTo>
                      <a:pt x="1322" y="182"/>
                      <a:pt x="1049" y="0"/>
                      <a:pt x="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2868175" y="1074800"/>
                <a:ext cx="126500" cy="225750"/>
              </a:xfrm>
              <a:custGeom>
                <a:rect b="b" l="l" r="r" t="t"/>
                <a:pathLst>
                  <a:path extrusionOk="0" h="9030" w="5060">
                    <a:moveTo>
                      <a:pt x="5025" y="1"/>
                    </a:moveTo>
                    <a:cubicBezTo>
                      <a:pt x="4993" y="1"/>
                      <a:pt x="4860" y="61"/>
                      <a:pt x="4643" y="174"/>
                    </a:cubicBezTo>
                    <a:cubicBezTo>
                      <a:pt x="4494" y="247"/>
                      <a:pt x="4350" y="333"/>
                      <a:pt x="4214" y="431"/>
                    </a:cubicBezTo>
                    <a:cubicBezTo>
                      <a:pt x="4054" y="540"/>
                      <a:pt x="3864" y="658"/>
                      <a:pt x="3679" y="821"/>
                    </a:cubicBezTo>
                    <a:cubicBezTo>
                      <a:pt x="3287" y="1119"/>
                      <a:pt x="2878" y="1543"/>
                      <a:pt x="2460" y="2042"/>
                    </a:cubicBezTo>
                    <a:cubicBezTo>
                      <a:pt x="2024" y="2597"/>
                      <a:pt x="1645" y="3193"/>
                      <a:pt x="1327" y="3825"/>
                    </a:cubicBezTo>
                    <a:cubicBezTo>
                      <a:pt x="656" y="5169"/>
                      <a:pt x="323" y="6496"/>
                      <a:pt x="159" y="7457"/>
                    </a:cubicBezTo>
                    <a:cubicBezTo>
                      <a:pt x="78" y="7938"/>
                      <a:pt x="32" y="8332"/>
                      <a:pt x="17" y="8604"/>
                    </a:cubicBezTo>
                    <a:cubicBezTo>
                      <a:pt x="1" y="8877"/>
                      <a:pt x="1" y="9028"/>
                      <a:pt x="20" y="9030"/>
                    </a:cubicBezTo>
                    <a:cubicBezTo>
                      <a:pt x="20" y="9030"/>
                      <a:pt x="20" y="9030"/>
                      <a:pt x="21" y="9030"/>
                    </a:cubicBezTo>
                    <a:cubicBezTo>
                      <a:pt x="66" y="9030"/>
                      <a:pt x="143" y="8434"/>
                      <a:pt x="350" y="7494"/>
                    </a:cubicBezTo>
                    <a:cubicBezTo>
                      <a:pt x="560" y="6554"/>
                      <a:pt x="918" y="5261"/>
                      <a:pt x="1572" y="3948"/>
                    </a:cubicBezTo>
                    <a:cubicBezTo>
                      <a:pt x="1882" y="3335"/>
                      <a:pt x="2247" y="2748"/>
                      <a:pt x="2658" y="2198"/>
                    </a:cubicBezTo>
                    <a:cubicBezTo>
                      <a:pt x="3055" y="1706"/>
                      <a:pt x="3438" y="1280"/>
                      <a:pt x="3805" y="969"/>
                    </a:cubicBezTo>
                    <a:cubicBezTo>
                      <a:pt x="4525" y="333"/>
                      <a:pt x="5060" y="48"/>
                      <a:pt x="5033" y="3"/>
                    </a:cubicBezTo>
                    <a:cubicBezTo>
                      <a:pt x="5032" y="2"/>
                      <a:pt x="5029" y="1"/>
                      <a:pt x="5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3045100" y="1050800"/>
                <a:ext cx="38925" cy="9425"/>
              </a:xfrm>
              <a:custGeom>
                <a:rect b="b" l="l" r="r" t="t"/>
                <a:pathLst>
                  <a:path extrusionOk="0" h="377" w="1557">
                    <a:moveTo>
                      <a:pt x="1290" y="1"/>
                    </a:moveTo>
                    <a:cubicBezTo>
                      <a:pt x="1149" y="1"/>
                      <a:pt x="960" y="18"/>
                      <a:pt x="756" y="53"/>
                    </a:cubicBezTo>
                    <a:cubicBezTo>
                      <a:pt x="333" y="125"/>
                      <a:pt x="0" y="244"/>
                      <a:pt x="13" y="318"/>
                    </a:cubicBezTo>
                    <a:cubicBezTo>
                      <a:pt x="20" y="357"/>
                      <a:pt x="117" y="377"/>
                      <a:pt x="267" y="377"/>
                    </a:cubicBezTo>
                    <a:cubicBezTo>
                      <a:pt x="408" y="377"/>
                      <a:pt x="597" y="359"/>
                      <a:pt x="802" y="325"/>
                    </a:cubicBezTo>
                    <a:cubicBezTo>
                      <a:pt x="1224" y="253"/>
                      <a:pt x="1556" y="134"/>
                      <a:pt x="1543" y="59"/>
                    </a:cubicBezTo>
                    <a:cubicBezTo>
                      <a:pt x="1537" y="20"/>
                      <a:pt x="1440" y="1"/>
                      <a:pt x="1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4218650" y="1018500"/>
                <a:ext cx="531025" cy="2068125"/>
              </a:xfrm>
              <a:custGeom>
                <a:rect b="b" l="l" r="r" t="t"/>
                <a:pathLst>
                  <a:path extrusionOk="0" h="82725" w="21241">
                    <a:moveTo>
                      <a:pt x="10620" y="0"/>
                    </a:moveTo>
                    <a:cubicBezTo>
                      <a:pt x="4756" y="0"/>
                      <a:pt x="1" y="4755"/>
                      <a:pt x="1" y="10620"/>
                    </a:cubicBezTo>
                    <a:lnTo>
                      <a:pt x="1" y="82725"/>
                    </a:lnTo>
                    <a:lnTo>
                      <a:pt x="21241" y="82725"/>
                    </a:lnTo>
                    <a:lnTo>
                      <a:pt x="21241" y="10620"/>
                    </a:lnTo>
                    <a:cubicBezTo>
                      <a:pt x="21241" y="4755"/>
                      <a:pt x="16486" y="0"/>
                      <a:pt x="10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4218650" y="1018500"/>
                <a:ext cx="531025" cy="2068125"/>
              </a:xfrm>
              <a:custGeom>
                <a:rect b="b" l="l" r="r" t="t"/>
                <a:pathLst>
                  <a:path extrusionOk="0" h="82725" w="21241">
                    <a:moveTo>
                      <a:pt x="10620" y="0"/>
                    </a:moveTo>
                    <a:cubicBezTo>
                      <a:pt x="4756" y="0"/>
                      <a:pt x="1" y="4755"/>
                      <a:pt x="1" y="10620"/>
                    </a:cubicBezTo>
                    <a:lnTo>
                      <a:pt x="1" y="82725"/>
                    </a:lnTo>
                    <a:lnTo>
                      <a:pt x="21241" y="82725"/>
                    </a:lnTo>
                    <a:lnTo>
                      <a:pt x="21241" y="10620"/>
                    </a:lnTo>
                    <a:cubicBezTo>
                      <a:pt x="21241" y="4755"/>
                      <a:pt x="16486" y="0"/>
                      <a:pt x="10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4218650" y="1251625"/>
                <a:ext cx="529425" cy="6950"/>
              </a:xfrm>
              <a:custGeom>
                <a:rect b="b" l="l" r="r" t="t"/>
                <a:pathLst>
                  <a:path extrusionOk="0" h="278" w="21177">
                    <a:moveTo>
                      <a:pt x="10588" y="1"/>
                    </a:moveTo>
                    <a:cubicBezTo>
                      <a:pt x="4741" y="1"/>
                      <a:pt x="1" y="63"/>
                      <a:pt x="1" y="139"/>
                    </a:cubicBezTo>
                    <a:cubicBezTo>
                      <a:pt x="1" y="215"/>
                      <a:pt x="4739" y="278"/>
                      <a:pt x="10588" y="278"/>
                    </a:cubicBezTo>
                    <a:cubicBezTo>
                      <a:pt x="16437" y="278"/>
                      <a:pt x="21176" y="215"/>
                      <a:pt x="21176" y="139"/>
                    </a:cubicBezTo>
                    <a:cubicBezTo>
                      <a:pt x="21176" y="63"/>
                      <a:pt x="16434" y="1"/>
                      <a:pt x="10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4218650" y="1711850"/>
                <a:ext cx="529425" cy="6925"/>
              </a:xfrm>
              <a:custGeom>
                <a:rect b="b" l="l" r="r" t="t"/>
                <a:pathLst>
                  <a:path extrusionOk="0" h="277" w="21177">
                    <a:moveTo>
                      <a:pt x="10588" y="1"/>
                    </a:moveTo>
                    <a:cubicBezTo>
                      <a:pt x="4741" y="1"/>
                      <a:pt x="1" y="62"/>
                      <a:pt x="1" y="138"/>
                    </a:cubicBezTo>
                    <a:cubicBezTo>
                      <a:pt x="1" y="215"/>
                      <a:pt x="4739" y="277"/>
                      <a:pt x="10588" y="277"/>
                    </a:cubicBezTo>
                    <a:cubicBezTo>
                      <a:pt x="16437" y="277"/>
                      <a:pt x="21176" y="215"/>
                      <a:pt x="21176" y="138"/>
                    </a:cubicBezTo>
                    <a:cubicBezTo>
                      <a:pt x="21176" y="62"/>
                      <a:pt x="16434" y="1"/>
                      <a:pt x="10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4362400" y="1255100"/>
                <a:ext cx="6925" cy="460200"/>
              </a:xfrm>
              <a:custGeom>
                <a:rect b="b" l="l" r="r" t="t"/>
                <a:pathLst>
                  <a:path extrusionOk="0" h="18408" w="277">
                    <a:moveTo>
                      <a:pt x="139" y="0"/>
                    </a:moveTo>
                    <a:cubicBezTo>
                      <a:pt x="62" y="0"/>
                      <a:pt x="1" y="4123"/>
                      <a:pt x="1" y="9205"/>
                    </a:cubicBezTo>
                    <a:cubicBezTo>
                      <a:pt x="1" y="14288"/>
                      <a:pt x="62" y="18408"/>
                      <a:pt x="139" y="18408"/>
                    </a:cubicBezTo>
                    <a:cubicBezTo>
                      <a:pt x="215" y="18408"/>
                      <a:pt x="277" y="14289"/>
                      <a:pt x="277" y="9205"/>
                    </a:cubicBezTo>
                    <a:cubicBezTo>
                      <a:pt x="277" y="4121"/>
                      <a:pt x="21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4428075" y="1370275"/>
                <a:ext cx="38875" cy="37400"/>
              </a:xfrm>
              <a:custGeom>
                <a:rect b="b" l="l" r="r" t="t"/>
                <a:pathLst>
                  <a:path extrusionOk="0" h="1496" w="1555">
                    <a:moveTo>
                      <a:pt x="749" y="1"/>
                    </a:moveTo>
                    <a:cubicBezTo>
                      <a:pt x="336" y="1"/>
                      <a:pt x="1" y="335"/>
                      <a:pt x="1" y="748"/>
                    </a:cubicBezTo>
                    <a:cubicBezTo>
                      <a:pt x="1" y="1051"/>
                      <a:pt x="183" y="1323"/>
                      <a:pt x="463" y="1438"/>
                    </a:cubicBezTo>
                    <a:cubicBezTo>
                      <a:pt x="555" y="1477"/>
                      <a:pt x="652" y="1495"/>
                      <a:pt x="748" y="1495"/>
                    </a:cubicBezTo>
                    <a:cubicBezTo>
                      <a:pt x="943" y="1495"/>
                      <a:pt x="1134" y="1419"/>
                      <a:pt x="1277" y="1277"/>
                    </a:cubicBezTo>
                    <a:cubicBezTo>
                      <a:pt x="1491" y="1063"/>
                      <a:pt x="1554" y="742"/>
                      <a:pt x="1439" y="462"/>
                    </a:cubicBezTo>
                    <a:cubicBezTo>
                      <a:pt x="1323" y="183"/>
                      <a:pt x="1051" y="1"/>
                      <a:pt x="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4428075" y="1529425"/>
                <a:ext cx="38875" cy="37400"/>
              </a:xfrm>
              <a:custGeom>
                <a:rect b="b" l="l" r="r" t="t"/>
                <a:pathLst>
                  <a:path extrusionOk="0" h="1496" w="1555">
                    <a:moveTo>
                      <a:pt x="749" y="1"/>
                    </a:moveTo>
                    <a:cubicBezTo>
                      <a:pt x="336" y="1"/>
                      <a:pt x="1" y="334"/>
                      <a:pt x="1" y="747"/>
                    </a:cubicBezTo>
                    <a:cubicBezTo>
                      <a:pt x="1" y="1050"/>
                      <a:pt x="183" y="1322"/>
                      <a:pt x="463" y="1438"/>
                    </a:cubicBezTo>
                    <a:cubicBezTo>
                      <a:pt x="555" y="1477"/>
                      <a:pt x="652" y="1495"/>
                      <a:pt x="748" y="1495"/>
                    </a:cubicBezTo>
                    <a:cubicBezTo>
                      <a:pt x="943" y="1495"/>
                      <a:pt x="1134" y="1419"/>
                      <a:pt x="1277" y="1276"/>
                    </a:cubicBezTo>
                    <a:cubicBezTo>
                      <a:pt x="1491" y="1063"/>
                      <a:pt x="1554" y="741"/>
                      <a:pt x="1439" y="461"/>
                    </a:cubicBezTo>
                    <a:cubicBezTo>
                      <a:pt x="1323" y="183"/>
                      <a:pt x="1051" y="1"/>
                      <a:pt x="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4218650" y="2647900"/>
                <a:ext cx="529425" cy="6950"/>
              </a:xfrm>
              <a:custGeom>
                <a:rect b="b" l="l" r="r" t="t"/>
                <a:pathLst>
                  <a:path extrusionOk="0" h="278" w="21177">
                    <a:moveTo>
                      <a:pt x="10588" y="0"/>
                    </a:moveTo>
                    <a:cubicBezTo>
                      <a:pt x="4741" y="0"/>
                      <a:pt x="1" y="63"/>
                      <a:pt x="1" y="139"/>
                    </a:cubicBezTo>
                    <a:cubicBezTo>
                      <a:pt x="1" y="215"/>
                      <a:pt x="4739" y="277"/>
                      <a:pt x="10588" y="277"/>
                    </a:cubicBezTo>
                    <a:cubicBezTo>
                      <a:pt x="16437" y="277"/>
                      <a:pt x="21176" y="215"/>
                      <a:pt x="21176" y="139"/>
                    </a:cubicBezTo>
                    <a:cubicBezTo>
                      <a:pt x="21176" y="63"/>
                      <a:pt x="16434" y="0"/>
                      <a:pt x="10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4362400" y="2191175"/>
                <a:ext cx="6925" cy="460200"/>
              </a:xfrm>
              <a:custGeom>
                <a:rect b="b" l="l" r="r" t="t"/>
                <a:pathLst>
                  <a:path extrusionOk="0" h="18408" w="277">
                    <a:moveTo>
                      <a:pt x="139" y="0"/>
                    </a:moveTo>
                    <a:cubicBezTo>
                      <a:pt x="62" y="0"/>
                      <a:pt x="1" y="4121"/>
                      <a:pt x="1" y="9205"/>
                    </a:cubicBezTo>
                    <a:cubicBezTo>
                      <a:pt x="1" y="14288"/>
                      <a:pt x="62" y="18408"/>
                      <a:pt x="139" y="18408"/>
                    </a:cubicBezTo>
                    <a:cubicBezTo>
                      <a:pt x="215" y="18408"/>
                      <a:pt x="277" y="14289"/>
                      <a:pt x="277" y="9205"/>
                    </a:cubicBezTo>
                    <a:cubicBezTo>
                      <a:pt x="277" y="4120"/>
                      <a:pt x="215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4428075" y="2306350"/>
                <a:ext cx="37425" cy="37375"/>
              </a:xfrm>
              <a:custGeom>
                <a:rect b="b" l="l" r="r" t="t"/>
                <a:pathLst>
                  <a:path extrusionOk="0" h="1495" w="1497">
                    <a:moveTo>
                      <a:pt x="749" y="0"/>
                    </a:moveTo>
                    <a:cubicBezTo>
                      <a:pt x="336" y="0"/>
                      <a:pt x="1" y="335"/>
                      <a:pt x="1" y="748"/>
                    </a:cubicBezTo>
                    <a:cubicBezTo>
                      <a:pt x="1" y="1160"/>
                      <a:pt x="336" y="1495"/>
                      <a:pt x="749" y="1495"/>
                    </a:cubicBezTo>
                    <a:cubicBezTo>
                      <a:pt x="1162" y="1495"/>
                      <a:pt x="1496" y="1160"/>
                      <a:pt x="1496" y="748"/>
                    </a:cubicBezTo>
                    <a:cubicBezTo>
                      <a:pt x="1496" y="335"/>
                      <a:pt x="1162" y="0"/>
                      <a:pt x="7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428075" y="2465475"/>
                <a:ext cx="37425" cy="37400"/>
              </a:xfrm>
              <a:custGeom>
                <a:rect b="b" l="l" r="r" t="t"/>
                <a:pathLst>
                  <a:path extrusionOk="0" h="1496" w="1497">
                    <a:moveTo>
                      <a:pt x="749" y="0"/>
                    </a:moveTo>
                    <a:cubicBezTo>
                      <a:pt x="336" y="0"/>
                      <a:pt x="1" y="335"/>
                      <a:pt x="1" y="748"/>
                    </a:cubicBezTo>
                    <a:cubicBezTo>
                      <a:pt x="1" y="1161"/>
                      <a:pt x="336" y="1496"/>
                      <a:pt x="749" y="1496"/>
                    </a:cubicBezTo>
                    <a:cubicBezTo>
                      <a:pt x="1162" y="1496"/>
                      <a:pt x="1496" y="1161"/>
                      <a:pt x="1496" y="748"/>
                    </a:cubicBezTo>
                    <a:cubicBezTo>
                      <a:pt x="1496" y="335"/>
                      <a:pt x="1162" y="0"/>
                      <a:pt x="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4218650" y="2184050"/>
                <a:ext cx="529425" cy="6925"/>
              </a:xfrm>
              <a:custGeom>
                <a:rect b="b" l="l" r="r" t="t"/>
                <a:pathLst>
                  <a:path extrusionOk="0" h="277" w="21177">
                    <a:moveTo>
                      <a:pt x="10589" y="0"/>
                    </a:moveTo>
                    <a:cubicBezTo>
                      <a:pt x="4740" y="0"/>
                      <a:pt x="1" y="63"/>
                      <a:pt x="1" y="139"/>
                    </a:cubicBezTo>
                    <a:cubicBezTo>
                      <a:pt x="1" y="215"/>
                      <a:pt x="4743" y="276"/>
                      <a:pt x="10589" y="276"/>
                    </a:cubicBezTo>
                    <a:cubicBezTo>
                      <a:pt x="16436" y="276"/>
                      <a:pt x="21176" y="215"/>
                      <a:pt x="21176" y="139"/>
                    </a:cubicBezTo>
                    <a:cubicBezTo>
                      <a:pt x="21176" y="62"/>
                      <a:pt x="16437" y="0"/>
                      <a:pt x="105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4597375" y="1727300"/>
                <a:ext cx="6900" cy="460225"/>
              </a:xfrm>
              <a:custGeom>
                <a:rect b="b" l="l" r="r" t="t"/>
                <a:pathLst>
                  <a:path extrusionOk="0" h="18409" w="276">
                    <a:moveTo>
                      <a:pt x="139" y="1"/>
                    </a:moveTo>
                    <a:cubicBezTo>
                      <a:pt x="63" y="1"/>
                      <a:pt x="0" y="4122"/>
                      <a:pt x="0" y="9206"/>
                    </a:cubicBezTo>
                    <a:cubicBezTo>
                      <a:pt x="0" y="14288"/>
                      <a:pt x="63" y="18409"/>
                      <a:pt x="139" y="18409"/>
                    </a:cubicBezTo>
                    <a:cubicBezTo>
                      <a:pt x="216" y="18409"/>
                      <a:pt x="276" y="14290"/>
                      <a:pt x="276" y="9206"/>
                    </a:cubicBezTo>
                    <a:cubicBezTo>
                      <a:pt x="276" y="4121"/>
                      <a:pt x="214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4499750" y="1842500"/>
                <a:ext cx="38900" cy="37375"/>
              </a:xfrm>
              <a:custGeom>
                <a:rect b="b" l="l" r="r" t="t"/>
                <a:pathLst>
                  <a:path extrusionOk="0" h="1495" w="1556">
                    <a:moveTo>
                      <a:pt x="807" y="0"/>
                    </a:moveTo>
                    <a:cubicBezTo>
                      <a:pt x="505" y="0"/>
                      <a:pt x="233" y="183"/>
                      <a:pt x="117" y="462"/>
                    </a:cubicBezTo>
                    <a:cubicBezTo>
                      <a:pt x="1" y="741"/>
                      <a:pt x="65" y="1062"/>
                      <a:pt x="279" y="1275"/>
                    </a:cubicBezTo>
                    <a:cubicBezTo>
                      <a:pt x="422" y="1419"/>
                      <a:pt x="614" y="1495"/>
                      <a:pt x="808" y="1495"/>
                    </a:cubicBezTo>
                    <a:cubicBezTo>
                      <a:pt x="904" y="1495"/>
                      <a:pt x="1001" y="1476"/>
                      <a:pt x="1094" y="1438"/>
                    </a:cubicBezTo>
                    <a:cubicBezTo>
                      <a:pt x="1373" y="1323"/>
                      <a:pt x="1555" y="1050"/>
                      <a:pt x="1555" y="748"/>
                    </a:cubicBezTo>
                    <a:cubicBezTo>
                      <a:pt x="1555" y="335"/>
                      <a:pt x="1220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4499750" y="2001625"/>
                <a:ext cx="38900" cy="37375"/>
              </a:xfrm>
              <a:custGeom>
                <a:rect b="b" l="l" r="r" t="t"/>
                <a:pathLst>
                  <a:path extrusionOk="0" h="1495" w="1556">
                    <a:moveTo>
                      <a:pt x="807" y="0"/>
                    </a:moveTo>
                    <a:cubicBezTo>
                      <a:pt x="505" y="0"/>
                      <a:pt x="233" y="182"/>
                      <a:pt x="117" y="462"/>
                    </a:cubicBezTo>
                    <a:cubicBezTo>
                      <a:pt x="1" y="740"/>
                      <a:pt x="65" y="1062"/>
                      <a:pt x="279" y="1276"/>
                    </a:cubicBezTo>
                    <a:cubicBezTo>
                      <a:pt x="422" y="1419"/>
                      <a:pt x="613" y="1495"/>
                      <a:pt x="808" y="1495"/>
                    </a:cubicBezTo>
                    <a:cubicBezTo>
                      <a:pt x="904" y="1495"/>
                      <a:pt x="1001" y="1476"/>
                      <a:pt x="1094" y="1438"/>
                    </a:cubicBezTo>
                    <a:cubicBezTo>
                      <a:pt x="1373" y="1323"/>
                      <a:pt x="1555" y="1049"/>
                      <a:pt x="1555" y="748"/>
                    </a:cubicBezTo>
                    <a:cubicBezTo>
                      <a:pt x="1555" y="335"/>
                      <a:pt x="1220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4588775" y="1074800"/>
                <a:ext cx="126500" cy="225750"/>
              </a:xfrm>
              <a:custGeom>
                <a:rect b="b" l="l" r="r" t="t"/>
                <a:pathLst>
                  <a:path extrusionOk="0" h="9030" w="5060">
                    <a:moveTo>
                      <a:pt x="34" y="1"/>
                    </a:moveTo>
                    <a:cubicBezTo>
                      <a:pt x="30" y="1"/>
                      <a:pt x="27" y="2"/>
                      <a:pt x="26" y="3"/>
                    </a:cubicBezTo>
                    <a:cubicBezTo>
                      <a:pt x="0" y="48"/>
                      <a:pt x="535" y="333"/>
                      <a:pt x="1255" y="969"/>
                    </a:cubicBezTo>
                    <a:cubicBezTo>
                      <a:pt x="1620" y="1280"/>
                      <a:pt x="2004" y="1706"/>
                      <a:pt x="2400" y="2198"/>
                    </a:cubicBezTo>
                    <a:cubicBezTo>
                      <a:pt x="2813" y="2748"/>
                      <a:pt x="3176" y="3335"/>
                      <a:pt x="3487" y="3948"/>
                    </a:cubicBezTo>
                    <a:cubicBezTo>
                      <a:pt x="4142" y="5261"/>
                      <a:pt x="4500" y="6554"/>
                      <a:pt x="4710" y="7494"/>
                    </a:cubicBezTo>
                    <a:cubicBezTo>
                      <a:pt x="4917" y="8434"/>
                      <a:pt x="4994" y="9030"/>
                      <a:pt x="5039" y="9030"/>
                    </a:cubicBezTo>
                    <a:cubicBezTo>
                      <a:pt x="5040" y="9030"/>
                      <a:pt x="5040" y="9030"/>
                      <a:pt x="5040" y="9030"/>
                    </a:cubicBezTo>
                    <a:cubicBezTo>
                      <a:pt x="5059" y="9028"/>
                      <a:pt x="5059" y="8878"/>
                      <a:pt x="5043" y="8604"/>
                    </a:cubicBezTo>
                    <a:cubicBezTo>
                      <a:pt x="5029" y="8332"/>
                      <a:pt x="4981" y="7939"/>
                      <a:pt x="4902" y="7457"/>
                    </a:cubicBezTo>
                    <a:cubicBezTo>
                      <a:pt x="4737" y="6496"/>
                      <a:pt x="4404" y="5169"/>
                      <a:pt x="3734" y="3825"/>
                    </a:cubicBezTo>
                    <a:cubicBezTo>
                      <a:pt x="3415" y="3193"/>
                      <a:pt x="3036" y="2597"/>
                      <a:pt x="2600" y="2042"/>
                    </a:cubicBezTo>
                    <a:cubicBezTo>
                      <a:pt x="2182" y="1543"/>
                      <a:pt x="1772" y="1119"/>
                      <a:pt x="1381" y="821"/>
                    </a:cubicBezTo>
                    <a:cubicBezTo>
                      <a:pt x="1196" y="658"/>
                      <a:pt x="1006" y="540"/>
                      <a:pt x="846" y="431"/>
                    </a:cubicBezTo>
                    <a:cubicBezTo>
                      <a:pt x="710" y="333"/>
                      <a:pt x="566" y="247"/>
                      <a:pt x="416" y="174"/>
                    </a:cubicBezTo>
                    <a:cubicBezTo>
                      <a:pt x="200" y="61"/>
                      <a:pt x="66" y="1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4499425" y="1050800"/>
                <a:ext cx="38925" cy="9425"/>
              </a:xfrm>
              <a:custGeom>
                <a:rect b="b" l="l" r="r" t="t"/>
                <a:pathLst>
                  <a:path extrusionOk="0" h="377" w="1557">
                    <a:moveTo>
                      <a:pt x="267" y="1"/>
                    </a:moveTo>
                    <a:cubicBezTo>
                      <a:pt x="117" y="1"/>
                      <a:pt x="20" y="20"/>
                      <a:pt x="14" y="59"/>
                    </a:cubicBezTo>
                    <a:cubicBezTo>
                      <a:pt x="1" y="134"/>
                      <a:pt x="333" y="253"/>
                      <a:pt x="756" y="325"/>
                    </a:cubicBezTo>
                    <a:cubicBezTo>
                      <a:pt x="961" y="359"/>
                      <a:pt x="1149" y="377"/>
                      <a:pt x="1290" y="377"/>
                    </a:cubicBezTo>
                    <a:cubicBezTo>
                      <a:pt x="1440" y="377"/>
                      <a:pt x="1537" y="357"/>
                      <a:pt x="1544" y="318"/>
                    </a:cubicBezTo>
                    <a:cubicBezTo>
                      <a:pt x="1557" y="244"/>
                      <a:pt x="1225" y="125"/>
                      <a:pt x="803" y="53"/>
                    </a:cubicBezTo>
                    <a:cubicBezTo>
                      <a:pt x="597" y="18"/>
                      <a:pt x="409" y="1"/>
                      <a:pt x="2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3364800" y="238125"/>
                <a:ext cx="857250" cy="3413275"/>
              </a:xfrm>
              <a:custGeom>
                <a:rect b="b" l="l" r="r" t="t"/>
                <a:pathLst>
                  <a:path extrusionOk="0" h="136531" w="34290">
                    <a:moveTo>
                      <a:pt x="15343" y="0"/>
                    </a:moveTo>
                    <a:cubicBezTo>
                      <a:pt x="13406" y="0"/>
                      <a:pt x="11640" y="1104"/>
                      <a:pt x="10792" y="2845"/>
                    </a:cubicBezTo>
                    <a:lnTo>
                      <a:pt x="3343" y="16905"/>
                    </a:lnTo>
                    <a:cubicBezTo>
                      <a:pt x="1147" y="21048"/>
                      <a:pt x="1" y="25664"/>
                      <a:pt x="1" y="30352"/>
                    </a:cubicBezTo>
                    <a:lnTo>
                      <a:pt x="1" y="128187"/>
                    </a:lnTo>
                    <a:lnTo>
                      <a:pt x="13062" y="136530"/>
                    </a:lnTo>
                    <a:lnTo>
                      <a:pt x="22117" y="136530"/>
                    </a:lnTo>
                    <a:lnTo>
                      <a:pt x="34289" y="128187"/>
                    </a:lnTo>
                    <a:lnTo>
                      <a:pt x="34289" y="30784"/>
                    </a:lnTo>
                    <a:cubicBezTo>
                      <a:pt x="34289" y="26290"/>
                      <a:pt x="33235" y="21858"/>
                      <a:pt x="31211" y="17846"/>
                    </a:cubicBezTo>
                    <a:lnTo>
                      <a:pt x="23611" y="2782"/>
                    </a:lnTo>
                    <a:cubicBezTo>
                      <a:pt x="22750" y="1076"/>
                      <a:pt x="21002" y="0"/>
                      <a:pt x="190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2543450" y="1788275"/>
                <a:ext cx="821375" cy="1459900"/>
              </a:xfrm>
              <a:custGeom>
                <a:rect b="b" l="l" r="r" t="t"/>
                <a:pathLst>
                  <a:path extrusionOk="0" h="58396" w="32855">
                    <a:moveTo>
                      <a:pt x="32855" y="0"/>
                    </a:moveTo>
                    <a:cubicBezTo>
                      <a:pt x="32855" y="0"/>
                      <a:pt x="27481" y="23309"/>
                      <a:pt x="13740" y="33614"/>
                    </a:cubicBezTo>
                    <a:cubicBezTo>
                      <a:pt x="0" y="43920"/>
                      <a:pt x="0" y="58396"/>
                      <a:pt x="0" y="58396"/>
                    </a:cubicBezTo>
                    <a:lnTo>
                      <a:pt x="32855" y="58396"/>
                    </a:lnTo>
                    <a:lnTo>
                      <a:pt x="328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4222025" y="1788275"/>
                <a:ext cx="821375" cy="1459900"/>
              </a:xfrm>
              <a:custGeom>
                <a:rect b="b" l="l" r="r" t="t"/>
                <a:pathLst>
                  <a:path extrusionOk="0" h="58396" w="32855">
                    <a:moveTo>
                      <a:pt x="0" y="0"/>
                    </a:moveTo>
                    <a:lnTo>
                      <a:pt x="0" y="58396"/>
                    </a:lnTo>
                    <a:lnTo>
                      <a:pt x="32855" y="58396"/>
                    </a:lnTo>
                    <a:cubicBezTo>
                      <a:pt x="32855" y="58396"/>
                      <a:pt x="32855" y="43920"/>
                      <a:pt x="19115" y="33614"/>
                    </a:cubicBezTo>
                    <a:cubicBezTo>
                      <a:pt x="5374" y="2330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2543450" y="1788275"/>
                <a:ext cx="821375" cy="1459900"/>
              </a:xfrm>
              <a:custGeom>
                <a:rect b="b" l="l" r="r" t="t"/>
                <a:pathLst>
                  <a:path extrusionOk="0" h="58396" w="32855">
                    <a:moveTo>
                      <a:pt x="32855" y="0"/>
                    </a:moveTo>
                    <a:cubicBezTo>
                      <a:pt x="32855" y="0"/>
                      <a:pt x="27481" y="23309"/>
                      <a:pt x="13740" y="33614"/>
                    </a:cubicBezTo>
                    <a:cubicBezTo>
                      <a:pt x="0" y="43920"/>
                      <a:pt x="0" y="58396"/>
                      <a:pt x="0" y="58396"/>
                    </a:cubicBezTo>
                    <a:lnTo>
                      <a:pt x="32855" y="58396"/>
                    </a:lnTo>
                    <a:lnTo>
                      <a:pt x="32855" y="0"/>
                    </a:lnTo>
                    <a:close/>
                  </a:path>
                </a:pathLst>
              </a:custGeom>
              <a:solidFill>
                <a:schemeClr val="accent2">
                  <a:alpha val="232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4222025" y="1788275"/>
                <a:ext cx="821375" cy="1459900"/>
              </a:xfrm>
              <a:custGeom>
                <a:rect b="b" l="l" r="r" t="t"/>
                <a:pathLst>
                  <a:path extrusionOk="0" h="58396" w="32855">
                    <a:moveTo>
                      <a:pt x="0" y="0"/>
                    </a:moveTo>
                    <a:lnTo>
                      <a:pt x="0" y="58396"/>
                    </a:lnTo>
                    <a:lnTo>
                      <a:pt x="32855" y="58396"/>
                    </a:lnTo>
                    <a:cubicBezTo>
                      <a:pt x="32855" y="58396"/>
                      <a:pt x="32855" y="43920"/>
                      <a:pt x="19115" y="33614"/>
                    </a:cubicBezTo>
                    <a:cubicBezTo>
                      <a:pt x="5374" y="2330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alpha val="232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3567350" y="766300"/>
                <a:ext cx="452150" cy="310500"/>
              </a:xfrm>
              <a:custGeom>
                <a:rect b="b" l="l" r="r" t="t"/>
                <a:pathLst>
                  <a:path extrusionOk="0" h="12420" w="18086">
                    <a:moveTo>
                      <a:pt x="6210" y="0"/>
                    </a:moveTo>
                    <a:cubicBezTo>
                      <a:pt x="2781" y="0"/>
                      <a:pt x="0" y="2780"/>
                      <a:pt x="0" y="6210"/>
                    </a:cubicBezTo>
                    <a:cubicBezTo>
                      <a:pt x="0" y="9640"/>
                      <a:pt x="2781" y="12419"/>
                      <a:pt x="6210" y="12419"/>
                    </a:cubicBezTo>
                    <a:lnTo>
                      <a:pt x="11876" y="12419"/>
                    </a:lnTo>
                    <a:cubicBezTo>
                      <a:pt x="15305" y="12419"/>
                      <a:pt x="18086" y="9640"/>
                      <a:pt x="18086" y="6210"/>
                    </a:cubicBezTo>
                    <a:cubicBezTo>
                      <a:pt x="18086" y="2780"/>
                      <a:pt x="15305" y="0"/>
                      <a:pt x="118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3364800" y="3356850"/>
                <a:ext cx="857250" cy="294550"/>
              </a:xfrm>
              <a:custGeom>
                <a:rect b="b" l="l" r="r" t="t"/>
                <a:pathLst>
                  <a:path extrusionOk="0" h="11782" w="34290">
                    <a:moveTo>
                      <a:pt x="1" y="0"/>
                    </a:moveTo>
                    <a:lnTo>
                      <a:pt x="1" y="3438"/>
                    </a:lnTo>
                    <a:lnTo>
                      <a:pt x="13062" y="11781"/>
                    </a:lnTo>
                    <a:lnTo>
                      <a:pt x="22117" y="11781"/>
                    </a:lnTo>
                    <a:lnTo>
                      <a:pt x="34289" y="3438"/>
                    </a:lnTo>
                    <a:lnTo>
                      <a:pt x="34289" y="0"/>
                    </a:lnTo>
                    <a:close/>
                  </a:path>
                </a:pathLst>
              </a:custGeom>
              <a:solidFill>
                <a:schemeClr val="accent2">
                  <a:alpha val="232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9" name="Google Shape;539;p37"/>
          <p:cNvSpPr txBox="1"/>
          <p:nvPr>
            <p:ph type="title"/>
          </p:nvPr>
        </p:nvSpPr>
        <p:spPr>
          <a:xfrm>
            <a:off x="1281450" y="2865750"/>
            <a:ext cx="658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Businesses loaned over 150k</a:t>
            </a:r>
            <a:endParaRPr/>
          </a:p>
        </p:txBody>
      </p:sp>
      <p:sp>
        <p:nvSpPr>
          <p:cNvPr id="540" name="Google Shape;540;p37"/>
          <p:cNvSpPr txBox="1"/>
          <p:nvPr>
            <p:ph idx="1" type="subTitle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Rural Entries: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136192 </a:t>
            </a:r>
            <a:endParaRPr/>
          </a:p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Entries: </a:t>
            </a: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738629 </a:t>
            </a:r>
            <a:endParaRPr/>
          </a:p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"/>
          <p:cNvSpPr txBox="1"/>
          <p:nvPr>
            <p:ph idx="2" type="title"/>
          </p:nvPr>
        </p:nvSpPr>
        <p:spPr>
          <a:xfrm>
            <a:off x="361825" y="691825"/>
            <a:ext cx="2650500" cy="15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2" name="Google Shape;542;p37"/>
          <p:cNvSpPr txBox="1"/>
          <p:nvPr/>
        </p:nvSpPr>
        <p:spPr>
          <a:xfrm>
            <a:off x="2206200" y="4815375"/>
            <a:ext cx="47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bel"/>
                <a:ea typeface="Abel"/>
                <a:cs typeface="Abel"/>
                <a:sym typeface="Abel"/>
              </a:rPr>
              <a:t>Data taken from </a:t>
            </a:r>
            <a:endParaRPr sz="11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/>
          <p:nvPr/>
        </p:nvSpPr>
        <p:spPr>
          <a:xfrm>
            <a:off x="226000" y="5042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bel"/>
                <a:ea typeface="Abel"/>
                <a:cs typeface="Abel"/>
                <a:sym typeface="Abel"/>
              </a:rPr>
              <a:t>Rural Businesses</a:t>
            </a:r>
            <a:endParaRPr b="1">
              <a:solidFill>
                <a:srgbClr val="38761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4816750" y="504250"/>
            <a:ext cx="3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Abel"/>
                <a:ea typeface="Abel"/>
                <a:cs typeface="Abel"/>
                <a:sym typeface="Abel"/>
              </a:rPr>
              <a:t>Urban Businesses</a:t>
            </a:r>
            <a:endParaRPr b="1">
              <a:solidFill>
                <a:srgbClr val="3C78D8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1974000" y="0"/>
            <a:ext cx="51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ighteous"/>
                <a:ea typeface="Righteous"/>
                <a:cs typeface="Righteous"/>
                <a:sym typeface="Righteous"/>
              </a:rPr>
              <a:t>Total Proceeds (Loans)</a:t>
            </a:r>
            <a:endParaRPr sz="3000">
              <a:latin typeface="Righteous"/>
              <a:ea typeface="Righteous"/>
              <a:cs typeface="Righteous"/>
              <a:sym typeface="Righteous"/>
            </a:endParaRPr>
          </a:p>
        </p:txBody>
      </p:sp>
      <p:graphicFrame>
        <p:nvGraphicFramePr>
          <p:cNvPr id="550" name="Google Shape;550;p38"/>
          <p:cNvGraphicFramePr/>
          <p:nvPr/>
        </p:nvGraphicFramePr>
        <p:xfrm>
          <a:off x="213300" y="427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{EF231AD1-2B3F-4E90-83C5-9C219CD6EFC1}</a:tableStyleId>
              </a:tblPr>
              <a:tblGrid>
                <a:gridCol w="1098350"/>
                <a:gridCol w="2925150"/>
              </a:tblGrid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R2 score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0.8544358249777163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E.V. Score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0.8544358295496426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1" name="Google Shape;551;p38"/>
          <p:cNvGraphicFramePr/>
          <p:nvPr/>
        </p:nvGraphicFramePr>
        <p:xfrm>
          <a:off x="4797700" y="425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{EF231AD1-2B3F-4E90-83C5-9C219CD6EFC1}</a:tableStyleId>
              </a:tblPr>
              <a:tblGrid>
                <a:gridCol w="1098350"/>
                <a:gridCol w="2937850"/>
              </a:tblGrid>
              <a:tr h="3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R2 score</a:t>
                      </a:r>
                      <a:endParaRPr sz="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0.7827286147409481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E.V. Score</a:t>
                      </a:r>
                      <a:endParaRPr sz="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0.7827286151769458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52" name="Google Shape;5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750" y="894535"/>
            <a:ext cx="3998100" cy="32602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3" name="Google Shape;5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00" y="894537"/>
            <a:ext cx="3998100" cy="32602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