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1CBD1-63B5-BF57-FB8E-79A0BC232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Movilidad Social </a:t>
            </a:r>
            <a:r>
              <a:rPr lang="es-MX" dirty="0"/>
              <a:t>y Educación: Un Enfoque a Través de </a:t>
            </a:r>
            <a:r>
              <a:rPr lang="es-MX" dirty="0" err="1"/>
              <a:t>Random</a:t>
            </a:r>
            <a:r>
              <a:rPr lang="es-MX" dirty="0"/>
              <a:t> Forest</a:t>
            </a:r>
            <a:r>
              <a:rPr lang="es-PE" dirty="0"/>
              <a:t> aplicado al Perú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34020B-808B-373E-BB09-B112C6EE3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5724" y="3906266"/>
            <a:ext cx="8673427" cy="1322587"/>
          </a:xfrm>
        </p:spPr>
        <p:txBody>
          <a:bodyPr/>
          <a:lstStyle/>
          <a:p>
            <a:r>
              <a:rPr lang="es-MX" dirty="0"/>
              <a:t>Fernando Mendoza</a:t>
            </a:r>
          </a:p>
          <a:p>
            <a:r>
              <a:rPr lang="es-MX" dirty="0"/>
              <a:t>3 de nov. de 2024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0396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B3FF3-6F62-A400-191C-C4FDC57F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F991F-8221-7F1C-FE48-863B41ECB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Motivación</a:t>
            </a:r>
          </a:p>
          <a:p>
            <a:r>
              <a:rPr lang="es-PE" dirty="0"/>
              <a:t>Variable dependiente: Indicador de movilidad social, Diferencia de del nivel educativo entre hijo con respecto a la cabeza de familia. </a:t>
            </a:r>
            <a:br>
              <a:rPr lang="es-PE" dirty="0"/>
            </a:br>
            <a:r>
              <a:rPr lang="es-PE" dirty="0"/>
              <a:t>[Ascendente, estática o descendente]</a:t>
            </a:r>
          </a:p>
        </p:txBody>
      </p:sp>
    </p:spTree>
    <p:extLst>
      <p:ext uri="{BB962C8B-B14F-4D97-AF65-F5344CB8AC3E}">
        <p14:creationId xmlns:p14="http://schemas.microsoft.com/office/powerpoint/2010/main" val="24929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DB762-7DB5-F4A7-58AE-214D66CE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Marco Teórico</a:t>
            </a:r>
            <a:br>
              <a:rPr lang="es-MX" dirty="0"/>
            </a:br>
            <a:r>
              <a:rPr lang="es-MX" dirty="0"/>
              <a:t>y Revisión de literatura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3C5A0C-1C63-3353-8028-3212F2F2B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Hout, M. (2015). A Summary of What We Know about Social Mobility</a:t>
            </a:r>
          </a:p>
          <a:p>
            <a:r>
              <a:rPr lang="en-US" dirty="0" err="1"/>
              <a:t>Bloise</a:t>
            </a:r>
            <a:r>
              <a:rPr lang="en-US" dirty="0"/>
              <a:t>, F., </a:t>
            </a:r>
            <a:r>
              <a:rPr lang="en-US" dirty="0" err="1"/>
              <a:t>Brunori</a:t>
            </a:r>
            <a:r>
              <a:rPr lang="en-US" dirty="0"/>
              <a:t>, P., &amp; </a:t>
            </a:r>
            <a:r>
              <a:rPr lang="en-US" dirty="0" err="1"/>
              <a:t>Piraino</a:t>
            </a:r>
            <a:r>
              <a:rPr lang="en-US" dirty="0"/>
              <a:t>, P. (2021). Estimating intergenerational income mobility on sub-optimal data: a machine learning approach</a:t>
            </a:r>
          </a:p>
          <a:p>
            <a:r>
              <a:rPr lang="en-US" dirty="0"/>
              <a:t>Solon, G. (1992). Intergenerational Income Mobility in the United States.</a:t>
            </a:r>
          </a:p>
          <a:p>
            <a:r>
              <a:rPr lang="en-US" dirty="0" err="1"/>
              <a:t>Corak</a:t>
            </a:r>
            <a:r>
              <a:rPr lang="en-US" dirty="0"/>
              <a:t>, M. (2006). Do Poor Children Become Poor Adults? Lessons for Public Policy from a Cross-Country Comparison of Generational Earnings Mobility</a:t>
            </a:r>
          </a:p>
          <a:p>
            <a:r>
              <a:rPr lang="en-US" dirty="0" err="1"/>
              <a:t>Corak</a:t>
            </a:r>
            <a:r>
              <a:rPr lang="en-US" dirty="0"/>
              <a:t>, M. (2013). Income Inequality, Equality of Opportunity, and Intergenerational Mobility</a:t>
            </a:r>
          </a:p>
          <a:p>
            <a:endParaRPr lang="en-US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5802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639B4-DE84-0080-2380-24672766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4B9831-17B8-7C2C-7653-71BC9160A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Movilidad = </a:t>
            </a:r>
            <a:r>
              <a:rPr lang="es-MX" dirty="0" err="1"/>
              <a:t>EducChild</a:t>
            </a:r>
            <a:r>
              <a:rPr lang="es-MX" dirty="0"/>
              <a:t> - </a:t>
            </a:r>
            <a:r>
              <a:rPr lang="es-MX" dirty="0" err="1"/>
              <a:t>EducHead</a:t>
            </a:r>
            <a:endParaRPr lang="es-MX" dirty="0"/>
          </a:p>
          <a:p>
            <a:r>
              <a:rPr lang="es-MX" dirty="0" err="1"/>
              <a:t>Enaho</a:t>
            </a:r>
            <a:r>
              <a:rPr lang="es-MX" dirty="0"/>
              <a:t> - Condiciones de vida y pobreza 2023</a:t>
            </a:r>
          </a:p>
          <a:p>
            <a:r>
              <a:rPr lang="es-PE" dirty="0"/>
              <a:t>Muestra 36 726 hogares</a:t>
            </a:r>
          </a:p>
          <a:p>
            <a:r>
              <a:rPr lang="es-PE" dirty="0"/>
              <a:t>Regresores: Características de la Vivienda y el Hogar (21) [Modulo 1], Características de los miembros del Hogar (34) [Modulo 2], Educación (43)[Módulo 3]</a:t>
            </a:r>
          </a:p>
        </p:txBody>
      </p:sp>
    </p:spTree>
    <p:extLst>
      <p:ext uri="{BB962C8B-B14F-4D97-AF65-F5344CB8AC3E}">
        <p14:creationId xmlns:p14="http://schemas.microsoft.com/office/powerpoint/2010/main" val="74937923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918</TotalTime>
  <Words>219</Words>
  <Application>Microsoft Office PowerPoint</Application>
  <PresentationFormat>Panorámica</PresentationFormat>
  <Paragraphs>18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Calibri Light</vt:lpstr>
      <vt:lpstr>Rockwell</vt:lpstr>
      <vt:lpstr>Wingdings</vt:lpstr>
      <vt:lpstr>Atlas</vt:lpstr>
      <vt:lpstr>Movilidad Social y Educación: Un Enfoque a Través de Random Forest aplicado al Perú</vt:lpstr>
      <vt:lpstr>Introducción</vt:lpstr>
      <vt:lpstr>Marco Teórico y Revisión de literatura</vt:lpstr>
      <vt:lpstr>Metodología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Fernando Miguel Mendoza Canal</dc:creator>
  <cp:lastModifiedBy>Fernando Miguel Mendoza Canal</cp:lastModifiedBy>
  <cp:revision>7</cp:revision>
  <dcterms:created xsi:type="dcterms:W3CDTF">2024-11-01T23:49:36Z</dcterms:created>
  <dcterms:modified xsi:type="dcterms:W3CDTF">2024-11-02T15:08:40Z</dcterms:modified>
</cp:coreProperties>
</file>