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6" d="100"/>
          <a:sy n="96" d="100"/>
        </p:scale>
        <p:origin x="3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817A8-AED3-4079-BE88-75A69CA3930A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E9FEF-8B83-484E-B180-C06E2B96ED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45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d528eac-6f3d-4645-898c-0c9c6386860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d528eac-6f3d-4645-898c-0c9c6386860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d528eac-6f3d-4645-898c-0c9c6386860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d528eac-6f3d-4645-898c-0c9c6386860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0"/>
            <a:ext cx="1488017" cy="694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For interaction</a:t>
            </a:r>
          </a:p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27/09/2022 11:22:48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3448" y="5389182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Angèle</a:t>
            </a:r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 MENDY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slicer ,slicer ,lineStackedColumnComboChart ,map ,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multiRowCard ,clusteredBarChart ,clusteredColumnChart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90</Words>
  <Application>Microsoft Office PowerPoint</Application>
  <PresentationFormat>Grand écran</PresentationFormat>
  <Paragraphs>48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 Analysis</vt:lpstr>
      <vt:lpstr>Overview</vt:lpstr>
      <vt:lpstr>Profit</vt:lpstr>
      <vt:lpstr>My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Angele Mendy</cp:lastModifiedBy>
  <cp:revision>5</cp:revision>
  <dcterms:created xsi:type="dcterms:W3CDTF">2016-09-04T11:54:55Z</dcterms:created>
  <dcterms:modified xsi:type="dcterms:W3CDTF">2022-09-27T12:24:08Z</dcterms:modified>
</cp:coreProperties>
</file>