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0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0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8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8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B700-9B3E-4941-A27C-46EF4EE4729A}" type="datetimeFigureOut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9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Nouveau 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Curvilinear, with warm colors. Flowing, unrealistic feel. By Alphonse </a:t>
            </a:r>
            <a:r>
              <a:rPr lang="en-US" dirty="0" err="1" smtClean="0"/>
              <a:t>Mucha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Variety of colors, retaining curvilinear forms. By John Gabriel Beckman.</a:t>
            </a:r>
            <a:endParaRPr lang="en-US" dirty="0"/>
          </a:p>
        </p:txBody>
      </p:sp>
      <p:pic>
        <p:nvPicPr>
          <p:cNvPr id="7" name="Content Placeholder 6" descr="Macintosh HD:private:var:folders:gf:gy2ks5kx3mbcjd08jhh5vvx40000gn:T:TemporaryItems:ArtNouveau-AlphonseMucha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4" b="1634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Macintosh HD:private:var:folders:gf:gy2ks5kx3mbcjd08jhh5vvx40000gn:T:TemporaryItems:ArtDeco-JohnGabrielBeckman.jpg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7" b="1635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45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Nouveau 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Expressionism: </a:t>
            </a:r>
            <a:r>
              <a:rPr lang="en-US" dirty="0" err="1" smtClean="0"/>
              <a:t>Musik</a:t>
            </a:r>
            <a:r>
              <a:rPr lang="en-US" dirty="0" smtClean="0"/>
              <a:t> </a:t>
            </a:r>
            <a:r>
              <a:rPr lang="en-US" dirty="0" err="1" smtClean="0"/>
              <a:t>Festwoche</a:t>
            </a:r>
            <a:r>
              <a:rPr lang="en-US" dirty="0" smtClean="0"/>
              <a:t>. Stark contrast </a:t>
            </a:r>
            <a:r>
              <a:rPr lang="en-US" smtClean="0"/>
              <a:t>between colors. </a:t>
            </a:r>
            <a:r>
              <a:rPr lang="en-US" dirty="0" smtClean="0"/>
              <a:t>by </a:t>
            </a:r>
            <a:r>
              <a:rPr lang="en-US" dirty="0" err="1" smtClean="0"/>
              <a:t>Egon</a:t>
            </a:r>
            <a:r>
              <a:rPr lang="en-US" dirty="0" smtClean="0"/>
              <a:t> </a:t>
            </a:r>
            <a:r>
              <a:rPr lang="en-US" dirty="0" err="1" smtClean="0"/>
              <a:t>Schiele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Modern Expressionism: Usage of multiple colors, emphasis on facial expression. By Victor Wang</a:t>
            </a:r>
            <a:endParaRPr lang="en-US" dirty="0"/>
          </a:p>
        </p:txBody>
      </p:sp>
      <p:pic>
        <p:nvPicPr>
          <p:cNvPr id="10" name="Content Placeholder 9" descr="detail.jp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3" r="19083"/>
          <a:stretch>
            <a:fillRect/>
          </a:stretch>
        </p:blipFill>
        <p:spPr/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1401" r="114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911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Salon Dada: Tristan </a:t>
            </a:r>
            <a:r>
              <a:rPr lang="en-US" dirty="0" err="1" smtClean="0"/>
              <a:t>Tzara</a:t>
            </a:r>
            <a:r>
              <a:rPr lang="en-US" dirty="0" smtClean="0"/>
              <a:t> – Disorganized, </a:t>
            </a:r>
            <a:r>
              <a:rPr lang="en-US" dirty="0" err="1" smtClean="0"/>
              <a:t>unorderly</a:t>
            </a:r>
            <a:r>
              <a:rPr lang="en-US" dirty="0" smtClean="0"/>
              <a:t>, and almost unrelated concepts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6933" b="16933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Image by Pablo </a:t>
            </a:r>
            <a:r>
              <a:rPr lang="en-US" dirty="0" err="1" smtClean="0"/>
              <a:t>Macalup</a:t>
            </a:r>
            <a:r>
              <a:rPr lang="en-US" dirty="0" err="1" smtClean="0"/>
              <a:t>ú</a:t>
            </a:r>
            <a:r>
              <a:rPr lang="en-US" dirty="0" smtClean="0"/>
              <a:t>: Similarly messy. Compilation of different </a:t>
            </a:r>
            <a:r>
              <a:rPr lang="en-US" smtClean="0"/>
              <a:t>Spanish words.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l="11685" r="116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444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92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Art Nouveau I</vt:lpstr>
      <vt:lpstr>Art Nouveau II</vt:lpstr>
      <vt:lpstr>Dada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Nouveau I</dc:title>
  <dc:creator>Xavier Luis Ablaza</dc:creator>
  <cp:lastModifiedBy>Xavier Luis Ablaza</cp:lastModifiedBy>
  <cp:revision>4</cp:revision>
  <dcterms:created xsi:type="dcterms:W3CDTF">2015-09-23T06:28:53Z</dcterms:created>
  <dcterms:modified xsi:type="dcterms:W3CDTF">2015-10-01T21:05:44Z</dcterms:modified>
</cp:coreProperties>
</file>