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5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0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0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1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1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8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2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4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8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B700-9B3E-4941-A27C-46EF4EE4729A}" type="datetimeFigureOut">
              <a:rPr lang="en-US" smtClean="0"/>
              <a:t>22/9/15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B700-9B3E-4941-A27C-46EF4EE4729A}" type="datetimeFigureOut">
              <a:rPr lang="en-US" smtClean="0"/>
              <a:t>22/9/15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F414D-CB6E-614B-8F7E-33A507740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9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 Nouveau 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Curvilinear, with warm colors. Flowing, unrealistic feel. By Alphonse </a:t>
            </a:r>
            <a:r>
              <a:rPr lang="en-US" dirty="0" err="1" smtClean="0"/>
              <a:t>Mucha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Variety of colors, retaining curvilinear forms. By John Gabriel Beckman.</a:t>
            </a:r>
            <a:endParaRPr lang="en-US" dirty="0"/>
          </a:p>
        </p:txBody>
      </p:sp>
      <p:pic>
        <p:nvPicPr>
          <p:cNvPr id="7" name="Content Placeholder 6" descr="Macintosh HD:private:var:folders:gf:gy2ks5kx3mbcjd08jhh5vvx40000gn:T:TemporaryItems:ArtNouveau-AlphonseMucha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44" b="16344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 descr="Macintosh HD:private:var:folders:gf:gy2ks5kx3mbcjd08jhh5vvx40000gn:T:TemporaryItems:ArtDeco-JohnGabrielBeckman.jpg"/>
          <p:cNvPicPr>
            <a:picLocks noGrp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7" b="1635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455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Art Nouveau 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Nouveau I</dc:title>
  <dc:creator>Xavier Luis Ablaza</dc:creator>
  <cp:lastModifiedBy>Xavier Luis Ablaza</cp:lastModifiedBy>
  <cp:revision>1</cp:revision>
  <dcterms:created xsi:type="dcterms:W3CDTF">2015-09-23T06:28:53Z</dcterms:created>
  <dcterms:modified xsi:type="dcterms:W3CDTF">2015-09-23T06:36:03Z</dcterms:modified>
</cp:coreProperties>
</file>