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B700-9B3E-4941-A27C-46EF4EE4729A}" type="datetimeFigureOut">
              <a:rPr lang="en-US" smtClean="0"/>
              <a:t>25/9/15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Nouveau 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Curvilinear, with warm colors. Flowing, unrealistic feel. By Alphonse </a:t>
            </a:r>
            <a:r>
              <a:rPr lang="en-US" dirty="0" err="1" smtClean="0"/>
              <a:t>Mucha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Variety of colors, retaining curvilinear forms. By John Gabriel Beckman.</a:t>
            </a:r>
            <a:endParaRPr lang="en-US" dirty="0"/>
          </a:p>
        </p:txBody>
      </p:sp>
      <p:pic>
        <p:nvPicPr>
          <p:cNvPr id="7" name="Content Placeholder 6" descr="Macintosh HD:private:var:folders:gf:gy2ks5kx3mbcjd08jhh5vvx40000gn:T:TemporaryItems:ArtNouveau-AlphonseMucha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4" b="1634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Macintosh HD:private:var:folders:gf:gy2ks5kx3mbcjd08jhh5vvx40000gn:T:TemporaryItems:ArtDeco-JohnGabrielBeckman.jp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 b="163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45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Nouveau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Expressionism: </a:t>
            </a:r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dirty="0" err="1" smtClean="0"/>
              <a:t>Festwoche</a:t>
            </a:r>
            <a:r>
              <a:rPr lang="en-US" dirty="0" smtClean="0"/>
              <a:t>. Stark contrast </a:t>
            </a:r>
            <a:r>
              <a:rPr lang="en-US" smtClean="0"/>
              <a:t>between colors. </a:t>
            </a:r>
            <a:r>
              <a:rPr lang="en-US" dirty="0" smtClean="0"/>
              <a:t>by </a:t>
            </a:r>
            <a:r>
              <a:rPr lang="en-US" dirty="0" err="1" smtClean="0"/>
              <a:t>Egon</a:t>
            </a:r>
            <a:r>
              <a:rPr lang="en-US" dirty="0" smtClean="0"/>
              <a:t> </a:t>
            </a:r>
            <a:r>
              <a:rPr lang="en-US" dirty="0" err="1" smtClean="0"/>
              <a:t>Schiele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Modern Expressionism: Usage of multiple colors, emphasis on facial expression. By Victor Wang</a:t>
            </a:r>
            <a:endParaRPr lang="en-US" dirty="0"/>
          </a:p>
        </p:txBody>
      </p:sp>
      <p:pic>
        <p:nvPicPr>
          <p:cNvPr id="10" name="Content Placeholder 9" descr="detail.jp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19083"/>
          <a:stretch>
            <a:fillRect/>
          </a:stretch>
        </p:blipFill>
        <p:spPr/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1401" r="11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911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Art Nouveau I</vt:lpstr>
      <vt:lpstr>Art Nouveau 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Nouveau I</dc:title>
  <dc:creator>Xavier Luis Ablaza</dc:creator>
  <cp:lastModifiedBy>Xavier Luis Ablaza</cp:lastModifiedBy>
  <cp:revision>3</cp:revision>
  <dcterms:created xsi:type="dcterms:W3CDTF">2015-09-23T06:28:53Z</dcterms:created>
  <dcterms:modified xsi:type="dcterms:W3CDTF">2015-09-25T23:58:48Z</dcterms:modified>
</cp:coreProperties>
</file>