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sldIdLst>
    <p:sldId id="355" r:id="rId2"/>
    <p:sldId id="375" r:id="rId3"/>
    <p:sldId id="376" r:id="rId4"/>
    <p:sldId id="377" r:id="rId5"/>
    <p:sldId id="378" r:id="rId6"/>
    <p:sldId id="379" r:id="rId7"/>
    <p:sldId id="380" r:id="rId8"/>
    <p:sldId id="381" r:id="rId9"/>
    <p:sldId id="3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3792" autoAdjust="0"/>
  </p:normalViewPr>
  <p:slideViewPr>
    <p:cSldViewPr snapToGrid="0">
      <p:cViewPr varScale="1">
        <p:scale>
          <a:sx n="63" d="100"/>
          <a:sy n="63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6BC5D-D72E-4C24-9D78-732403744C28}" type="datetimeFigureOut">
              <a:rPr lang="en-GB" smtClean="0"/>
              <a:t>04/02/2024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FB69-0459-412D-8033-2B1D614017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96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0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290-9C65-7AF9-1C37-F0A49482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9BF2-DD0F-1BE6-DA13-0E66FC771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168E-23AD-E40B-36E4-57F0216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B87C-0677-9EE8-0A35-10D8179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9C30-262A-A85F-7CD2-3A4DB533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328E-9881-6DD7-001A-9959B77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D8D46-4BD0-1F51-4D61-E0B6B850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6E7-26B7-4864-4992-386E09F0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4AD1-2240-99A1-8C36-24F493B3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7CDB9-A735-CC7D-2C8A-261470ED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9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1F395-54B8-1A14-BE11-B5E644BD1C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BFA5-5270-60EC-12FE-E5463C6B2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524E-B888-89F1-FD16-7A868728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72A8A-ABE4-49CE-7B94-BF45E01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3025B-1331-5993-AD14-71A192C3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48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CB6B-2917-235C-DE5C-4F084618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F891-4849-3F00-DA54-7050B884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D75F6-84E9-3037-0E83-0F69D5F4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046F-52F1-C63D-9B69-4B345126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DA884-581D-5038-F2AA-7BB0F0E1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0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5F59-86EA-E38F-D5C1-FE24D2D0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42017-3817-7808-373F-3BE58426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ABE8-266E-676E-2259-701449CC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7532D-D9BE-E55F-8B01-618BEC80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7FB4B-E54C-FE28-6BAD-3B542AB9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76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059D-9F9D-31ED-ED7E-F0426CE6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FCF-60CF-1082-86BB-AF0B6157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FA1A-4BD9-BAD2-EF82-BDACDA65C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D712-D5DD-CAFB-FD66-7C4B7E70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58CC-D88A-E5C0-1E90-A094B75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23BA-1DB6-924D-9E32-03B78F92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B8E3-DBB9-8757-4D3D-D793EB02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AB5C4-E297-FFD6-00DD-91C82BF4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D32F4-1160-323F-0B3B-AA86AC878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BC238-B5A1-6BC7-2A4F-4376716FF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F8A9A-5A2A-8B52-3BF2-318DDBAAF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A2ED3-A679-B4CA-1604-7166D3B7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B9FEBC-0FFE-94AF-25B1-536E1A9B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56960-1396-6F35-5EA1-644BBA9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6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500-7A28-491C-7241-964A76E3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6544-A3A9-0A2E-8DFF-45457F4A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733C8-045F-FCCC-F103-EBE8FC5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7B1EB-D3C5-2EC1-C54E-16BE91AA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8AEEF-5A07-7C78-8E63-F18BCC0C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22A0-4E73-7717-AC64-57574202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F143-9326-3CCA-DD9C-5CC9D89A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95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E417-5CF8-C58F-1021-9EDD70C5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A61A-1BC3-5D62-A4B1-7CB5B46C9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0496A-B563-D3F9-52FD-336C463E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3563-336D-5E4E-30F3-6234046F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3E237-B482-80A8-8A6A-C591E8B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BBD7-3FBC-126E-7181-2A2DC3D9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0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71D1-6F20-B62D-125F-0499D182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BA60E-0E35-D3DA-3BD4-1BFF5A43A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D4D59-F489-4F2E-1294-8B193EECE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B7418-0D4E-8C89-A651-F8961F88E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8FC16-3A15-5B3C-17AF-A5BFE909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4AD8-05F1-5C7E-4081-563C888A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D358D-6933-8FDB-02AA-48A8DCAF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8FFB1-AC7D-659A-6DC4-1FA168648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7B2CF-05C5-C8F6-B9D0-B4BE1029E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0FFA-C45E-2ECC-D603-B4C205BD1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Project 1 - Relaxation of bonds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4FCC-3083-D310-FB23-A5E0CC1CA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24FB-6A90-42E4-A24A-ADF29EE4E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63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Graph Neural Network for Optimal Energy Prediction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DEA9-73F1-3820-2234-DEB89B788CE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1978720"/>
            <a:ext cx="11345332" cy="3072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Menelaos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Chiara</a:t>
            </a:r>
          </a:p>
          <a:p>
            <a:pPr marL="0" indent="0">
              <a:buNone/>
            </a:pPr>
            <a:r>
              <a:rPr lang="en-US" dirty="0"/>
              <a:t>Supervisors: John </a:t>
            </a:r>
            <a:r>
              <a:rPr lang="en-US" dirty="0" err="1"/>
              <a:t>Kouroudis</a:t>
            </a:r>
            <a:r>
              <a:rPr lang="en-US" dirty="0"/>
              <a:t> &amp; Poonam</a:t>
            </a:r>
          </a:p>
          <a:p>
            <a:pPr marL="0" indent="0">
              <a:buNone/>
            </a:pPr>
            <a:r>
              <a:rPr lang="en-US" dirty="0" err="1"/>
              <a:t>Garching</a:t>
            </a:r>
            <a:r>
              <a:rPr lang="en-US" dirty="0"/>
              <a:t>, 20</a:t>
            </a:r>
            <a:r>
              <a:rPr lang="en-US" baseline="30000" dirty="0"/>
              <a:t>th</a:t>
            </a:r>
            <a:r>
              <a:rPr lang="en-US" dirty="0"/>
              <a:t> December</a:t>
            </a:r>
          </a:p>
          <a:p>
            <a:pPr marL="0" indent="0">
              <a:buNone/>
            </a:pPr>
            <a:r>
              <a:rPr lang="en-US" dirty="0"/>
              <a:t>Computational Material Design</a:t>
            </a:r>
          </a:p>
          <a:p>
            <a:pPr marL="0" indent="0">
              <a:buNone/>
            </a:pPr>
            <a:r>
              <a:rPr lang="en-US" dirty="0"/>
              <a:t>TUM School of Computation, Information and Technology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0CE201-E5BB-EC6D-1ED1-5301C81350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32BFA-C12D-7244-19A3-A4F97F1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0</a:t>
            </a:fld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0F7D-6CAB-9BCC-607F-07E3651F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 of the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F4647-CD3F-D852-DAF8-90D7452175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1978720"/>
            <a:ext cx="11345332" cy="3072105"/>
          </a:xfrm>
        </p:spPr>
        <p:txBody>
          <a:bodyPr>
            <a:normAutofit/>
          </a:bodyPr>
          <a:lstStyle/>
          <a:p>
            <a:r>
              <a:rPr lang="en-US" dirty="0"/>
              <a:t>details on the project, what is the goal</a:t>
            </a:r>
          </a:p>
          <a:p>
            <a:r>
              <a:rPr lang="en-US" dirty="0"/>
              <a:t>Best results from last time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Outline: GPs, BO, Contrastive Learning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32D2-D335-C007-5E88-AFDF701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3F581-5D34-A255-27B3-D48920DF04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7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99E5-1193-E8BA-A351-AD13215E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92E3-54F6-0373-E697-5FB776FA32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5451" y="1978720"/>
            <a:ext cx="11345332" cy="1871920"/>
          </a:xfrm>
        </p:spPr>
        <p:txBody>
          <a:bodyPr>
            <a:normAutofit/>
          </a:bodyPr>
          <a:lstStyle/>
          <a:p>
            <a:r>
              <a:rPr lang="en-US" dirty="0"/>
              <a:t>Coulomb matrix and thresholds</a:t>
            </a:r>
          </a:p>
          <a:p>
            <a:r>
              <a:rPr lang="en-GB" dirty="0"/>
              <a:t>New clusters</a:t>
            </a:r>
          </a:p>
          <a:p>
            <a:r>
              <a:rPr lang="en-GB" dirty="0"/>
              <a:t>Testing on both asymmetric linear clusters and globular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DCEB-7D1A-35BC-E70D-3D65D8EA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418E-5135-B201-3C95-A88C70117D6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5381-3549-88FE-CE55-E5460152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Processes and Bayesian Optimization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D6E6-B3C3-8984-E71C-D1CBC4A7A3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GNN as compressor and GP as predictor</a:t>
            </a:r>
          </a:p>
          <a:p>
            <a:r>
              <a:rPr lang="en-US"/>
              <a:t>MLL and MSE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F6364-FE36-40EE-EF82-69E6A7B0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73CA-FC3A-BF3F-AA9A-62F57F10DD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8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5417-9F27-9BCC-0A2D-B80EA93D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Contrastive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5AC86-35CF-0B3E-1DA7-CB5571A2F5B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Domains</a:t>
            </a:r>
          </a:p>
          <a:p>
            <a:r>
              <a:rPr lang="en-US" dirty="0"/>
              <a:t>Standard deviation of the means of the domains</a:t>
            </a:r>
          </a:p>
          <a:p>
            <a:r>
              <a:rPr lang="en-US" dirty="0"/>
              <a:t>Shannon distance = symmetric KL distance *trick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850D-C0DA-5B91-15BA-08CD46F1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4FCC-B232-6797-7866-4261871B7D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7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DD29-F94C-6A41-4743-AD33166F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 results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1857-5286-CE3D-099D-7E1CFC4FC8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Testing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5F3E-580E-4EF4-4881-F6EBEA58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6C71-2833-AA3B-EF5E-2B8065D448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5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75FA-1FD3-8538-3216-DE5CB7C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DA6C-DA5A-8E4F-274F-C5C80E96AA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 a known cluster -&gt; Pt2Ni-Pt2Ni</a:t>
            </a:r>
          </a:p>
          <a:p>
            <a:r>
              <a:rPr lang="en-US" dirty="0"/>
              <a:t>On a globular cluster -&gt; with DFT simulations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AF662-99FA-7DF4-746B-718A2B96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BC97-C9E3-DEE0-BE68-1A422795D9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2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B1C2-42DE-B946-4ACE-CE262C64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BCFC-C3E5-EC54-98E3-92BB5B279F0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CD0AD-4D29-B4FA-1C99-1EEE6743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0597-89E5-89E7-2BE1-5B2D1C3872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4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668D-3FEC-8B41-3840-31A4D6882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3B72E-0AC8-1A25-1DEE-492F52FD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1 - Relaxation of bonds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436C-5B78-8DEF-630F-AAB4B956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F24FB-6A90-42E4-A24A-ADF29EE4E76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70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201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Graph Neural Network for Optimal Energy Prediction</vt:lpstr>
      <vt:lpstr>Recap of the project</vt:lpstr>
      <vt:lpstr>Structure</vt:lpstr>
      <vt:lpstr>Gaussian Processes and Bayesian Optimization</vt:lpstr>
      <vt:lpstr>Contrastive Learning</vt:lpstr>
      <vt:lpstr>GP results </vt:lpstr>
      <vt:lpstr>BO results</vt:lpstr>
      <vt:lpstr>Next steps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Neural Network for Optimal Energy Prediction</dc:title>
  <dc:creator>Chiara Spezzati</dc:creator>
  <cp:lastModifiedBy>Chiara Spezzati</cp:lastModifiedBy>
  <cp:revision>15</cp:revision>
  <dcterms:created xsi:type="dcterms:W3CDTF">2023-12-19T11:38:10Z</dcterms:created>
  <dcterms:modified xsi:type="dcterms:W3CDTF">2024-02-04T19:01:00Z</dcterms:modified>
</cp:coreProperties>
</file>