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2F1EE0E-1BB3-4F6F-8FA8-86716A468CB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UK Bank Customers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77D5E4C-2BD9-4A3B-9B8B-AAE6236AAF6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8/10/2023 9:19:33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1" id="2" name="slide2">
            <a:extLst>
              <a:ext uri="{FF2B5EF4-FFF2-40B4-BE49-F238E27FC236}">
                <a16:creationId xmlns:a16="http://schemas.microsoft.com/office/drawing/2014/main" id="{9D777DAB-F2D7-437D-8620-F139524F50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2" id="3" name="slide3">
            <a:extLst>
              <a:ext uri="{FF2B5EF4-FFF2-40B4-BE49-F238E27FC236}">
                <a16:creationId xmlns:a16="http://schemas.microsoft.com/office/drawing/2014/main" id="{B08D54DD-58C7-4588-AF08-CD40AB77F5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3" id="4" name="slide4">
            <a:extLst>
              <a:ext uri="{FF2B5EF4-FFF2-40B4-BE49-F238E27FC236}">
                <a16:creationId xmlns:a16="http://schemas.microsoft.com/office/drawing/2014/main" id="{931A15DB-D5B5-41C1-AB49-66DF010174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4" id="5" name="slide5">
            <a:extLst>
              <a:ext uri="{FF2B5EF4-FFF2-40B4-BE49-F238E27FC236}">
                <a16:creationId xmlns:a16="http://schemas.microsoft.com/office/drawing/2014/main" id="{EB821A69-4CCA-44B0-970F-F92773767B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5" id="6" name="slide6">
            <a:extLst>
              <a:ext uri="{FF2B5EF4-FFF2-40B4-BE49-F238E27FC236}">
                <a16:creationId xmlns:a16="http://schemas.microsoft.com/office/drawing/2014/main" id="{ED47A7A9-EF47-4D7E-B2AB-B43DA257A1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2023-08-10T15:49:35Z</dcterms:created>
  <dcterms:modified xsi:type="dcterms:W3CDTF">2023-08-10T15:49:35Z</dcterms:modified>
</cp:coreProperties>
</file>