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4040" r:id="rId2"/>
  </p:sldMasterIdLst>
  <p:sldIdLst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41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63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07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72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576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009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109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201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682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602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04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933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359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341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50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46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56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8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82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41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14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93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66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Algoritmos e estrutura de dados avançado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7200" dirty="0" smtClean="0"/>
              <a:t>   </a:t>
            </a:r>
          </a:p>
          <a:p>
            <a:pPr marL="0" indent="0">
              <a:buNone/>
            </a:pPr>
            <a:r>
              <a:rPr lang="pt-BR" sz="7200" dirty="0" smtClean="0"/>
              <a:t>    </a:t>
            </a:r>
            <a:r>
              <a:rPr lang="pt-BR" sz="7200" dirty="0" err="1" smtClean="0"/>
              <a:t>String</a:t>
            </a:r>
            <a:r>
              <a:rPr lang="pt-BR" sz="7200" dirty="0" smtClean="0"/>
              <a:t> </a:t>
            </a:r>
            <a:r>
              <a:rPr lang="pt-BR" sz="7200" dirty="0" err="1" smtClean="0"/>
              <a:t>Maze</a:t>
            </a:r>
            <a:endParaRPr lang="pt-BR" sz="72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4098057"/>
            <a:ext cx="3200400" cy="3379124"/>
          </a:xfrm>
        </p:spPr>
        <p:txBody>
          <a:bodyPr>
            <a:normAutofit/>
          </a:bodyPr>
          <a:lstStyle/>
          <a:p>
            <a:endParaRPr lang="pt-BR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João Pedro </a:t>
            </a:r>
            <a:r>
              <a:rPr lang="pt-B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Grapeia</a:t>
            </a:r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Monteoliva</a:t>
            </a:r>
            <a:endParaRPr lang="pt-BR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Antônio </a:t>
            </a:r>
            <a:r>
              <a:rPr lang="pt-B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Ruan</a:t>
            </a:r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Procópio Dias </a:t>
            </a:r>
          </a:p>
          <a:p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Matheus Esperança Rossi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0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286" y="1800386"/>
            <a:ext cx="7075398" cy="417762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8" y="270969"/>
            <a:ext cx="1266347" cy="84747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540761" y="702949"/>
            <a:ext cx="5353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 dos níveis</a:t>
            </a:r>
            <a:endParaRPr lang="pt-BR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149842" y="702949"/>
            <a:ext cx="942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Definindo posição jogador e inimigo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65" y="2019481"/>
            <a:ext cx="8156593" cy="395631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8" y="270969"/>
            <a:ext cx="1266347" cy="8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5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199507" y="833325"/>
            <a:ext cx="337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Tela inicial</a:t>
            </a:r>
            <a:endParaRPr lang="pt-BR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49" y="1818868"/>
            <a:ext cx="9530366" cy="44303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8" y="270969"/>
            <a:ext cx="1266347" cy="8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9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69" y="1815921"/>
            <a:ext cx="8753475" cy="449056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637389" y="833325"/>
            <a:ext cx="2314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Nível 1</a:t>
            </a:r>
            <a:endParaRPr lang="pt-BR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8" y="270969"/>
            <a:ext cx="1266347" cy="8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3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225265" y="730915"/>
            <a:ext cx="3111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Controles</a:t>
            </a:r>
            <a:endParaRPr lang="pt-BR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3" y="1875000"/>
            <a:ext cx="8822028" cy="439457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8" y="270969"/>
            <a:ext cx="1266347" cy="8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3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491169" y="833325"/>
            <a:ext cx="5998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Mecânica da chave</a:t>
            </a:r>
            <a:endParaRPr lang="pt-BR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19" y="2397550"/>
            <a:ext cx="8420100" cy="28098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415081" y="3019110"/>
            <a:ext cx="3468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-Para completar o nível, o jogador deve coletar a chave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8" y="270969"/>
            <a:ext cx="1266347" cy="8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2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872983" y="833325"/>
            <a:ext cx="6454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Mecânico do inimigo</a:t>
            </a:r>
            <a:endParaRPr lang="pt-BR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4" y="2431240"/>
            <a:ext cx="8306873" cy="269683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894750" y="2431240"/>
            <a:ext cx="4297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-Se o jogador encostar no inimigo, ele perderá 1 vida, se a vida for menor que 1, fim de jogo!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8" y="270969"/>
            <a:ext cx="1266347" cy="8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439653" y="820435"/>
            <a:ext cx="3854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Último nível</a:t>
            </a:r>
            <a:endParaRPr lang="pt-BR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5" y="2054040"/>
            <a:ext cx="10468600" cy="252802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8" y="270969"/>
            <a:ext cx="1266347" cy="8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0131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28</TotalTime>
  <Words>80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Verdana</vt:lpstr>
      <vt:lpstr>Wingdings 2</vt:lpstr>
      <vt:lpstr>HDOfficeLightV0</vt:lpstr>
      <vt:lpstr>Retrospectiva</vt:lpstr>
      <vt:lpstr>Algoritmos e estrutura de dados avançado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aula2</dc:creator>
  <cp:lastModifiedBy>aula2</cp:lastModifiedBy>
  <cp:revision>5</cp:revision>
  <dcterms:created xsi:type="dcterms:W3CDTF">2019-11-13T23:40:05Z</dcterms:created>
  <dcterms:modified xsi:type="dcterms:W3CDTF">2019-11-14T00:12:59Z</dcterms:modified>
</cp:coreProperties>
</file>