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404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1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3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7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7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76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00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20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82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602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0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933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359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41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4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2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4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14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3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6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6" y="1800386"/>
            <a:ext cx="7075398" cy="41776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57074"/>
            <a:ext cx="1266347" cy="8474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40761" y="702949"/>
            <a:ext cx="5353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dos níveis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5" y="157074"/>
            <a:ext cx="1324080" cy="8861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49842" y="702949"/>
            <a:ext cx="942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Definindo posição jogador e inimigo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65" y="2019481"/>
            <a:ext cx="8156593" cy="39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57074"/>
            <a:ext cx="1631351" cy="10917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99507" y="833325"/>
            <a:ext cx="337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Tela inicial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49" y="1818868"/>
            <a:ext cx="9530366" cy="44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57074"/>
            <a:ext cx="1631351" cy="1091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69" y="1815921"/>
            <a:ext cx="8753475" cy="44905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37389" y="833325"/>
            <a:ext cx="2314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Nível 1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3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57074"/>
            <a:ext cx="1631351" cy="10917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225265" y="730915"/>
            <a:ext cx="3111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Controles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43" y="1875000"/>
            <a:ext cx="8822028" cy="43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3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57074"/>
            <a:ext cx="1631351" cy="10917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1169" y="833325"/>
            <a:ext cx="5998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Mecânica da chave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19" y="2397550"/>
            <a:ext cx="8420100" cy="28098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415081" y="3019110"/>
            <a:ext cx="346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-Para completar o nível, o jogador deve coletar a chave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2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57074"/>
            <a:ext cx="1631351" cy="10917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872983" y="833325"/>
            <a:ext cx="6454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Mecânico do inimigo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4" y="2431240"/>
            <a:ext cx="8306873" cy="269683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894750" y="2431240"/>
            <a:ext cx="429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o jogador encostar no inimigo, ele perderá 1 vida, se a vida for menor que 1, fim de jogo!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57074"/>
            <a:ext cx="1631351" cy="10917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39653" y="820435"/>
            <a:ext cx="3854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Último nível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5" y="2054040"/>
            <a:ext cx="10468600" cy="25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013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21</TotalTime>
  <Words>58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Verdana</vt:lpstr>
      <vt:lpstr>Wingdings 2</vt:lpstr>
      <vt:lpstr>HDOfficeLightV0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aula2</dc:creator>
  <cp:lastModifiedBy>aula2</cp:lastModifiedBy>
  <cp:revision>3</cp:revision>
  <dcterms:created xsi:type="dcterms:W3CDTF">2019-11-13T23:40:05Z</dcterms:created>
  <dcterms:modified xsi:type="dcterms:W3CDTF">2019-11-14T00:01:27Z</dcterms:modified>
</cp:coreProperties>
</file>