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在最底下加一下演讲者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b3b1f04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b3b1f04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Yi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1 minutes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8e8de1e6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8e8de1e6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lang="en"/>
              <a:t>Yi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1/2 minutes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b3b1f045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b3b1f045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lang="en"/>
              <a:t>Yi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1/2 minutes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563f929d4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563f929d4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b3b1f04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b3b1f04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63f929d4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63f929d4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b3b1f04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b3b1f04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63f929d4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63f929d4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8eae7a4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8eae7a4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8eae7a4c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8eae7a4c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b3b1f045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b3b1f045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Wenkai Cao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8e8de1e6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8e8de1e6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Wenkai Cao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Miami Lib Finder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Yixin Li,	Wenkai Cao,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 Yang,	Yangkai Zhang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First </a:t>
            </a:r>
            <a:r>
              <a:rPr lang="en" sz="1400"/>
              <a:t>&amp; Second Draft       10/23/2019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Member: Yi Yang, Yangkai Zhang	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Third </a:t>
            </a:r>
            <a:r>
              <a:rPr lang="en" sz="1400"/>
              <a:t>Draft</a:t>
            </a:r>
            <a:r>
              <a:rPr lang="en" sz="1400"/>
              <a:t>(Done)            11/14/2019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Member: Yi Yang, Yangkai Zhang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Fourth Draft       Expect: 11/24/2019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will be decided after today’s client meeting. (High percent to be the Final Draft) 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Member: Yi Yang, Yangkai Zhang</a:t>
            </a:r>
            <a:endParaRPr sz="1400"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75" y="1923050"/>
            <a:ext cx="4166400" cy="2676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Third Draft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Member: Yi Yang, Yangkai Zhang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9025" y="712076"/>
            <a:ext cx="2202050" cy="4151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975" y="702075"/>
            <a:ext cx="2202050" cy="4171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25" y="500925"/>
            <a:ext cx="3706500" cy="46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Third Draft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Member: Yi Yang, Yangkai Zhang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 Draft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Member: Yangkai Zhang, Yi Yang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775" y="744988"/>
            <a:ext cx="2152250" cy="415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9024" y="734214"/>
            <a:ext cx="2202050" cy="4175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for next semester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4644675" y="1757150"/>
            <a:ext cx="4166400" cy="28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the navigation between different floor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Login System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Integrate</a:t>
            </a:r>
            <a:r>
              <a:rPr lang="en" sz="1400"/>
              <a:t> all parts together, (mapping, pathline drawing, dynamic display, and 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Improve User Experience</a:t>
            </a:r>
            <a:endParaRPr sz="1400"/>
          </a:p>
        </p:txBody>
      </p:sp>
      <p:sp>
        <p:nvSpPr>
          <p:cNvPr id="150" name="Google Shape;150;p25"/>
          <p:cNvSpPr/>
          <p:nvPr/>
        </p:nvSpPr>
        <p:spPr>
          <a:xfrm>
            <a:off x="6272625" y="640863"/>
            <a:ext cx="910500" cy="84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4644681" y="500925"/>
            <a:ext cx="1212247" cy="11288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Maven Pro"/>
              </a:rPr>
              <a:t>448</a:t>
            </a:r>
          </a:p>
        </p:txBody>
      </p:sp>
      <p:sp>
        <p:nvSpPr>
          <p:cNvPr id="152" name="Google Shape;152;p25"/>
          <p:cNvSpPr/>
          <p:nvPr/>
        </p:nvSpPr>
        <p:spPr>
          <a:xfrm>
            <a:off x="7398601" y="500925"/>
            <a:ext cx="1461701" cy="10716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449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Stakeholder</a:t>
            </a:r>
            <a:endParaRPr b="1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Project Sponsor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Benzing Mattew - Best librarian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Meng Qu - King librarian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Project Instructor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Lynn Stahr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Technical Instructor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Vaskar Raychoudury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Project Team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Yixin Li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Wenkai Cao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Yi Yang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Yangkai Zhang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180950"/>
            <a:ext cx="3237850" cy="214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Project Background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Project Issue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Grid mapping 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A* Algorithm for indoor mapping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Map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interface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Next Semester milestone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Background</a:t>
            </a:r>
            <a:r>
              <a:rPr b="1" lang="en"/>
              <a:t> </a:t>
            </a:r>
            <a:endParaRPr b="1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Pain Point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Number of staff are limited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Visitors have trouble in finding books, study rooms and computers etc.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Purpose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Guiding the user to target location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Increasing the efficiency of navigation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Business case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Indoor navigation system would not charge any money for Miami University students and faculties.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75" y="1180950"/>
            <a:ext cx="2758304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Issue</a:t>
            </a:r>
            <a:endParaRPr b="1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Combine code</a:t>
            </a:r>
            <a:r>
              <a:rPr lang="en" sz="1800"/>
              <a:t> written by javascript and C#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 function of map zoom in and out 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288" y="1524350"/>
            <a:ext cx="2101375" cy="20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76450" y="500925"/>
            <a:ext cx="4411500" cy="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Map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(using A*)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Transfer </a:t>
            </a:r>
            <a:r>
              <a:rPr b="1" lang="en" sz="1400"/>
              <a:t>precise</a:t>
            </a:r>
            <a:r>
              <a:rPr b="1" lang="en" sz="1400"/>
              <a:t> map (pdf) into an algorithm readable data (as a coordinate system) by CAD</a:t>
            </a:r>
            <a:endParaRPr b="1"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Apply data and </a:t>
            </a:r>
            <a:r>
              <a:rPr b="1" lang="en" sz="1400"/>
              <a:t>query</a:t>
            </a:r>
            <a:r>
              <a:rPr b="1" lang="en" sz="1400"/>
              <a:t> into  algorithm to get path (consists of multiple points).</a:t>
            </a:r>
            <a:endParaRPr b="1" sz="14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50" y="1932275"/>
            <a:ext cx="3559190" cy="2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algorithm and pathline drawing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Output: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725" y="1022775"/>
            <a:ext cx="3469350" cy="38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425" y="1871975"/>
            <a:ext cx="3949099" cy="237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data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Insert a point of regular distribution on the graph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distance between each point is based on the scale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each point has 8 points around to apply to the algorithm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Sample Data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75" y="2260575"/>
            <a:ext cx="3531400" cy="25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9075" y="2102288"/>
            <a:ext cx="1369650" cy="282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data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being done now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 the exact position of the bookshelf on the map and adjust the accuracy of the coordinate points as needed(10 ft now)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 the cad map to make it look better for using in the app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details to the map of the entire library (computers, printers, labs, etc.)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270225"/>
            <a:ext cx="3180129" cy="182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