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Miami Lib Finder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Miami Lib Finder Team Sept. 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week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Meeting with Benzing (client) 9/26 5pm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Reading research about navigation algorithm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of Locating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00" y="1113300"/>
            <a:ext cx="7841299" cy="39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Drawing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300" y="1363750"/>
            <a:ext cx="8037696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250" y="1211350"/>
            <a:ext cx="6500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Title: Building a Practical Wi-Fi-Based Indoor Navigation System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URL: https://ieeexplore.ieee.org/abstract/document/6818497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Citation: D. Han, S. Jung, M. Lee and G. Yoon, "Building a Practical Wi-Fi-Based Indoor Navigation System," in IEEE Pervasive Computing, vol. 13, no.2, pp. 72-79, Apr.-June. 2014.doi: 10.1109/MPRV.2014.24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keywords: {indoor radio; wireless LAN; Wi-Fi-based indoor navigation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system; COEX complex; Seoul; Korea; IEEE 802.11Standards; Fingerprint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recognition; Navigation; Engines; Smart phones; Indoor communication;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indoor positioning; indoor navigation; location-based service; pervasive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computing},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