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Old Standard TT" pitchFamily="2" charset="77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2c291b81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2c291b81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2c291b81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2c291b81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d2229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d2229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2c291b81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2c291b81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2c291b8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2c291b8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d2229b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d2229b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2c291b81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2c291b81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2c291b81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2c291b81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2d222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2d222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c291b81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2c291b81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2c291b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2c291b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2c291b81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2c291b81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2c291b8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2c291b8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e09d2a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e09d2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e09d2aa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e09d2aa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2c291b81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2c291b81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2c291b81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2c291b81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2c291b81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2c291b81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2c291b81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2c291b81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2c291b81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2c291b81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2d2229b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2d2229b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2c291b81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2c291b81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dataset has enough predictors, including both categorical variables and numerical variables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response, women working hours, is numerical, which is good for us to predict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Interested about the trend of women workforce in the future, it is a popular topic 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People would like to know how will the women affect the world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Objective: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interesting fact between women working hours and our predictors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2c291b81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c2c291b81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2d2229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c2d2229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2c291b81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c2c291b81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2d2229b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2d2229b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dfc12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dfc12c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2c291b81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2c291b81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child5, child13, child17: non continuous variables, but we cannot treat as categorical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occupation: level of 4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2c291b81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2c291b81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remove the negative and zero value in the income: because it makes no sense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2d2229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2d2229b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hours: 0, some women work zero, and some women work a lot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age: range from 18 to 64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child5, child13, child17: from median is 0, we can see most of families does not have children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use yeo-johnson method to do transformation for the both predictors and the response, instead of box cox method, because the data are not strictly positive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2c291b81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2c291b81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only plot numerical variables and the response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relationship between hours and income, more income, less working hours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2d2229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2d2229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response transformation to see the changes of r-squared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using F-tests, we use anova table, see the p-value of each predictor, 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2c291b81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2c291b81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Women Working Hours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Hannah Xia, Meng Wang, Prince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Initial Model Cont. - residualPlots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933225" y="1171600"/>
            <a:ext cx="3899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Residual plots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lines are flat when the predictors are within normal range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Not violate any assumptions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4196773" cy="35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Initial Model Cont. - qqPlot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20550" y="1025875"/>
            <a:ext cx="3429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QQ plot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25" y="1172625"/>
            <a:ext cx="5993201" cy="35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25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757175" y="1171600"/>
            <a:ext cx="3310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yj power to transform the predictors 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5498774" cy="2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271275" y="129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Transformation Process Cont. 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603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Transform predictors based on yj power transformation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Since there are 0s in child5, child13, child17, we cannot use the power transformation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Lower R-sqaured: 0.176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0" y="654050"/>
            <a:ext cx="4354724" cy="40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5895625" y="4451525"/>
            <a:ext cx="428700" cy="1698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25" y="1171600"/>
            <a:ext cx="3729274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995" y="1171600"/>
            <a:ext cx="3400005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5853775" y="4284725"/>
            <a:ext cx="5247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2095125" y="4284725"/>
            <a:ext cx="5247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66150" y="3254050"/>
            <a:ext cx="84117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Transform the response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Because there is 0 in women working hours, we choose yj power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50" y="1378075"/>
            <a:ext cx="6630100" cy="16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202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26100" cy="3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 summary with the transformed response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Higher R-squared: 0.1903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Decide to use the power transformation on the response 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375" y="778738"/>
            <a:ext cx="4226101" cy="40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6006025" y="4449100"/>
            <a:ext cx="5247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20" y="1171600"/>
            <a:ext cx="3400005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14" y="1171600"/>
            <a:ext cx="3587960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1811275" y="4268325"/>
            <a:ext cx="5247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5841825" y="4268325"/>
            <a:ext cx="5247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5994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Large P value for the child17, owned, and occupation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Accept the NH for these predictors 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150" y="1171675"/>
            <a:ext cx="5144024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/>
          <p:nvPr/>
        </p:nvSpPr>
        <p:spPr>
          <a:xfrm>
            <a:off x="6543950" y="2805775"/>
            <a:ext cx="7524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6543950" y="3681225"/>
            <a:ext cx="7524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6543950" y="3324200"/>
            <a:ext cx="752400" cy="2100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Data selection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Data description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building process of initial model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transformation of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main effect plot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testing process of model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discovering of active predictors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Key insights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2305" t="2305"/>
          <a:stretch/>
        </p:blipFill>
        <p:spPr>
          <a:xfrm>
            <a:off x="5798128" y="1017803"/>
            <a:ext cx="3283550" cy="2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1382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021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Delete the predictors: child17, owned and occupation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Compare with the previous model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Interpretation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4100"/>
            <a:ext cx="4554776" cy="40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6165775" y="1171750"/>
            <a:ext cx="28857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Small P-value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Reject NH for all the predictors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Apply the transformation </a:t>
            </a:r>
            <a:endParaRPr sz="14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50" y="1123063"/>
            <a:ext cx="5849801" cy="3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Transformation Process Cont.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75" y="1171600"/>
            <a:ext cx="6681758" cy="38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Transformation Process Cont.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71598"/>
            <a:ext cx="6825223" cy="36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Main Effect Plot-Races and Housing Situation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5903700" y="808725"/>
            <a:ext cx="2421300" cy="1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5" y="1245425"/>
            <a:ext cx="5088676" cy="3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5854050" y="2478900"/>
            <a:ext cx="28503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Nonwhite has longer working hours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Women with mortgage will work longer than those without mortgage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Main Effect Plot-Children factor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225"/>
            <a:ext cx="5715526" cy="36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 txBox="1"/>
          <p:nvPr/>
        </p:nvSpPr>
        <p:spPr>
          <a:xfrm>
            <a:off x="6353675" y="2329200"/>
            <a:ext cx="25194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Strong relationship between the number of children and the working hours of women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Main Effect Plot-Other Four Factors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2" y="1058225"/>
            <a:ext cx="5630876" cy="37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Main Effect Plot-Nonwhite and Income interaction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6004800" y="1309400"/>
            <a:ext cx="2827500" cy="2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Non-white and income interation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Non-white: higher income of their husband, longer working hours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White: higher income of their husband, shorter working hours </a:t>
            </a:r>
            <a:endParaRPr sz="1400"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0" y="1120888"/>
            <a:ext cx="5176801" cy="34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3858475" y="754900"/>
            <a:ext cx="23496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Testing Process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Segment the data into two parts: Model Building Part and Test Part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Calculate predicted response based on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Calculate R-squared to see how the model does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 Process </a:t>
            </a:r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7659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Segment the data into two parts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Model building part: 80% of data set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Testing part: 20% of data 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3608700" y="3947100"/>
            <a:ext cx="468900" cy="12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000" y="1210625"/>
            <a:ext cx="3739850" cy="3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/>
          <p:nvPr/>
        </p:nvSpPr>
        <p:spPr>
          <a:xfrm>
            <a:off x="5451325" y="3914700"/>
            <a:ext cx="420600" cy="186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Selection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Reasons to choose this dataset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Response is numerical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11 predictors: 3 categorical variables, 8 numerical variables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Interested about the trend of women workforce in the future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Objectives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 figure out the relationship between these 11 predictors and the response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 find how these 11 predictors affect the response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 test the accuracy of the structured model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Testing Process Cont.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3803125" y="1176250"/>
            <a:ext cx="50292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Applied model using 20% of the data set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R-squared: 0.216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Concluded that model predicts 21.6% of reason behind the women working hours 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5" y="1583075"/>
            <a:ext cx="3498325" cy="1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Discovery of Active Predictors 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5" y="1684800"/>
            <a:ext cx="4293300" cy="3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75" y="1058225"/>
            <a:ext cx="6987171" cy="4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4895400" y="1932350"/>
            <a:ext cx="3732000" cy="28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also applied forward addition method and the result is the same as “backward elimination”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311700" y="1543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Discovery of Active Predictors 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3" y="714288"/>
            <a:ext cx="4828025" cy="43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/>
          <p:nvPr/>
        </p:nvSpPr>
        <p:spPr>
          <a:xfrm>
            <a:off x="5959025" y="1453425"/>
            <a:ext cx="2091300" cy="119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the predictors are active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Insights</a:t>
            </a:r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 </a:t>
            </a:r>
            <a:r>
              <a:rPr lang="en-US" altLang="zh-CN" dirty="0"/>
              <a:t>Other household’s</a:t>
            </a:r>
            <a:r>
              <a:rPr lang="zh-CN" dirty="0"/>
              <a:t> income, housing situation, number of young children, education and race difference have a relationship with </a:t>
            </a:r>
            <a:r>
              <a:rPr lang="en-US" altLang="zh-CN" dirty="0"/>
              <a:t>women’s</a:t>
            </a:r>
            <a:r>
              <a:rPr lang="zh-CN" dirty="0"/>
              <a:t> working hours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2 Different races of wives have opposite response on higher income that their husbands earned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3 In terms of children factor, the main effect on wife’s working hours comes from the number of children who are below 13 years old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/>
              <a:t>4 There are still many other reasons behind wife’s working hours in different families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4800"/>
              <a:t>Thank You </a:t>
            </a:r>
            <a:endParaRPr sz="4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4800"/>
              <a:t>Any Quesions?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Description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Response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Hours: wife working hours per year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Predictor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Income: the other household income in hundreds of dollars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Age: age of the wife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Education: education years of the wife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Child5: the number of children for ages 0 to 5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Child13: the number of children for ages 6 to 13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Child17: the number of children for ages 14 to 17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Unemp: local unemployment rate in percentage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330525" y="2249000"/>
            <a:ext cx="35538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zh-C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Nonwhite: non-white?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zh-C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Owned: is the home owned by the household?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zh-C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Mortgage: is the home on mortgage?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zh-C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Occupation: occupation of the husband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Desription Cont. - head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74175"/>
            <a:ext cx="17664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175"/>
            <a:ext cx="5818926" cy="29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63150" y="1932750"/>
            <a:ext cx="22236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130625" y="659375"/>
            <a:ext cx="2504100" cy="1382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Remove all the negative and zero value in the income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Data Desription Cont. - summary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25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Description Cont. - plot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590700" cy="3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Plot numerical predictors and response to check the relationship between them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447" y="1058213"/>
            <a:ext cx="5158499" cy="35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964375" y="1465100"/>
            <a:ext cx="29511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251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Building Process of the Linear Model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Initial Model with all predictors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residualPlots and qqPlots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Predictors and response transformation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Selection of predictors based on F-test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Decide on final model and interpretation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Initial Model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079700" cy="3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Build initial model with all predictors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lm0 &lt;- lm(hours ~ income + age + education + child5 + child13 + child17 + unemp + nonwhite + owned + mortgage + occupation, data = wh)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825" y="327850"/>
            <a:ext cx="4609175" cy="46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Macintosh PowerPoint</Application>
  <PresentationFormat>On-screen Show (16:9)</PresentationFormat>
  <Paragraphs>150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Old Standard TT</vt:lpstr>
      <vt:lpstr>Roboto</vt:lpstr>
      <vt:lpstr>Arial</vt:lpstr>
      <vt:lpstr>Paperback</vt:lpstr>
      <vt:lpstr>Women Working Hours</vt:lpstr>
      <vt:lpstr>Agenda </vt:lpstr>
      <vt:lpstr>Data Selection </vt:lpstr>
      <vt:lpstr>Data Description  </vt:lpstr>
      <vt:lpstr>Data Desription Cont. - head</vt:lpstr>
      <vt:lpstr>Data Desription Cont. - summary</vt:lpstr>
      <vt:lpstr>Data Description Cont. - plot </vt:lpstr>
      <vt:lpstr>The Building Process of the Linear Model</vt:lpstr>
      <vt:lpstr>Initial Model</vt:lpstr>
      <vt:lpstr>Initial Model Cont. - residualPlots</vt:lpstr>
      <vt:lpstr>Initial Model Cont. - qqPlot</vt:lpstr>
      <vt:lpstr>Transformation Process</vt:lpstr>
      <vt:lpstr>Transformation Process Cont.</vt:lpstr>
      <vt:lpstr>Transformation Process Cont. </vt:lpstr>
      <vt:lpstr>Transformation Process Cont.  </vt:lpstr>
      <vt:lpstr>Transformation Process Cont.</vt:lpstr>
      <vt:lpstr>Transformation Process Cont.</vt:lpstr>
      <vt:lpstr>Transformation Process Cont. </vt:lpstr>
      <vt:lpstr>Transformation Process Cont.</vt:lpstr>
      <vt:lpstr>Transformation Process Cont.</vt:lpstr>
      <vt:lpstr>Transformation Process Cont.</vt:lpstr>
      <vt:lpstr>Transformation Process Cont.</vt:lpstr>
      <vt:lpstr>Transformation Process Cont.</vt:lpstr>
      <vt:lpstr>Main Effect Plot-Races and Housing Situation</vt:lpstr>
      <vt:lpstr>Main Effect Plot-Children factor</vt:lpstr>
      <vt:lpstr>Main Effect Plot-Other Four Factors </vt:lpstr>
      <vt:lpstr>Main Effect Plot-Nonwhite and Income interaction</vt:lpstr>
      <vt:lpstr>The Testing Process</vt:lpstr>
      <vt:lpstr>Testing Process </vt:lpstr>
      <vt:lpstr>Testing Process Cont.</vt:lpstr>
      <vt:lpstr>Discovery of Active Predictors </vt:lpstr>
      <vt:lpstr>Discovery of Active Predictors 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Working Hours</dc:title>
  <cp:lastModifiedBy>王 萌</cp:lastModifiedBy>
  <cp:revision>1</cp:revision>
  <dcterms:modified xsi:type="dcterms:W3CDTF">2019-12-09T22:54:13Z</dcterms:modified>
</cp:coreProperties>
</file>