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42D26-585D-EE49-A233-2FAB2548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6AE96-9D99-3499-B004-79475628B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D3988-5305-D791-F5AB-325BB15E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1937E-308C-8FE2-A532-E3283894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6F0C-EC33-48B0-9D41-17E5F9C9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BAF7-2453-DBB4-2041-226BF6CC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5658B-C594-B8E9-FECB-8DA59B2E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CC1C1-0A13-4328-8BB2-F92FA5A0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FA0C9-955C-64FE-F157-BB017E19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A4B1D-513E-D4F0-0FA5-7A9C7C9B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05144-E18F-DFFD-EC6A-9B087C4D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A1D94-4C8A-C7FC-0982-466A68653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3FCED-3BD2-F02D-2212-C3352CD3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C2512-5B7E-D716-7213-7E9A1C6A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65DE2-E24C-EFDE-3805-4E3DF17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B4799-4A84-B513-30D6-040F4FFD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E05DF-71F8-5C26-093B-62CB150B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E119-A48C-1B3B-69F4-D58EF5E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3F4D-2976-9082-3CE0-00612D5D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952D9-2906-B46E-B6FF-3238B246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6CC6-C5A2-7AF0-0A77-6753F8B9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97E74-A332-4A0E-8D3C-557620D1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B0CE3-F017-1E4B-1A64-CE0E3666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2621D-D91E-E08F-4CD7-45738A71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8EEFC-8000-205B-0693-7E6ECCF4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5E4A2-C524-8574-676D-4E55C555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9294A-B790-74F9-D5F6-181E0A4D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F3784-C4E3-7E86-91A5-07EA9CDD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0E55D-88C9-AC09-6254-C91015CF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2306C-DFC0-FBCF-0224-21492A1C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D5C0A-B24B-57F8-85C5-B5C66034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23A9-9573-28FF-BB77-583C5612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40FB0-17E9-B6DA-584C-4A531AC6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1A1E1-CA5B-6E73-1C86-0E7386245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26B51E-026F-6DE3-A07B-2582C58D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0CAED-1625-D8BC-05F1-69477F1BE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A8379-B3A4-C414-5F03-2FE8C737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45BA2-281B-DC62-A7B6-24C8122C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5E6B0-E8A6-D006-F6C5-8820F5B5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1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6E5F8-96E6-D484-A8FF-7F58699B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79D0C-E8EF-0A3A-1A45-43712971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0DD58-2E4C-ECCB-6DEB-C077111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9A819-CCB8-7213-19AA-978AA026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53441-0EA1-00DF-C55C-41E7EAA1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42286-0485-5223-CF4F-DD7B3928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9F043-AB80-2A64-8E48-34000AD5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46F9A-AE99-2037-8F19-1D5B383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EA845-4E44-2E51-1A02-67A5DAE7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02739-4F89-8474-6238-73C4C0AA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7A898-D738-9F09-9485-47BB4E97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6772A-6265-EFE4-225D-19D8E02E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0808E-C1DF-63D8-DC5E-3FC8C0BF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BA3AB-6087-BD13-B2BB-3A57E4AF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16C4F-7D5C-4B41-FCF7-1E2D8347B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62749-5C77-FA42-7381-DD14DEEE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35D75-35F5-8E64-4BFD-5068117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26297-D9C1-DA08-C131-6009F4C0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5AEFF-AD1E-216A-F6AC-A5FE9B0C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3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056A9A-D6C5-AF10-7292-377F815D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15873-4551-8703-C8E5-DD9A6E8C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EED7F-C14A-8585-A840-7498E766C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6671-AA89-454F-864B-24F4ADA5BDBB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ABB6D-1E6C-F2B0-B0BB-A83DBF5E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10E0F-08E1-0172-D53A-E1F933D9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A514-F626-43D6-BC9E-66CD1DF4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048A14-7768-17DD-E328-0845052CC3DC}"/>
              </a:ext>
            </a:extLst>
          </p:cNvPr>
          <p:cNvSpPr/>
          <p:nvPr/>
        </p:nvSpPr>
        <p:spPr>
          <a:xfrm>
            <a:off x="1643974" y="1478604"/>
            <a:ext cx="1313235" cy="3287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染色体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6A9371-161C-AECB-FC12-FA753120214E}"/>
              </a:ext>
            </a:extLst>
          </p:cNvPr>
          <p:cNvSpPr/>
          <p:nvPr/>
        </p:nvSpPr>
        <p:spPr>
          <a:xfrm>
            <a:off x="1780162" y="1653701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Kp_0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22AC79-5FB1-8DA4-A66B-162FFBE89A39}"/>
              </a:ext>
            </a:extLst>
          </p:cNvPr>
          <p:cNvSpPr/>
          <p:nvPr/>
        </p:nvSpPr>
        <p:spPr>
          <a:xfrm>
            <a:off x="1789889" y="2572964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Ki_0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C50334-4BF5-E124-87FB-4A8153D0804A}"/>
              </a:ext>
            </a:extLst>
          </p:cNvPr>
          <p:cNvSpPr/>
          <p:nvPr/>
        </p:nvSpPr>
        <p:spPr>
          <a:xfrm>
            <a:off x="1789889" y="3429000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Kd_0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BF7197-8425-69E5-F09E-2189DBED9174}"/>
              </a:ext>
            </a:extLst>
          </p:cNvPr>
          <p:cNvSpPr/>
          <p:nvPr/>
        </p:nvSpPr>
        <p:spPr>
          <a:xfrm>
            <a:off x="3255523" y="1478604"/>
            <a:ext cx="1313235" cy="3287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染色体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D51DB5-2F6F-2028-4F97-75200671FEDD}"/>
              </a:ext>
            </a:extLst>
          </p:cNvPr>
          <p:cNvSpPr/>
          <p:nvPr/>
        </p:nvSpPr>
        <p:spPr>
          <a:xfrm>
            <a:off x="3391711" y="1653701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Kp_1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B9D0432-7CDD-4A76-F93F-4E7D3D6A14FD}"/>
              </a:ext>
            </a:extLst>
          </p:cNvPr>
          <p:cNvSpPr/>
          <p:nvPr/>
        </p:nvSpPr>
        <p:spPr>
          <a:xfrm>
            <a:off x="3401438" y="2572964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Ki_1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5FD6D85-2C6C-BDBC-5062-6A9B106449C2}"/>
              </a:ext>
            </a:extLst>
          </p:cNvPr>
          <p:cNvSpPr/>
          <p:nvPr/>
        </p:nvSpPr>
        <p:spPr>
          <a:xfrm>
            <a:off x="3401438" y="3429000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Kd_1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50E4BF7-1065-5EA9-4E72-AC9A821C15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01566" y="1979578"/>
            <a:ext cx="590145" cy="928992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1A8CDB-E0A2-FFA1-F205-9B31CC3FE3B9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2811293" y="1979578"/>
            <a:ext cx="580418" cy="919263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53D60B4-3301-49D4-CBFD-A0ADC4E83722}"/>
              </a:ext>
            </a:extLst>
          </p:cNvPr>
          <p:cNvSpPr/>
          <p:nvPr/>
        </p:nvSpPr>
        <p:spPr>
          <a:xfrm>
            <a:off x="4714673" y="2752165"/>
            <a:ext cx="1954306" cy="4725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BDB93DF-96C3-0F9A-187F-12B70FDF1C52}"/>
              </a:ext>
            </a:extLst>
          </p:cNvPr>
          <p:cNvSpPr/>
          <p:nvPr/>
        </p:nvSpPr>
        <p:spPr>
          <a:xfrm>
            <a:off x="6766828" y="1478604"/>
            <a:ext cx="1313235" cy="3287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染色体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16261F7-1668-11B3-069F-166C5B7E002C}"/>
              </a:ext>
            </a:extLst>
          </p:cNvPr>
          <p:cNvSpPr/>
          <p:nvPr/>
        </p:nvSpPr>
        <p:spPr>
          <a:xfrm>
            <a:off x="6912743" y="2572964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Ki_0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74085ED-F037-D2D6-BFE2-3DF6A2DA267E}"/>
              </a:ext>
            </a:extLst>
          </p:cNvPr>
          <p:cNvSpPr/>
          <p:nvPr/>
        </p:nvSpPr>
        <p:spPr>
          <a:xfrm>
            <a:off x="6912743" y="3429000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Kd_0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43FF700-FCE6-61CA-F436-02A27ADF90A5}"/>
              </a:ext>
            </a:extLst>
          </p:cNvPr>
          <p:cNvSpPr/>
          <p:nvPr/>
        </p:nvSpPr>
        <p:spPr>
          <a:xfrm>
            <a:off x="8378377" y="1478604"/>
            <a:ext cx="1313235" cy="3287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染色体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B4F7AA2-7772-811E-1A47-3CC2BB32EE75}"/>
              </a:ext>
            </a:extLst>
          </p:cNvPr>
          <p:cNvSpPr/>
          <p:nvPr/>
        </p:nvSpPr>
        <p:spPr>
          <a:xfrm>
            <a:off x="8514565" y="1653701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Kp_1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384A350-0001-EE5B-F44A-8BD97B8F1C32}"/>
              </a:ext>
            </a:extLst>
          </p:cNvPr>
          <p:cNvSpPr/>
          <p:nvPr/>
        </p:nvSpPr>
        <p:spPr>
          <a:xfrm>
            <a:off x="6912743" y="1653701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Ki_1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0E75F5E-DC58-F8C6-D3E6-5E2A270A2ED7}"/>
              </a:ext>
            </a:extLst>
          </p:cNvPr>
          <p:cNvSpPr/>
          <p:nvPr/>
        </p:nvSpPr>
        <p:spPr>
          <a:xfrm>
            <a:off x="8524292" y="3429000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Kd_1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75418D-5B89-01ED-128B-BCD4A2658B20}"/>
              </a:ext>
            </a:extLst>
          </p:cNvPr>
          <p:cNvSpPr/>
          <p:nvPr/>
        </p:nvSpPr>
        <p:spPr>
          <a:xfrm>
            <a:off x="8524292" y="2572964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Kp_0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21B075-CC07-16B5-B99C-9D92ADE560A9}"/>
              </a:ext>
            </a:extLst>
          </p:cNvPr>
          <p:cNvSpPr txBox="1"/>
          <p:nvPr/>
        </p:nvSpPr>
        <p:spPr>
          <a:xfrm>
            <a:off x="5322502" y="243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交叉</a:t>
            </a:r>
          </a:p>
        </p:txBody>
      </p:sp>
    </p:spTree>
    <p:extLst>
      <p:ext uri="{BB962C8B-B14F-4D97-AF65-F5344CB8AC3E}">
        <p14:creationId xmlns:p14="http://schemas.microsoft.com/office/powerpoint/2010/main" val="3487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B8D5CE9A-84FF-509D-C47B-0DE10B3A8876}"/>
              </a:ext>
            </a:extLst>
          </p:cNvPr>
          <p:cNvSpPr/>
          <p:nvPr/>
        </p:nvSpPr>
        <p:spPr>
          <a:xfrm>
            <a:off x="4714673" y="2752165"/>
            <a:ext cx="1954306" cy="4725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40D5A6-C06B-2682-B940-8AA204F16893}"/>
              </a:ext>
            </a:extLst>
          </p:cNvPr>
          <p:cNvSpPr/>
          <p:nvPr/>
        </p:nvSpPr>
        <p:spPr>
          <a:xfrm>
            <a:off x="6814895" y="1478604"/>
            <a:ext cx="1313235" cy="3287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染色体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FC4C20-A597-318C-18D3-1DD5E32EBB5C}"/>
              </a:ext>
            </a:extLst>
          </p:cNvPr>
          <p:cNvSpPr/>
          <p:nvPr/>
        </p:nvSpPr>
        <p:spPr>
          <a:xfrm>
            <a:off x="6951083" y="1653701"/>
            <a:ext cx="1021404" cy="6517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Kp_1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C5B580B-4917-1E80-63A7-C7CC3B7FDD2C}"/>
              </a:ext>
            </a:extLst>
          </p:cNvPr>
          <p:cNvSpPr/>
          <p:nvPr/>
        </p:nvSpPr>
        <p:spPr>
          <a:xfrm>
            <a:off x="6960810" y="3429000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Kd_0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374EDA-DCE9-3F53-8164-085ED5109113}"/>
              </a:ext>
            </a:extLst>
          </p:cNvPr>
          <p:cNvSpPr/>
          <p:nvPr/>
        </p:nvSpPr>
        <p:spPr>
          <a:xfrm>
            <a:off x="6960810" y="2572964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Ki_0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41521C-8560-8367-E009-B1EAFC2F3375}"/>
              </a:ext>
            </a:extLst>
          </p:cNvPr>
          <p:cNvSpPr txBox="1"/>
          <p:nvPr/>
        </p:nvSpPr>
        <p:spPr>
          <a:xfrm>
            <a:off x="5322502" y="243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AC3DDC-3F26-AFD3-1EE9-5586743BCF54}"/>
              </a:ext>
            </a:extLst>
          </p:cNvPr>
          <p:cNvSpPr/>
          <p:nvPr/>
        </p:nvSpPr>
        <p:spPr>
          <a:xfrm>
            <a:off x="3255522" y="1478604"/>
            <a:ext cx="1313235" cy="3287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染色体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8C8AFC3-3D21-B356-7A39-070A69128158}"/>
              </a:ext>
            </a:extLst>
          </p:cNvPr>
          <p:cNvSpPr/>
          <p:nvPr/>
        </p:nvSpPr>
        <p:spPr>
          <a:xfrm>
            <a:off x="3401437" y="2572964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Ki_0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1229A78-D694-D0A8-2291-574DC173FBEF}"/>
              </a:ext>
            </a:extLst>
          </p:cNvPr>
          <p:cNvSpPr/>
          <p:nvPr/>
        </p:nvSpPr>
        <p:spPr>
          <a:xfrm>
            <a:off x="3401437" y="3429000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Kd_0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B4F899-8DFA-80F2-B6DD-6202F853A3D6}"/>
              </a:ext>
            </a:extLst>
          </p:cNvPr>
          <p:cNvSpPr/>
          <p:nvPr/>
        </p:nvSpPr>
        <p:spPr>
          <a:xfrm>
            <a:off x="3401437" y="1653701"/>
            <a:ext cx="1021404" cy="6517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Kp_0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6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775F2B0E-3C52-BBD6-AFC3-0FA562BDE957}"/>
              </a:ext>
            </a:extLst>
          </p:cNvPr>
          <p:cNvSpPr/>
          <p:nvPr/>
        </p:nvSpPr>
        <p:spPr>
          <a:xfrm>
            <a:off x="3676650" y="514351"/>
            <a:ext cx="1866900" cy="5334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B222B8DE-4031-0918-9FD7-1BCFE314BD26}"/>
              </a:ext>
            </a:extLst>
          </p:cNvPr>
          <p:cNvSpPr/>
          <p:nvPr/>
        </p:nvSpPr>
        <p:spPr>
          <a:xfrm>
            <a:off x="3676650" y="1247775"/>
            <a:ext cx="1866900" cy="53340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初始化种群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BB06B7A-FBF8-A6AB-BD4A-60BDCD0E1171}"/>
              </a:ext>
            </a:extLst>
          </p:cNvPr>
          <p:cNvSpPr/>
          <p:nvPr/>
        </p:nvSpPr>
        <p:spPr>
          <a:xfrm>
            <a:off x="3676650" y="1981199"/>
            <a:ext cx="1866900" cy="53340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基因交叉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FA710ACA-5479-B67B-B45C-56B81612BCB0}"/>
              </a:ext>
            </a:extLst>
          </p:cNvPr>
          <p:cNvSpPr/>
          <p:nvPr/>
        </p:nvSpPr>
        <p:spPr>
          <a:xfrm>
            <a:off x="3676650" y="2714624"/>
            <a:ext cx="1866900" cy="53340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基因变异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F8CC2EF-EAE3-95CE-C4FC-1566BA1F3A41}"/>
              </a:ext>
            </a:extLst>
          </p:cNvPr>
          <p:cNvSpPr/>
          <p:nvPr/>
        </p:nvSpPr>
        <p:spPr>
          <a:xfrm>
            <a:off x="3676650" y="3448049"/>
            <a:ext cx="1866900" cy="53340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计算适应度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5F65E3D8-7D2C-3F27-4632-42FFFBBCAC42}"/>
              </a:ext>
            </a:extLst>
          </p:cNvPr>
          <p:cNvSpPr/>
          <p:nvPr/>
        </p:nvSpPr>
        <p:spPr>
          <a:xfrm>
            <a:off x="3676650" y="4181474"/>
            <a:ext cx="1866900" cy="533401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适应度满足要求？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98D04DA-B14E-2697-47B5-DD887B4B6F6A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5543550" y="2247900"/>
            <a:ext cx="12700" cy="2200275"/>
          </a:xfrm>
          <a:prstGeom prst="bentConnector3">
            <a:avLst>
              <a:gd name="adj1" fmla="val 5175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148F8A-D106-26BE-4384-E563A623714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10100" y="1047751"/>
            <a:ext cx="0" cy="200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81EC1E-116C-4A03-7776-F12A78CEDB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10100" y="1781175"/>
            <a:ext cx="0" cy="200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41B9B6-54B7-82FD-C93A-0542D60B5C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610100" y="2514600"/>
            <a:ext cx="0" cy="200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B5D6A1-B514-101A-3351-4DEEC003CCD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610100" y="3248025"/>
            <a:ext cx="0" cy="200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16B222-8F9C-0CC8-1CCA-9CE526E337D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10100" y="3981450"/>
            <a:ext cx="0" cy="200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C42FC83-0A6A-23B5-28D9-448D06DFA051}"/>
              </a:ext>
            </a:extLst>
          </p:cNvPr>
          <p:cNvSpPr txBox="1"/>
          <p:nvPr/>
        </p:nvSpPr>
        <p:spPr>
          <a:xfrm>
            <a:off x="5680502" y="40433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D7B78D47-AA09-EC26-5998-79D22E899F0F}"/>
              </a:ext>
            </a:extLst>
          </p:cNvPr>
          <p:cNvSpPr/>
          <p:nvPr/>
        </p:nvSpPr>
        <p:spPr>
          <a:xfrm>
            <a:off x="3676650" y="4981576"/>
            <a:ext cx="1866900" cy="53340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输出最佳参数</a:t>
            </a:r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04ED95C0-117D-6460-191B-A3C911EDBDFF}"/>
              </a:ext>
            </a:extLst>
          </p:cNvPr>
          <p:cNvSpPr/>
          <p:nvPr/>
        </p:nvSpPr>
        <p:spPr>
          <a:xfrm>
            <a:off x="3676650" y="5810249"/>
            <a:ext cx="1866900" cy="5334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CE386B-6755-5272-67F1-14322FDFC4EA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4610100" y="4714875"/>
            <a:ext cx="0" cy="26670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53CA689-4337-724F-4031-1A8849C79D93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4610100" y="4714875"/>
            <a:ext cx="0" cy="266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C95A26D-EC73-A2C7-01B3-AC8D0E483214}"/>
              </a:ext>
            </a:extLst>
          </p:cNvPr>
          <p:cNvSpPr txBox="1"/>
          <p:nvPr/>
        </p:nvSpPr>
        <p:spPr>
          <a:xfrm>
            <a:off x="4661327" y="4621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FDCF363-72E8-C954-FB35-3FA9391739CF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610100" y="5514977"/>
            <a:ext cx="0" cy="29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25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孟</dc:creator>
  <cp:lastModifiedBy>博文 孟</cp:lastModifiedBy>
  <cp:revision>1</cp:revision>
  <dcterms:created xsi:type="dcterms:W3CDTF">2024-06-28T11:23:15Z</dcterms:created>
  <dcterms:modified xsi:type="dcterms:W3CDTF">2024-06-28T11:23:47Z</dcterms:modified>
</cp:coreProperties>
</file>