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6600CC"/>
    <a:srgbClr val="9966FF"/>
    <a:srgbClr val="FF6600"/>
    <a:srgbClr val="FFFF66"/>
    <a:srgbClr val="FFFFCC"/>
    <a:srgbClr val="FFFF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98" autoAdjust="0"/>
    <p:restoredTop sz="90929"/>
  </p:normalViewPr>
  <p:slideViewPr>
    <p:cSldViewPr>
      <p:cViewPr varScale="1">
        <p:scale>
          <a:sx n="89" d="100"/>
          <a:sy n="89" d="100"/>
        </p:scale>
        <p:origin x="-114" y="-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811798-F903-4DC4-9B5E-20694942DED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F6AB1E-A1E4-4044-8383-B2EFDA0286C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C7F7B4-2941-4BD1-86E4-5C1E17F190E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66F4E7-F9A3-4C7A-B20B-36F02D1AF16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198C4D-D271-49FC-A190-DE70206ABF1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71E3E-B207-4AFC-B274-0A6687B8103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1B8257-A243-46C1-A518-E7F1C02D8BD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7F750A-E828-4843-91F6-43D84769740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6828E1-E1CB-463C-A5F5-01AD97F6C36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C7D545-D573-49DD-B7C8-A2761980E19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86D206-DA6F-4C2C-84AB-694FF710F6B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D687402F-786B-49AB-8E8E-A2643CD81A42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 dir="in"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m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&#31532;6&#31456;.pptx" TargetMode="External"/><Relationship Id="rId3" Type="http://schemas.openxmlformats.org/officeDocument/2006/relationships/hyperlink" Target="&#31532;1&#31456;.pptx" TargetMode="External"/><Relationship Id="rId7" Type="http://schemas.openxmlformats.org/officeDocument/2006/relationships/hyperlink" Target="&#31532;5&#31456;.pptx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hyperlink" Target="&#31532;4&#31456;.pptx" TargetMode="External"/><Relationship Id="rId11" Type="http://schemas.openxmlformats.org/officeDocument/2006/relationships/hyperlink" Target="&#31532;9&#31456;.pptx" TargetMode="External"/><Relationship Id="rId5" Type="http://schemas.openxmlformats.org/officeDocument/2006/relationships/hyperlink" Target="&#31532;3&#31456;.pptx" TargetMode="External"/><Relationship Id="rId10" Type="http://schemas.openxmlformats.org/officeDocument/2006/relationships/hyperlink" Target="&#31532;8&#31456;.pptx" TargetMode="External"/><Relationship Id="rId4" Type="http://schemas.openxmlformats.org/officeDocument/2006/relationships/hyperlink" Target="&#31532;2&#31456;.pptx" TargetMode="External"/><Relationship Id="rId9" Type="http://schemas.openxmlformats.org/officeDocument/2006/relationships/hyperlink" Target="&#31532;7&#31456;.ppt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xdupkj@163.co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Text Box 104"/>
          <p:cNvSpPr txBox="1">
            <a:spLocks noChangeArrowheads="1"/>
          </p:cNvSpPr>
          <p:nvPr/>
        </p:nvSpPr>
        <p:spPr bwMode="auto">
          <a:xfrm>
            <a:off x="2446338" y="6042025"/>
            <a:ext cx="43164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</a:rPr>
              <a:t>西 安 电 子 科 技 大 学 出 版 社</a:t>
            </a:r>
          </a:p>
          <a:p>
            <a:pPr algn="ctr"/>
            <a:r>
              <a:rPr lang="en-US" altLang="zh-CN" b="1">
                <a:solidFill>
                  <a:schemeClr val="bg1"/>
                </a:solidFill>
              </a:rPr>
              <a:t>http://www.xduph.com</a:t>
            </a:r>
          </a:p>
        </p:txBody>
      </p:sp>
      <p:pic>
        <p:nvPicPr>
          <p:cNvPr id="2154" name="Picture 106" descr="GIF03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575" y="6465888"/>
            <a:ext cx="479425" cy="37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7" name="Text Box 109"/>
          <p:cNvSpPr txBox="1">
            <a:spLocks noChangeArrowheads="1"/>
          </p:cNvSpPr>
          <p:nvPr/>
        </p:nvSpPr>
        <p:spPr bwMode="auto">
          <a:xfrm>
            <a:off x="1452245" y="190500"/>
            <a:ext cx="5753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b="1"/>
              <a:t>高等学校应用型本科“十三五”规划教材</a:t>
            </a:r>
          </a:p>
        </p:txBody>
      </p:sp>
      <p:pic>
        <p:nvPicPr>
          <p:cNvPr id="2159" name="Picture 111" descr="GIF-359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0"/>
            <a:ext cx="762000" cy="65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60" name="Rectangle 112"/>
          <p:cNvSpPr>
            <a:spLocks noChangeArrowheads="1"/>
          </p:cNvSpPr>
          <p:nvPr/>
        </p:nvSpPr>
        <p:spPr bwMode="auto">
          <a:xfrm>
            <a:off x="0" y="0"/>
            <a:ext cx="685800" cy="68580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52165"/>
            <a:ext cx="8458200" cy="538986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19931" y="908720"/>
            <a:ext cx="4743606" cy="44012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8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移动通信</a:t>
            </a:r>
            <a:endParaRPr lang="en-US" altLang="zh-CN" sz="88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（第六版）</a:t>
            </a:r>
            <a:endParaRPr lang="en-US" altLang="zh-CN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endParaRPr lang="en-US" altLang="zh-CN" sz="32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endParaRPr lang="en-US" altLang="zh-CN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endParaRPr lang="en-US" altLang="zh-CN" sz="32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endParaRPr lang="en-US" altLang="zh-CN" sz="32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章竖武    编著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Oval 9"/>
          <p:cNvSpPr>
            <a:spLocks noChangeArrowheads="1"/>
          </p:cNvSpPr>
          <p:nvPr/>
        </p:nvSpPr>
        <p:spPr bwMode="auto">
          <a:xfrm>
            <a:off x="1295400" y="0"/>
            <a:ext cx="6781800" cy="68580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b="1"/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3733799" y="557346"/>
            <a:ext cx="15843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 dirty="0">
                <a:ea typeface="黑体" panose="02010609060101010101" pitchFamily="2" charset="-122"/>
              </a:rPr>
              <a:t>目  录</a:t>
            </a:r>
            <a:r>
              <a:rPr lang="zh-CN" altLang="en-US" sz="4000" b="1" dirty="0"/>
              <a:t> </a:t>
            </a:r>
          </a:p>
        </p:txBody>
      </p:sp>
      <p:sp>
        <p:nvSpPr>
          <p:cNvPr id="2" name="矩形 1"/>
          <p:cNvSpPr/>
          <p:nvPr/>
        </p:nvSpPr>
        <p:spPr>
          <a:xfrm>
            <a:off x="1979712" y="1351862"/>
            <a:ext cx="5958682" cy="44135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hlinkClick r:id="rId3" action="ppaction://hlinkpres?slideindex=1&amp;slidetitle="/>
              </a:rPr>
              <a:t>第</a:t>
            </a:r>
            <a:r>
              <a:rPr lang="en-US" altLang="zh-CN" b="1" dirty="0">
                <a:hlinkClick r:id="rId3" action="ppaction://hlinkpres?slideindex=1&amp;slidetitle="/>
              </a:rPr>
              <a:t>1</a:t>
            </a:r>
            <a:r>
              <a:rPr lang="zh-CN" altLang="en-US" b="1" dirty="0">
                <a:hlinkClick r:id="rId3" action="ppaction://hlinkpres?slideindex=1&amp;slidetitle="/>
              </a:rPr>
              <a:t>章  概</a:t>
            </a:r>
            <a:r>
              <a:rPr lang="zh-CN" altLang="en-US" b="1" dirty="0" smtClean="0">
                <a:hlinkClick r:id="rId3" action="ppaction://hlinkpres?slideindex=1&amp;slidetitle="/>
              </a:rPr>
              <a:t>述</a:t>
            </a:r>
            <a:endParaRPr lang="en-US" altLang="zh-CN" b="1" dirty="0" smtClean="0"/>
          </a:p>
          <a:p>
            <a:pPr>
              <a:lnSpc>
                <a:spcPct val="130000"/>
              </a:lnSpc>
            </a:pPr>
            <a:r>
              <a:rPr lang="zh-CN" altLang="en-US" b="1" dirty="0">
                <a:hlinkClick r:id="rId4" action="ppaction://hlinkpres?slideindex=1&amp;slidetitle="/>
              </a:rPr>
              <a:t>第</a:t>
            </a:r>
            <a:r>
              <a:rPr lang="en-US" altLang="zh-CN" b="1" dirty="0">
                <a:hlinkClick r:id="rId4" action="ppaction://hlinkpres?slideindex=1&amp;slidetitle="/>
              </a:rPr>
              <a:t>2</a:t>
            </a:r>
            <a:r>
              <a:rPr lang="zh-CN" altLang="en-US" b="1" dirty="0">
                <a:hlinkClick r:id="rId4" action="ppaction://hlinkpres?slideindex=1&amp;slidetitle="/>
              </a:rPr>
              <a:t>章 移动通信</a:t>
            </a:r>
            <a:r>
              <a:rPr lang="zh-CN" altLang="en-US" b="1" dirty="0" smtClean="0">
                <a:hlinkClick r:id="rId4" action="ppaction://hlinkpres?slideindex=1&amp;slidetitle="/>
              </a:rPr>
              <a:t>网</a:t>
            </a:r>
            <a:endParaRPr lang="en-US" altLang="zh-CN" b="1" dirty="0" smtClean="0"/>
          </a:p>
          <a:p>
            <a:pPr>
              <a:lnSpc>
                <a:spcPct val="130000"/>
              </a:lnSpc>
            </a:pPr>
            <a:r>
              <a:rPr lang="zh-CN" altLang="en-US" b="1" dirty="0">
                <a:hlinkClick r:id="rId5" action="ppaction://hlinkpres?slideindex=1&amp;slidetitle="/>
              </a:rPr>
              <a:t>第</a:t>
            </a:r>
            <a:r>
              <a:rPr lang="en-US" altLang="zh-CN" b="1" dirty="0">
                <a:hlinkClick r:id="rId5" action="ppaction://hlinkpres?slideindex=1&amp;slidetitle="/>
              </a:rPr>
              <a:t>3</a:t>
            </a:r>
            <a:r>
              <a:rPr lang="zh-CN" altLang="en-US" b="1" dirty="0">
                <a:hlinkClick r:id="rId5" action="ppaction://hlinkpres?slideindex=1&amp;slidetitle="/>
              </a:rPr>
              <a:t>章 移动通信的电波传</a:t>
            </a:r>
            <a:r>
              <a:rPr lang="zh-CN" altLang="en-US" b="1" dirty="0" smtClean="0">
                <a:hlinkClick r:id="rId5" action="ppaction://hlinkpres?slideindex=1&amp;slidetitle="/>
              </a:rPr>
              <a:t>播</a:t>
            </a:r>
            <a:endParaRPr lang="en-US" altLang="zh-CN" b="1" dirty="0" smtClean="0"/>
          </a:p>
          <a:p>
            <a:pPr>
              <a:lnSpc>
                <a:spcPct val="130000"/>
              </a:lnSpc>
            </a:pPr>
            <a:r>
              <a:rPr lang="zh-CN" altLang="en-US" b="1" dirty="0">
                <a:hlinkClick r:id="rId6" action="ppaction://hlinkpres?slideindex=1&amp;slidetitle="/>
              </a:rPr>
              <a:t>第</a:t>
            </a:r>
            <a:r>
              <a:rPr lang="en-US" altLang="zh-CN" b="1" dirty="0">
                <a:hlinkClick r:id="rId6" action="ppaction://hlinkpres?slideindex=1&amp;slidetitle="/>
              </a:rPr>
              <a:t>4</a:t>
            </a:r>
            <a:r>
              <a:rPr lang="zh-CN" altLang="en-US" b="1" dirty="0">
                <a:hlinkClick r:id="rId6" action="ppaction://hlinkpres?slideindex=1&amp;slidetitle="/>
              </a:rPr>
              <a:t>章 数字调制技</a:t>
            </a:r>
            <a:r>
              <a:rPr lang="zh-CN" altLang="en-US" b="1" dirty="0" smtClean="0">
                <a:hlinkClick r:id="rId6" action="ppaction://hlinkpres?slideindex=1&amp;slidetitle="/>
              </a:rPr>
              <a:t>术</a:t>
            </a:r>
            <a:endParaRPr lang="en-US" altLang="zh-CN" b="1" dirty="0" smtClean="0"/>
          </a:p>
          <a:p>
            <a:pPr>
              <a:lnSpc>
                <a:spcPct val="130000"/>
              </a:lnSpc>
            </a:pPr>
            <a:r>
              <a:rPr lang="zh-CN" altLang="en-US" b="1" dirty="0">
                <a:hlinkClick r:id="rId7" action="ppaction://hlinkpres?slideindex=1&amp;slidetitle="/>
              </a:rPr>
              <a:t>第</a:t>
            </a:r>
            <a:r>
              <a:rPr lang="en-US" altLang="zh-CN" b="1" dirty="0">
                <a:hlinkClick r:id="rId7" action="ppaction://hlinkpres?slideindex=1&amp;slidetitle="/>
              </a:rPr>
              <a:t>5</a:t>
            </a:r>
            <a:r>
              <a:rPr lang="zh-CN" altLang="en-US" b="1" dirty="0">
                <a:hlinkClick r:id="rId7" action="ppaction://hlinkpres?slideindex=1&amp;slidetitle="/>
              </a:rPr>
              <a:t>章 </a:t>
            </a:r>
            <a:r>
              <a:rPr lang="en-US" altLang="zh-CN" b="1" dirty="0">
                <a:hlinkClick r:id="rId7" action="ppaction://hlinkpres?slideindex=1&amp;slidetitle="/>
              </a:rPr>
              <a:t>GSM</a:t>
            </a:r>
            <a:r>
              <a:rPr lang="zh-CN" altLang="en-US" b="1" dirty="0">
                <a:hlinkClick r:id="rId7" action="ppaction://hlinkpres?slideindex=1&amp;slidetitle="/>
              </a:rPr>
              <a:t>数字蜂窝移动通信系统与</a:t>
            </a:r>
            <a:r>
              <a:rPr lang="en-US" altLang="zh-CN" b="1" dirty="0" smtClean="0">
                <a:hlinkClick r:id="rId7" action="ppaction://hlinkpres?slideindex=1&amp;slidetitle="/>
              </a:rPr>
              <a:t>GPRS</a:t>
            </a:r>
            <a:endParaRPr lang="en-US" altLang="zh-CN" b="1" dirty="0" smtClean="0"/>
          </a:p>
          <a:p>
            <a:pPr>
              <a:lnSpc>
                <a:spcPct val="130000"/>
              </a:lnSpc>
            </a:pPr>
            <a:r>
              <a:rPr lang="zh-CN" altLang="en-US" b="1" dirty="0">
                <a:hlinkClick r:id="rId8" action="ppaction://hlinkpres?slideindex=1&amp;slidetitle="/>
              </a:rPr>
              <a:t>第</a:t>
            </a:r>
            <a:r>
              <a:rPr lang="en-US" altLang="zh-CN" b="1" dirty="0">
                <a:hlinkClick r:id="rId8" action="ppaction://hlinkpres?slideindex=1&amp;slidetitle="/>
              </a:rPr>
              <a:t>6</a:t>
            </a:r>
            <a:r>
              <a:rPr lang="zh-CN" altLang="en-US" b="1" dirty="0">
                <a:hlinkClick r:id="rId8" action="ppaction://hlinkpres?slideindex=1&amp;slidetitle="/>
              </a:rPr>
              <a:t>章 </a:t>
            </a:r>
            <a:r>
              <a:rPr lang="en-US" altLang="zh-CN" b="1" dirty="0">
                <a:hlinkClick r:id="rId8" action="ppaction://hlinkpres?slideindex=1&amp;slidetitle="/>
              </a:rPr>
              <a:t>CDMA</a:t>
            </a:r>
            <a:r>
              <a:rPr lang="zh-CN" altLang="en-US" b="1" dirty="0">
                <a:hlinkClick r:id="rId8" action="ppaction://hlinkpres?slideindex=1&amp;slidetitle="/>
              </a:rPr>
              <a:t>数字蜂窝移动通信系</a:t>
            </a:r>
            <a:r>
              <a:rPr lang="zh-CN" altLang="en-US" b="1" dirty="0" smtClean="0">
                <a:hlinkClick r:id="rId8" action="ppaction://hlinkpres?slideindex=1&amp;slidetitle="/>
              </a:rPr>
              <a:t>统</a:t>
            </a:r>
            <a:endParaRPr lang="en-US" altLang="zh-CN" b="1" dirty="0" smtClean="0"/>
          </a:p>
          <a:p>
            <a:pPr>
              <a:lnSpc>
                <a:spcPct val="130000"/>
              </a:lnSpc>
            </a:pPr>
            <a:r>
              <a:rPr lang="zh-CN" altLang="en-US" b="1" dirty="0">
                <a:hlinkClick r:id="rId9" action="ppaction://hlinkpres?slideindex=1&amp;slidetitle="/>
              </a:rPr>
              <a:t>第</a:t>
            </a:r>
            <a:r>
              <a:rPr lang="en-US" altLang="zh-CN" b="1" dirty="0">
                <a:hlinkClick r:id="rId9" action="ppaction://hlinkpres?slideindex=1&amp;slidetitle="/>
              </a:rPr>
              <a:t>7</a:t>
            </a:r>
            <a:r>
              <a:rPr lang="zh-CN" altLang="en-US" b="1" dirty="0">
                <a:hlinkClick r:id="rId9" action="ppaction://hlinkpres?slideindex=1&amp;slidetitle="/>
              </a:rPr>
              <a:t>章 第三代移动通信系统</a:t>
            </a:r>
            <a:r>
              <a:rPr lang="en-US" altLang="zh-CN" b="1" dirty="0">
                <a:hlinkClick r:id="rId9" action="ppaction://hlinkpres?slideindex=1&amp;slidetitle="/>
              </a:rPr>
              <a:t>(3G</a:t>
            </a:r>
            <a:r>
              <a:rPr lang="en-US" altLang="zh-CN" b="1" dirty="0" smtClean="0">
                <a:hlinkClick r:id="rId9" action="ppaction://hlinkpres?slideindex=1&amp;slidetitle="/>
              </a:rPr>
              <a:t>)</a:t>
            </a:r>
            <a:endParaRPr lang="en-US" altLang="zh-CN" b="1" dirty="0" smtClean="0"/>
          </a:p>
          <a:p>
            <a:pPr lvl="0">
              <a:lnSpc>
                <a:spcPct val="130000"/>
              </a:lnSpc>
            </a:pPr>
            <a:r>
              <a:rPr lang="zh-CN" altLang="en-US" b="1" dirty="0">
                <a:hlinkClick r:id="rId10" action="ppaction://hlinkpres?slideindex=1&amp;slidetitle="/>
              </a:rPr>
              <a:t>第</a:t>
            </a:r>
            <a:r>
              <a:rPr lang="en-US" altLang="zh-CN" b="1" dirty="0">
                <a:hlinkClick r:id="rId10" action="ppaction://hlinkpres?slideindex=1&amp;slidetitle="/>
              </a:rPr>
              <a:t>8</a:t>
            </a:r>
            <a:r>
              <a:rPr lang="zh-CN" altLang="en-US" b="1" dirty="0">
                <a:hlinkClick r:id="rId10" action="ppaction://hlinkpres?slideindex=1&amp;slidetitle="/>
              </a:rPr>
              <a:t>章 第四代移动通信系统</a:t>
            </a:r>
            <a:r>
              <a:rPr lang="en-US" altLang="zh-CN" b="1" dirty="0" smtClean="0">
                <a:hlinkClick r:id="rId10" action="ppaction://hlinkpres?slideindex=1&amp;slidetitle="/>
              </a:rPr>
              <a:t>(LTE4G</a:t>
            </a:r>
            <a:r>
              <a:rPr lang="en-US" altLang="zh-CN" b="1" dirty="0">
                <a:hlinkClick r:id="rId10" action="ppaction://hlinkpres?slideindex=1&amp;slidetitle="/>
              </a:rPr>
              <a:t>)</a:t>
            </a:r>
            <a:endParaRPr lang="en-US" altLang="zh-CN" b="1" dirty="0"/>
          </a:p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+mn-ea"/>
                <a:ea typeface="+mn-ea"/>
                <a:cs typeface="+mn-ea"/>
                <a:hlinkClick r:id="rId11" action="ppaction://hlinkpres?slideindex=1&amp;slidetitle="/>
              </a:rPr>
              <a:t>第</a:t>
            </a:r>
            <a:r>
              <a:rPr lang="en-US" altLang="zh-CN" b="1" dirty="0" smtClean="0">
                <a:latin typeface="+mn-ea"/>
                <a:ea typeface="+mn-ea"/>
                <a:cs typeface="+mn-ea"/>
                <a:hlinkClick r:id="rId11" action="ppaction://hlinkpres?slideindex=1&amp;slidetitle="/>
              </a:rPr>
              <a:t>9</a:t>
            </a:r>
            <a:r>
              <a:rPr lang="zh-CN" altLang="en-US" b="1" dirty="0" smtClean="0">
                <a:latin typeface="+mn-ea"/>
                <a:ea typeface="+mn-ea"/>
                <a:cs typeface="+mn-ea"/>
                <a:hlinkClick r:id="rId11" action="ppaction://hlinkpres?slideindex=1&amp;slidetitle="/>
              </a:rPr>
              <a:t>章 第五代移动通信系统（</a:t>
            </a:r>
            <a:r>
              <a:rPr lang="en-US" altLang="zh-CN" b="1" dirty="0">
                <a:hlinkClick r:id="rId11" action="ppaction://hlinkpres?slideindex=1&amp;slidetitle="/>
              </a:rPr>
              <a:t> 5 </a:t>
            </a:r>
            <a:r>
              <a:rPr lang="en-US" altLang="zh-CN" b="1" dirty="0" smtClean="0">
                <a:hlinkClick r:id="rId11" action="ppaction://hlinkpres?slideindex=1&amp;slidetitle="/>
              </a:rPr>
              <a:t>G</a:t>
            </a:r>
            <a:r>
              <a:rPr lang="zh-CN" altLang="en-US" b="1" dirty="0" smtClean="0">
                <a:latin typeface="+mn-ea"/>
                <a:ea typeface="+mn-ea"/>
                <a:cs typeface="+mn-ea"/>
                <a:hlinkClick r:id="rId11" action="ppaction://hlinkpres?slideindex=1&amp;slidetitle="/>
              </a:rPr>
              <a:t>）</a:t>
            </a:r>
            <a:endParaRPr lang="zh-CN" altLang="en-US" b="1" dirty="0">
              <a:latin typeface="+mn-ea"/>
              <a:ea typeface="+mn-ea"/>
              <a:cs typeface="+mn-ea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2590800" y="457200"/>
            <a:ext cx="4069432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6600" b="1" dirty="0">
                <a:solidFill>
                  <a:srgbClr val="FF0066"/>
                </a:solidFill>
                <a:latin typeface="Tahoma" panose="020B0604030504040204" pitchFamily="34" charset="0"/>
                <a:ea typeface="华文彩云" panose="02010800040101010101" pitchFamily="2" charset="-122"/>
              </a:rPr>
              <a:t>谢谢使用！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1371600" y="1752600"/>
            <a:ext cx="7467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spcBef>
                <a:spcPct val="20000"/>
              </a:spcBef>
            </a:pPr>
            <a:endParaRPr lang="zh-CN" altLang="en-US" sz="2800" b="1" dirty="0">
              <a:solidFill>
                <a:schemeClr val="bg1"/>
              </a:solidFill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zh-CN" altLang="en-US" sz="2800" b="1" dirty="0">
                <a:solidFill>
                  <a:schemeClr val="bg1"/>
                </a:solidFill>
              </a:rPr>
              <a:t>单   位：西安电子科技大学出版社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zh-CN" altLang="en-US" sz="2800" b="1" dirty="0">
                <a:solidFill>
                  <a:schemeClr val="bg1"/>
                </a:solidFill>
              </a:rPr>
              <a:t>电   话：</a:t>
            </a:r>
            <a:r>
              <a:rPr lang="en-US" altLang="zh-CN" sz="2800" b="1" dirty="0">
                <a:solidFill>
                  <a:schemeClr val="bg1"/>
                </a:solidFill>
              </a:rPr>
              <a:t>029-88204256   029-88201467 (</a:t>
            </a:r>
            <a:r>
              <a:rPr lang="zh-CN" altLang="en-US" sz="2800" b="1" dirty="0">
                <a:solidFill>
                  <a:schemeClr val="bg1"/>
                </a:solidFill>
              </a:rPr>
              <a:t>发行</a:t>
            </a:r>
            <a:r>
              <a:rPr lang="en-US" altLang="zh-CN" sz="2800" b="1" dirty="0">
                <a:solidFill>
                  <a:schemeClr val="bg1"/>
                </a:solidFill>
              </a:rPr>
              <a:t>)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zh-CN" altLang="en-US" sz="2800" b="1" dirty="0">
                <a:solidFill>
                  <a:schemeClr val="bg1"/>
                </a:solidFill>
              </a:rPr>
              <a:t>传   真：</a:t>
            </a:r>
            <a:r>
              <a:rPr lang="en-US" altLang="zh-CN" sz="2800" b="1" dirty="0">
                <a:solidFill>
                  <a:schemeClr val="bg1"/>
                </a:solidFill>
              </a:rPr>
              <a:t>029-88232746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zh-CN" altLang="en-US" sz="2800" b="1" dirty="0">
                <a:solidFill>
                  <a:schemeClr val="bg1"/>
                </a:solidFill>
              </a:rPr>
              <a:t>主   页：</a:t>
            </a:r>
            <a:r>
              <a:rPr lang="en-US" altLang="zh-CN" sz="2800" b="1" dirty="0">
                <a:solidFill>
                  <a:schemeClr val="bg1"/>
                </a:solidFill>
              </a:rPr>
              <a:t>http://www.xduph.com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zh-CN" sz="2800" b="1" dirty="0">
                <a:solidFill>
                  <a:schemeClr val="bg1"/>
                </a:solidFill>
              </a:rPr>
              <a:t>E-mail</a:t>
            </a:r>
            <a:r>
              <a:rPr lang="zh-CN" altLang="en-US" sz="2800" b="1" dirty="0">
                <a:solidFill>
                  <a:schemeClr val="bg1"/>
                </a:solidFill>
              </a:rPr>
              <a:t>：</a:t>
            </a:r>
            <a:r>
              <a:rPr lang="en-US" altLang="zh-CN" sz="2800" b="1" dirty="0">
                <a:solidFill>
                  <a:schemeClr val="bg1"/>
                </a:solidFill>
                <a:hlinkClick r:id="rId2"/>
              </a:rPr>
              <a:t>xdupkj@163.com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>
              <a:spcBef>
                <a:spcPct val="20000"/>
              </a:spcBef>
            </a:pPr>
            <a:r>
              <a:rPr lang="en-US" altLang="zh-CN" sz="2800" b="1" dirty="0">
                <a:solidFill>
                  <a:schemeClr val="bg1"/>
                </a:solidFill>
              </a:rPr>
              <a:t> 		         xdupfxb001 @163.com (</a:t>
            </a:r>
            <a:r>
              <a:rPr lang="zh-CN" altLang="en-US" sz="2800" b="1" dirty="0">
                <a:solidFill>
                  <a:schemeClr val="bg1"/>
                </a:solidFill>
              </a:rPr>
              <a:t>发行</a:t>
            </a:r>
            <a:r>
              <a:rPr lang="en-US" altLang="zh-CN" sz="2800" b="1" dirty="0">
                <a:solidFill>
                  <a:schemeClr val="bg1"/>
                </a:solidFill>
              </a:rPr>
              <a:t>)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0099"/>
      </a:hlink>
      <a:folHlink>
        <a:srgbClr val="CC00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200</Words>
  <Application>Microsoft Office PowerPoint</Application>
  <PresentationFormat>全屏显示(4:3)</PresentationFormat>
  <Paragraphs>28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默认设计模板</vt:lpstr>
      <vt:lpstr>PowerPoint 演示文稿</vt:lpstr>
      <vt:lpstr>PowerPoint 演示文稿</vt:lpstr>
      <vt:lpstr>PowerPoint 演示文稿</vt:lpstr>
    </vt:vector>
  </TitlesOfParts>
  <Company>西安火炬电脑公司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mwz2</dc:creator>
  <cp:lastModifiedBy>Lee</cp:lastModifiedBy>
  <cp:revision>38</cp:revision>
  <dcterms:created xsi:type="dcterms:W3CDTF">2004-03-24T08:17:00Z</dcterms:created>
  <dcterms:modified xsi:type="dcterms:W3CDTF">2020-12-25T14:15:25Z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