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75895" y="190500"/>
            <a:ext cx="1182116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Batch</a:t>
            </a:r>
            <a:r>
              <a:rPr lang="zh-CN" altLang="en-US"/>
              <a:t>归一化将你的数据以</a:t>
            </a:r>
            <a:r>
              <a:rPr lang="en-US" altLang="zh-CN"/>
              <a:t>mini-batch</a:t>
            </a:r>
            <a:r>
              <a:rPr lang="zh-CN" altLang="en-US"/>
              <a:t>的形式逐一处理，但在测试的时候，你可能需要对每一个样本逐一处理。我们来看一下怎样调整网络来做到这一点。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回忆之前我们进行</a:t>
            </a:r>
            <a:r>
              <a:rPr lang="en-US" altLang="zh-CN"/>
              <a:t>Batch</a:t>
            </a:r>
            <a:r>
              <a:rPr lang="zh-CN" altLang="en-US"/>
              <a:t>归一化的公式：</a:t>
            </a:r>
            <a:endParaRPr lang="zh-CN" altLang="en-US"/>
          </a:p>
          <a:p>
            <a:r>
              <a:rPr lang="zh-CN" altLang="en-US"/>
              <a:t>公式里面，我们首先把</a:t>
            </a:r>
            <a:r>
              <a:rPr lang="en-US" altLang="zh-CN"/>
              <a:t>mini-batch</a:t>
            </a:r>
            <a:r>
              <a:rPr lang="zh-CN" altLang="en-US"/>
              <a:t>里面的样本累加求和再求平均值。</a:t>
            </a:r>
            <a:endParaRPr lang="zh-CN" altLang="en-US"/>
          </a:p>
          <a:p>
            <a:r>
              <a:rPr lang="zh-CN" altLang="en-US"/>
              <a:t>之后，再根据平均值求出整个</a:t>
            </a:r>
            <a:r>
              <a:rPr lang="en-US" altLang="zh-CN"/>
              <a:t>mini-batch</a:t>
            </a:r>
            <a:r>
              <a:rPr lang="zh-CN" altLang="en-US"/>
              <a:t>样本集的方差。</a:t>
            </a:r>
            <a:endParaRPr lang="zh-CN" altLang="en-US"/>
          </a:p>
          <a:p>
            <a:r>
              <a:rPr lang="zh-CN" altLang="en-US"/>
              <a:t>最后，根据方差和平均值得出一个方差为</a:t>
            </a:r>
            <a:r>
              <a:rPr lang="en-US" altLang="zh-CN"/>
              <a:t>1</a:t>
            </a:r>
            <a:r>
              <a:rPr lang="zh-CN" altLang="en-US"/>
              <a:t>，均值为</a:t>
            </a:r>
            <a:r>
              <a:rPr lang="en-US" altLang="zh-CN"/>
              <a:t>0</a:t>
            </a:r>
            <a:r>
              <a:rPr lang="zh-CN" altLang="en-US"/>
              <a:t>的样本集</a:t>
            </a:r>
            <a:endParaRPr lang="zh-CN" altLang="en-US"/>
          </a:p>
          <a:p>
            <a:r>
              <a:rPr lang="zh-CN" altLang="en-US"/>
              <a:t>最后在添加参数</a:t>
            </a:r>
            <a:r>
              <a:rPr lang="en-US" altLang="zh-CN"/>
              <a:t>γ</a:t>
            </a:r>
            <a:r>
              <a:rPr lang="zh-CN" altLang="en-US"/>
              <a:t>和</a:t>
            </a:r>
            <a:r>
              <a:rPr lang="en-US" altLang="zh-CN"/>
              <a:t>β</a:t>
            </a:r>
            <a:r>
              <a:rPr lang="zh-CN" altLang="en-US"/>
              <a:t>，计算出    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因此，我们注意到，这里，我们在计算均值和方差的时候，是在</a:t>
            </a:r>
            <a:r>
              <a:rPr lang="en-US" altLang="zh-CN"/>
              <a:t>mini-batch</a:t>
            </a:r>
            <a:r>
              <a:rPr lang="zh-CN" altLang="en-US"/>
              <a:t>的基础上面进行计算的，但在测试的时候，我们面对的是一个一个的样本，因为一个样本的均值和方差是没有意义的，我们不可能有</a:t>
            </a:r>
            <a:r>
              <a:rPr lang="en-US" altLang="zh-CN"/>
              <a:t>mini-batch</a:t>
            </a:r>
            <a:r>
              <a:rPr lang="zh-CN" altLang="en-US"/>
              <a:t>这种处理方式。因此，我们需要用其他方式来得到均值和方差。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为了将你的神经网络运用于测试，也就需要我们单独地进行估算均值和方差</a:t>
            </a:r>
            <a:endParaRPr lang="zh-CN" altLang="en-US"/>
          </a:p>
          <a:p>
            <a:r>
              <a:rPr lang="zh-CN" altLang="en-US"/>
              <a:t>典型的情况，我们可以选择指数加权平均来进行估算</a:t>
            </a:r>
            <a:endParaRPr lang="zh-CN" altLang="en-US"/>
          </a:p>
          <a:p>
            <a:r>
              <a:rPr lang="zh-CN" altLang="en-US"/>
              <a:t>这个估算值就会涵盖所有的</a:t>
            </a:r>
            <a:r>
              <a:rPr lang="en-US" altLang="zh-CN"/>
              <a:t>mini-batch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也就是说，在这个最新的公式中</a:t>
            </a:r>
            <a:endParaRPr lang="zh-CN" altLang="en-US"/>
          </a:p>
          <a:p>
            <a:r>
              <a:rPr lang="zh-CN" altLang="en-US"/>
              <a:t>我们会使用指数加权平均的得到的均值和方差</a:t>
            </a:r>
            <a:endParaRPr lang="zh-CN" altLang="en-US"/>
          </a:p>
          <a:p>
            <a:r>
              <a:rPr lang="zh-CN" altLang="en-US"/>
              <a:t>然后用这个均值和方差去得到</a:t>
            </a:r>
            <a:r>
              <a:rPr lang="en-US" altLang="zh-CN"/>
              <a:t>Znorm</a:t>
            </a:r>
            <a:r>
              <a:rPr lang="zh-CN" altLang="en-US"/>
              <a:t>和     ，公式如下：</a:t>
            </a:r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76205" y="776605"/>
          <a:ext cx="13081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08100" imgH="1600200" progId="Equation.KSEE3">
                  <p:embed/>
                </p:oleObj>
              </mc:Choice>
              <mc:Fallback>
                <p:oleObj name="" r:id="rId1" imgW="1308100" imgH="1600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76205" y="776605"/>
                        <a:ext cx="13081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55645" y="2108200"/>
          <a:ext cx="227330" cy="268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5645" y="2108200"/>
                        <a:ext cx="227330" cy="268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05910" y="5127625"/>
          <a:ext cx="227330" cy="268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39700" imgH="165100" progId="Equation.KSEE3">
                  <p:embed/>
                </p:oleObj>
              </mc:Choice>
              <mc:Fallback>
                <p:oleObj name="" r:id="rId5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5910" y="5127625"/>
                        <a:ext cx="227330" cy="268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68665" y="3582035"/>
          <a:ext cx="2730500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6" imgW="2730500" imgH="2794000" progId="Equation.KSEE3">
                  <p:embed/>
                </p:oleObj>
              </mc:Choice>
              <mc:Fallback>
                <p:oleObj name="" r:id="rId6" imgW="2730500" imgH="279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68665" y="3582035"/>
                        <a:ext cx="2730500" cy="279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WPS 演示</Application>
  <PresentationFormat>宽屏</PresentationFormat>
  <Paragraphs>17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mengfei</dc:creator>
  <cp:lastModifiedBy>梦飞1414673692</cp:lastModifiedBy>
  <cp:revision>34</cp:revision>
  <dcterms:created xsi:type="dcterms:W3CDTF">2018-01-24T05:35:00Z</dcterms:created>
  <dcterms:modified xsi:type="dcterms:W3CDTF">2018-01-24T06:07:32Z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