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190500"/>
            <a:ext cx="118389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有一种</a:t>
            </a:r>
            <a:r>
              <a:rPr lang="en-US" altLang="zh-CN"/>
              <a:t>logistic</a:t>
            </a:r>
            <a:r>
              <a:rPr lang="zh-CN" altLang="en-US"/>
              <a:t>回归的一般形式，叫做</a:t>
            </a:r>
            <a:r>
              <a:rPr lang="en-US" altLang="zh-CN"/>
              <a:t>Softmax</a:t>
            </a:r>
            <a:r>
              <a:rPr lang="zh-CN" altLang="en-US"/>
              <a:t>回归，能让你试图识别某一分类时做出预测，或者是多种分类中的一个，而不是像二分分类只识别两个分类。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假如我们要对下面的情况进行分类。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这个例子中，我们总共有</a:t>
            </a:r>
            <a:r>
              <a:rPr lang="en-US" altLang="zh-CN"/>
              <a:t>4</a:t>
            </a:r>
            <a:r>
              <a:rPr lang="zh-CN" altLang="en-US"/>
              <a:t>个分类，它们</a:t>
            </a:r>
            <a:endParaRPr lang="zh-CN" altLang="en-US"/>
          </a:p>
          <a:p>
            <a:r>
              <a:rPr lang="zh-CN" altLang="en-US"/>
              <a:t>分别是</a:t>
            </a:r>
            <a:r>
              <a:rPr lang="en-US" altLang="zh-CN"/>
              <a:t>1</a:t>
            </a:r>
            <a:r>
              <a:rPr lang="zh-CN" altLang="en-US"/>
              <a:t>：猫；</a:t>
            </a:r>
            <a:r>
              <a:rPr lang="en-US" altLang="zh-CN"/>
              <a:t>2</a:t>
            </a:r>
            <a:r>
              <a:rPr lang="zh-CN" altLang="en-US"/>
              <a:t>：狗；</a:t>
            </a:r>
            <a:r>
              <a:rPr lang="en-US" altLang="zh-CN"/>
              <a:t>3</a:t>
            </a:r>
            <a:r>
              <a:rPr lang="zh-CN" altLang="en-US"/>
              <a:t>：小鸡；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：都不是。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在这个例子中，我们将建立一个神经网络，它</a:t>
            </a:r>
            <a:endParaRPr lang="zh-CN" altLang="en-US"/>
          </a:p>
          <a:p>
            <a:r>
              <a:rPr lang="zh-CN" altLang="en-US"/>
              <a:t>的输出层有</a:t>
            </a:r>
            <a:r>
              <a:rPr lang="en-US" altLang="zh-CN"/>
              <a:t>4</a:t>
            </a:r>
            <a:r>
              <a:rPr lang="zh-CN" altLang="en-US"/>
              <a:t>个，我们想要输出层单元的数字来</a:t>
            </a:r>
            <a:endParaRPr lang="zh-CN" altLang="en-US"/>
          </a:p>
          <a:p>
            <a:r>
              <a:rPr lang="zh-CN" altLang="en-US"/>
              <a:t>告诉我们，这</a:t>
            </a:r>
            <a:r>
              <a:rPr lang="en-US" altLang="zh-CN"/>
              <a:t>4</a:t>
            </a:r>
            <a:r>
              <a:rPr lang="zh-CN" altLang="en-US"/>
              <a:t>中类型中每一个的概率有多大。</a:t>
            </a:r>
            <a:endParaRPr lang="zh-CN" altLang="en-US"/>
          </a:p>
          <a:p>
            <a:r>
              <a:rPr lang="zh-CN" altLang="en-US"/>
              <a:t>因此，对于输出的四个单元，我们期望输出是：</a:t>
            </a:r>
            <a:endParaRPr lang="zh-CN" altLang="en-US"/>
          </a:p>
          <a:p>
            <a:r>
              <a:rPr lang="zh-CN" altLang="en-US"/>
              <a:t>第一个输出单元：</a:t>
            </a:r>
            <a:r>
              <a:rPr lang="en-US" altLang="zh-CN"/>
              <a:t>P</a:t>
            </a:r>
            <a:r>
              <a:rPr lang="zh-CN" altLang="en-US"/>
              <a:t>（什么都不是</a:t>
            </a:r>
            <a:r>
              <a:rPr lang="en-US" altLang="zh-CN"/>
              <a:t>|x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第二个输出单元：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Cat|x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第三个输出单元：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Dog|x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第四个输出单元：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baby chick|x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因此，它的输出是一个</a:t>
            </a:r>
            <a:r>
              <a:rPr lang="en-US" altLang="zh-CN">
                <a:sym typeface="+mn-ea"/>
              </a:rPr>
              <a:t>4×1</a:t>
            </a:r>
            <a:r>
              <a:rPr lang="zh-CN" altLang="en-US">
                <a:sym typeface="+mn-ea"/>
              </a:rPr>
              <a:t>的向量，给出的是这四个分类的概率，所以，这四个输出之和应该为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下面，我们来看一下</a:t>
            </a:r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的公式；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430" y="685800"/>
            <a:ext cx="701865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2644775"/>
            <a:ext cx="462597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6055" y="173355"/>
            <a:ext cx="118205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神经网络最后一层之前的计算和深层神经网络没有什么区别。我们应用</a:t>
            </a:r>
            <a:r>
              <a:rPr lang="en-US" altLang="zh-CN"/>
              <a:t>Softmax</a:t>
            </a:r>
            <a:r>
              <a:rPr lang="zh-CN" altLang="en-US"/>
              <a:t>也只是应用在最后一层。</a:t>
            </a:r>
            <a:endParaRPr lang="zh-CN" altLang="en-US"/>
          </a:p>
          <a:p>
            <a:r>
              <a:rPr lang="zh-CN" altLang="en-US"/>
              <a:t>假设最后一层是</a:t>
            </a:r>
            <a:r>
              <a:rPr lang="en-US" altLang="zh-CN"/>
              <a:t>L;</a:t>
            </a:r>
            <a:r>
              <a:rPr lang="zh-CN" altLang="en-US"/>
              <a:t>则有：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为了直观了解</a:t>
            </a:r>
            <a:r>
              <a:rPr lang="en-US" altLang="zh-CN"/>
              <a:t>SoftMax</a:t>
            </a:r>
            <a:r>
              <a:rPr lang="zh-CN" altLang="en-US"/>
              <a:t>，我们假设这么一个神经网络，有两个输入直接接到</a:t>
            </a:r>
            <a:r>
              <a:rPr lang="en-US" altLang="zh-CN"/>
              <a:t>Softmax</a:t>
            </a:r>
            <a:endParaRPr lang="en-US" altLang="zh-CN"/>
          </a:p>
          <a:p>
            <a:r>
              <a:rPr lang="zh-CN" altLang="en-US"/>
              <a:t>层上面，</a:t>
            </a:r>
            <a:r>
              <a:rPr lang="en-US" altLang="zh-CN"/>
              <a:t>Softmax</a:t>
            </a:r>
            <a:r>
              <a:rPr lang="zh-CN" altLang="en-US"/>
              <a:t>层有三个输出，那么最终的结果如下图中那样。它会划分成三个</a:t>
            </a:r>
            <a:endParaRPr lang="zh-CN" altLang="en-US"/>
          </a:p>
          <a:p>
            <a:r>
              <a:rPr lang="zh-CN" altLang="en-US"/>
              <a:t>线性的边界，然后将数据点分为三个部分。最终的预测也就是预测点落在这三个</a:t>
            </a:r>
            <a:endParaRPr lang="zh-CN" altLang="en-US"/>
          </a:p>
          <a:p>
            <a:r>
              <a:rPr lang="zh-CN" altLang="en-US"/>
              <a:t>部分的概率大小。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下面是另一个</a:t>
            </a:r>
            <a:r>
              <a:rPr lang="en-US" altLang="zh-CN"/>
              <a:t>Softmax</a:t>
            </a:r>
            <a:r>
              <a:rPr lang="zh-CN" altLang="en-US"/>
              <a:t>分类器可以代表的决策边界的例子。</a:t>
            </a:r>
            <a:endParaRPr lang="zh-CN" altLang="en-US"/>
          </a:p>
          <a:p>
            <a:r>
              <a:rPr lang="zh-CN" altLang="en-US"/>
              <a:t>这些例子都是在没有隐藏层的情况下对数据的分类，在我们应用隐藏层后就可以得到</a:t>
            </a:r>
            <a:endParaRPr lang="zh-CN" altLang="en-US"/>
          </a:p>
          <a:p>
            <a:r>
              <a:rPr lang="zh-CN" altLang="en-US"/>
              <a:t>更复杂的非线性的边界来使数据分类更加准确。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1300" y="582930"/>
          <a:ext cx="1371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1422400" progId="Equation.KSEE3">
                  <p:embed/>
                </p:oleObj>
              </mc:Choice>
              <mc:Fallback>
                <p:oleObj name="" r:id="rId1" imgW="1371600" imgH="142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1300" y="582930"/>
                        <a:ext cx="13716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10" y="2371090"/>
            <a:ext cx="282702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370" y="3034665"/>
            <a:ext cx="2232660" cy="1836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" y="4871085"/>
            <a:ext cx="2415540" cy="1805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595" y="4855845"/>
            <a:ext cx="2255520" cy="1821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115" y="4912995"/>
            <a:ext cx="7003415" cy="1722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38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40</cp:revision>
  <dcterms:created xsi:type="dcterms:W3CDTF">2018-01-24T06:34:52Z</dcterms:created>
  <dcterms:modified xsi:type="dcterms:W3CDTF">2018-01-24T07:09:56Z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