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nbviewer.jupyter.org/github/MengFly/Learning/tree/master/%E4%BA%BA%E5%B7%A5%E6%99%BA%E8%83%BD/co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2125" y="1463040"/>
            <a:ext cx="1128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参考我的</a:t>
            </a:r>
            <a:r>
              <a:rPr lang="en-US" altLang="zh-CN">
                <a:hlinkClick r:id="rId1" tooltip=""/>
              </a:rPr>
              <a:t>Github</a:t>
            </a:r>
            <a:r>
              <a:rPr lang="zh-CN" altLang="en-US">
                <a:hlinkClick r:id="rId1" tooltip=""/>
              </a:rPr>
              <a:t>笔记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4</cp:revision>
  <dcterms:created xsi:type="dcterms:W3CDTF">2018-01-24T09:14:31Z</dcterms:created>
  <dcterms:modified xsi:type="dcterms:W3CDTF">2018-01-24T09:16:59Z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