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4780" y="148590"/>
            <a:ext cx="11903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</a:t>
            </a:r>
            <a:r>
              <a:rPr lang="en-US" altLang="zh-CN"/>
              <a:t>L2</a:t>
            </a:r>
            <a:r>
              <a:rPr lang="zh-CN" altLang="en-US"/>
              <a:t>正则化和</a:t>
            </a:r>
            <a:r>
              <a:rPr lang="en-US" altLang="zh-CN"/>
              <a:t>Dropout</a:t>
            </a:r>
            <a:r>
              <a:rPr lang="zh-CN" altLang="en-US"/>
              <a:t>正则化还有几种方法可以减少神经网络的过拟合。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增加数据。使用更多的数据也是减少过拟合的一种方式。实际功能也和正则化相似。对于图片数据，我们可以通过下面的方式进行数据的扩充。</a:t>
            </a:r>
            <a:endParaRPr lang="zh-CN" altLang="en-US"/>
          </a:p>
          <a:p>
            <a:r>
              <a:rPr lang="zh-CN" altLang="en-US"/>
              <a:t>假如我们训练的数据是一张猫的图片，如下面的情况：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784985"/>
            <a:ext cx="1661160" cy="1158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37765" y="1784985"/>
            <a:ext cx="9206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那么，我们可以通过翻转再次得到一张猫的图片。如左侧第二张图。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或者是通过随机旋转裁剪获得一张放大化的猫的图片。如左侧第三张图。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这样数据就被扩展很多倍，我们可以轻松的获取更多的数据。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另外对于光学识别，我们也可以通过随意旋转和扭曲数字来扩增数据。如下面的图。</a:t>
            </a:r>
            <a:endParaRPr lang="zh-CN" altLang="en-US"/>
          </a:p>
          <a:p>
            <a:r>
              <a:rPr lang="zh-CN" altLang="en-US"/>
              <a:t>把处理过的数字添加进训练集，他们仍然是数字</a:t>
            </a:r>
            <a:r>
              <a:rPr lang="en-US" altLang="zh-CN"/>
              <a:t>4.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" y="3135630"/>
            <a:ext cx="1645920" cy="1135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4550410"/>
            <a:ext cx="1645920" cy="1143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765" y="4447540"/>
            <a:ext cx="7856855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755" y="248285"/>
            <a:ext cx="117138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另外一种处理方法是</a:t>
            </a:r>
            <a:r>
              <a:rPr lang="en-US" altLang="zh-CN"/>
              <a:t>Early stopping</a:t>
            </a:r>
            <a:endParaRPr lang="en-US" altLang="zh-CN"/>
          </a:p>
          <a:p>
            <a:r>
              <a:rPr lang="zh-CN" altLang="en-US"/>
              <a:t>运行梯度下降时，我们可以绘制训练误差，或只绘制代价函数</a:t>
            </a:r>
            <a:r>
              <a:rPr lang="en-US" altLang="zh-CN"/>
              <a:t>J</a:t>
            </a:r>
            <a:r>
              <a:rPr lang="zh-CN" altLang="en-US"/>
              <a:t>的优化过程，在训练过程中，我们希望代价函数</a:t>
            </a:r>
            <a:r>
              <a:rPr lang="en-US" altLang="zh-CN"/>
              <a:t>J</a:t>
            </a:r>
            <a:r>
              <a:rPr lang="zh-CN" altLang="en-US"/>
              <a:t>呈单调下降过程，如下图。通过</a:t>
            </a:r>
            <a:r>
              <a:rPr lang="en-US" altLang="zh-CN"/>
              <a:t>early stopping</a:t>
            </a:r>
            <a:r>
              <a:rPr lang="zh-CN" altLang="en-US"/>
              <a:t>我们还可以绘制</a:t>
            </a:r>
            <a:r>
              <a:rPr lang="zh-CN" altLang="en-US" b="1"/>
              <a:t>验证集</a:t>
            </a:r>
            <a:r>
              <a:rPr lang="zh-CN" altLang="en-US"/>
              <a:t>误差，它可以是验证集上的分类误差，或验证集上的代价函数，逻辑损失和对数损失等。你会发现，验证集误差会先呈下降趋势，然后在某个节点开始上升。如下图红线。</a:t>
            </a:r>
            <a:r>
              <a:rPr lang="en-US" altLang="zh-CN"/>
              <a:t>Early shopping </a:t>
            </a:r>
            <a:r>
              <a:rPr lang="zh-CN" altLang="en-US"/>
              <a:t>的作用是，神经网络可能在图中箭头的位置已经够好了，那么就考虑停止训练。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420" y="3050540"/>
            <a:ext cx="7178675" cy="292608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2646045" y="3249930"/>
            <a:ext cx="4100195" cy="1706880"/>
          </a:xfrm>
          <a:custGeom>
            <a:avLst/>
            <a:gdLst>
              <a:gd name="connisteX0" fmla="*/ 0 w 4119880"/>
              <a:gd name="connsiteY0" fmla="*/ 0 h 1798057"/>
              <a:gd name="connisteX1" fmla="*/ 2249170 w 4119880"/>
              <a:gd name="connsiteY1" fmla="*/ 1722120 h 1798057"/>
              <a:gd name="connisteX2" fmla="*/ 4119880 w 4119880"/>
              <a:gd name="connsiteY2" fmla="*/ 1353820 h 179805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119880" h="1798057">
                <a:moveTo>
                  <a:pt x="0" y="0"/>
                </a:moveTo>
                <a:cubicBezTo>
                  <a:pt x="412115" y="351790"/>
                  <a:pt x="1424940" y="1451610"/>
                  <a:pt x="2249170" y="1722120"/>
                </a:cubicBezTo>
                <a:cubicBezTo>
                  <a:pt x="3073400" y="1992630"/>
                  <a:pt x="3790950" y="1461770"/>
                  <a:pt x="4119880" y="13538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47205" y="4329430"/>
            <a:ext cx="1370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dev set error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234940" y="3896360"/>
            <a:ext cx="0" cy="94551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280" y="193675"/>
            <a:ext cx="116947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当你还未在神经网络上执行太多迭代过程的时候，参数</a:t>
            </a:r>
            <a:r>
              <a:rPr lang="en-US" altLang="zh-CN"/>
              <a:t>W</a:t>
            </a:r>
            <a:r>
              <a:rPr lang="zh-CN" altLang="en-US"/>
              <a:t>接近于零（因为初始化神经网络的时候</a:t>
            </a:r>
            <a:r>
              <a:rPr lang="en-US" altLang="zh-CN"/>
              <a:t>W</a:t>
            </a:r>
            <a:r>
              <a:rPr lang="zh-CN" altLang="en-US"/>
              <a:t>参数被设置的很小。在迭代和训练过程中</a:t>
            </a:r>
            <a:r>
              <a:rPr lang="en-US" altLang="zh-CN"/>
              <a:t>W</a:t>
            </a:r>
            <a:r>
              <a:rPr lang="zh-CN" altLang="en-US"/>
              <a:t>值会逐渐增大，比如在后期可能</a:t>
            </a:r>
            <a:r>
              <a:rPr lang="en-US" altLang="zh-CN"/>
              <a:t>W</a:t>
            </a:r>
            <a:r>
              <a:rPr lang="zh-CN" altLang="en-US"/>
              <a:t>的值会很大，所以</a:t>
            </a:r>
            <a:r>
              <a:rPr lang="en-US" altLang="zh-CN"/>
              <a:t>Early stopping</a:t>
            </a:r>
            <a:r>
              <a:rPr lang="zh-CN" altLang="en-US"/>
              <a:t>就是在中间点的位置停止迭代，我们得到一个中等大小的弗罗贝尼乌斯范数</a:t>
            </a:r>
            <a:r>
              <a:rPr lang="en-US" altLang="zh-CN"/>
              <a:t>(L2</a:t>
            </a:r>
            <a:r>
              <a:rPr lang="zh-CN" altLang="en-US"/>
              <a:t>范数</a:t>
            </a:r>
            <a:r>
              <a:rPr lang="en-US" altLang="zh-CN"/>
              <a:t>),</a:t>
            </a:r>
            <a:r>
              <a:rPr lang="zh-CN" altLang="en-US"/>
              <a:t>与</a:t>
            </a:r>
            <a:r>
              <a:rPr lang="en-US" altLang="zh-CN"/>
              <a:t>L2</a:t>
            </a:r>
            <a:r>
              <a:rPr lang="zh-CN" altLang="en-US"/>
              <a:t>正则化相似，选择参数</a:t>
            </a:r>
            <a:r>
              <a:rPr lang="en-US" altLang="zh-CN"/>
              <a:t>W</a:t>
            </a:r>
            <a:r>
              <a:rPr lang="zh-CN" altLang="en-US"/>
              <a:t>范数较小的神经网络。</a:t>
            </a:r>
            <a:endParaRPr lang="zh-CN" altLang="en-US"/>
          </a:p>
          <a:p>
            <a:r>
              <a:rPr lang="zh-CN" altLang="en-US"/>
              <a:t>但愿你的神经网络过拟合不严重，因此</a:t>
            </a:r>
            <a:r>
              <a:rPr lang="en-US" altLang="zh-CN"/>
              <a:t>Early stopping</a:t>
            </a:r>
            <a:r>
              <a:rPr lang="zh-CN" altLang="en-US"/>
              <a:t>代表提前终止训练神经网络。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</a:t>
            </a:r>
            <a:r>
              <a:rPr lang="en-US" altLang="zh-CN"/>
              <a:t>Early stopping</a:t>
            </a:r>
            <a:r>
              <a:rPr lang="zh-CN" altLang="en-US"/>
              <a:t>有一个缺点，机器学习过程应该包括如下几个步骤：第一步就是选择一个算法去优化函数</a:t>
            </a:r>
            <a:r>
              <a:rPr lang="en-US" altLang="zh-CN"/>
              <a:t>J</a:t>
            </a:r>
            <a:r>
              <a:rPr lang="zh-CN" altLang="en-US"/>
              <a:t>（代价函数）。比如梯度下降算法、</a:t>
            </a:r>
            <a:r>
              <a:rPr lang="en-US" altLang="zh-CN"/>
              <a:t>Momentum</a:t>
            </a:r>
            <a:r>
              <a:rPr lang="zh-CN" altLang="en-US"/>
              <a:t>算法、</a:t>
            </a:r>
            <a:r>
              <a:rPr lang="en-US" altLang="zh-CN"/>
              <a:t>RMSprop</a:t>
            </a:r>
            <a:r>
              <a:rPr lang="zh-CN" altLang="en-US"/>
              <a:t>算法、</a:t>
            </a:r>
            <a:r>
              <a:rPr lang="en-US" altLang="zh-CN"/>
              <a:t>Adam</a:t>
            </a:r>
            <a:r>
              <a:rPr lang="zh-CN" altLang="en-US"/>
              <a:t>算法</a:t>
            </a:r>
            <a:r>
              <a:rPr lang="en-US" altLang="zh-CN"/>
              <a:t>....</a:t>
            </a:r>
            <a:r>
              <a:rPr lang="zh-CN" altLang="en-US"/>
              <a:t>但是优化</a:t>
            </a:r>
            <a:r>
              <a:rPr lang="en-US" altLang="zh-CN"/>
              <a:t>J</a:t>
            </a:r>
            <a:r>
              <a:rPr lang="zh-CN" altLang="en-US"/>
              <a:t>之后我们不想发生过拟合，然后来解决这个问题，比如</a:t>
            </a:r>
            <a:r>
              <a:rPr lang="zh-CN" altLang="en-US">
                <a:sym typeface="+mn-ea"/>
              </a:rPr>
              <a:t>正则化，扩增数据等。在机器学习中，超级参数激增，选出可行的算法也变得越来越复杂，如果我们用一组工具优化代价函数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，机器学习就会变得简单，在重点优化代价函数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时，你只需留意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J(W,b)</a:t>
            </a:r>
            <a:r>
              <a:rPr lang="zh-CN" altLang="en-US">
                <a:sym typeface="+mn-ea"/>
              </a:rPr>
              <a:t>越小越好，你只需要减少这个值，其他的不用关注，然后预防过拟合还有其他任务，换句话说就是减少方差，这一步我们用另一套工具来实现，这个原理有时候被称为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正交化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，思路就是在一个时间做一个任务。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</a:t>
            </a:r>
            <a:r>
              <a:rPr lang="en-US" altLang="zh-CN">
                <a:sym typeface="+mn-ea"/>
              </a:rPr>
              <a:t>Early stopping</a:t>
            </a:r>
            <a:r>
              <a:rPr lang="zh-CN" altLang="en-US">
                <a:sym typeface="+mn-ea"/>
              </a:rPr>
              <a:t>的缺点就是没有办法独立处理上面的减少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和减少方差这两个任务。因为提早停止梯度下降，也就是停止了优化函数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。因为不再尝试优化函数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，所以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可能不够小，同时又不希望过拟合，没有采取不同的方式处理这两个问题，而是用同一个方式处理两个问题。这样的结果是：要考虑的问题变得复杂，如果不用</a:t>
            </a:r>
            <a:r>
              <a:rPr lang="en-US" altLang="zh-CN">
                <a:sym typeface="+mn-ea"/>
              </a:rPr>
              <a:t>Early stopping</a:t>
            </a:r>
            <a:r>
              <a:rPr lang="zh-CN" altLang="en-US">
                <a:sym typeface="+mn-ea"/>
              </a:rPr>
              <a:t>另一种方式就是</a:t>
            </a:r>
            <a:r>
              <a:rPr lang="en-US" altLang="zh-CN">
                <a:sym typeface="+mn-ea"/>
              </a:rPr>
              <a:t>L2</a:t>
            </a:r>
            <a:r>
              <a:rPr lang="zh-CN" altLang="en-US">
                <a:sym typeface="+mn-ea"/>
              </a:rPr>
              <a:t>正则化，训练时间就可能很长，这导致超级参数搜索空间更容易分解，缺点在于你必须尝试。很多正则化参数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的值，这也导致搜索大量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的值的计算代价太高。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Early stopping</a:t>
            </a:r>
            <a:r>
              <a:rPr lang="zh-CN" altLang="en-US">
                <a:sym typeface="+mn-ea"/>
              </a:rPr>
              <a:t>的一个优点是只运行一次梯度下降，就可以找到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的较小值，中间值，较大值，而无需尝试超级参数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的很多值。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演示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35</cp:revision>
  <dcterms:created xsi:type="dcterms:W3CDTF">2015-05-05T08:02:00Z</dcterms:created>
  <dcterms:modified xsi:type="dcterms:W3CDTF">2017-12-30T09:38:46Z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