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0845" y="322580"/>
            <a:ext cx="11384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当你训练神经网络的时候，导数或坡度有时会变得非常大或非常小，甚至以指数方式变小。加大了训练难度。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假设训练一个极深的神经网络，如下图：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" y="1244600"/>
            <a:ext cx="10836275" cy="1191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455" y="2720340"/>
            <a:ext cx="1118679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对上面网络，我们有参数</a:t>
            </a:r>
            <a:r>
              <a:rPr lang="en-US" altLang="zh-CN"/>
              <a:t>W1, W2 ... WL. </a:t>
            </a:r>
            <a:r>
              <a:rPr lang="zh-CN" altLang="en-US"/>
              <a:t>简单起见，激活函数设置为</a:t>
            </a:r>
            <a:r>
              <a:rPr lang="en-US" altLang="zh-CN"/>
              <a:t>g(z)=z,</a:t>
            </a:r>
            <a:r>
              <a:rPr lang="zh-CN" altLang="en-US"/>
              <a:t>即简单线性恒等函数。忽略参数</a:t>
            </a:r>
            <a:r>
              <a:rPr lang="en-US" altLang="zh-CN"/>
              <a:t>b</a:t>
            </a:r>
            <a:endParaRPr lang="en-US" altLang="zh-CN"/>
          </a:p>
          <a:p>
            <a:r>
              <a:rPr lang="zh-CN" altLang="en-US"/>
              <a:t>那么上面的向前传播公式为：</a:t>
            </a:r>
            <a:endParaRPr lang="zh-CN" altLang="en-US"/>
          </a:p>
          <a:p>
            <a:r>
              <a:rPr lang="zh-CN" altLang="en-US"/>
              <a:t>假设每个</a:t>
            </a:r>
            <a:r>
              <a:rPr lang="en-US" altLang="zh-CN"/>
              <a:t>W</a:t>
            </a:r>
            <a:r>
              <a:rPr lang="zh-CN" altLang="en-US"/>
              <a:t>（除了最后一个</a:t>
            </a:r>
            <a:r>
              <a:rPr lang="en-US" altLang="zh-CN"/>
              <a:t>WL)</a:t>
            </a:r>
            <a:r>
              <a:rPr lang="zh-CN" altLang="en-US"/>
              <a:t>初始</a:t>
            </a:r>
            <a:r>
              <a:rPr lang="zh-CN" altLang="en-US"/>
              <a:t>矩阵为：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那么最终向前传播的公式就如下面所示：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可以看到每一层的激活函数输出是随层数的增长呈指数增长的。</a:t>
            </a:r>
            <a:endParaRPr lang="zh-CN" altLang="en-US"/>
          </a:p>
          <a:p>
            <a:r>
              <a:rPr lang="zh-CN" altLang="en-US"/>
              <a:t>因此对一个深层神经网络来说，</a:t>
            </a:r>
            <a:r>
              <a:rPr lang="zh-CN" altLang="en-US">
                <a:sym typeface="+mn-ea"/>
              </a:rPr>
              <a:t>每一层的激活函数输出</a:t>
            </a:r>
            <a:r>
              <a:rPr lang="zh-CN" altLang="en-US"/>
              <a:t>将爆炸式增长。</a:t>
            </a:r>
            <a:endParaRPr lang="zh-CN" altLang="en-US"/>
          </a:p>
          <a:p>
            <a:r>
              <a:rPr lang="zh-CN" altLang="en-US"/>
              <a:t>相反，如果权重是</a:t>
            </a:r>
            <a:r>
              <a:rPr lang="en-US" altLang="zh-CN"/>
              <a:t>0.5</a:t>
            </a:r>
            <a:r>
              <a:rPr lang="zh-CN" altLang="en-US"/>
              <a:t>，那么</a:t>
            </a:r>
            <a:r>
              <a:rPr lang="zh-CN" altLang="en-US">
                <a:sym typeface="+mn-ea"/>
              </a:rPr>
              <a:t>每一层的激活函数输出</a:t>
            </a:r>
            <a:r>
              <a:rPr lang="zh-CN" altLang="en-US"/>
              <a:t>将随层数的增长呈指数衰减。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同样，这也适用于网络的梯度，当</a:t>
            </a:r>
            <a:r>
              <a:rPr lang="en-US" altLang="zh-CN"/>
              <a:t>W</a:t>
            </a:r>
            <a:r>
              <a:rPr lang="zh-CN" altLang="en-US"/>
              <a:t>参数的值</a:t>
            </a:r>
            <a:r>
              <a:rPr lang="en-US" altLang="zh-CN"/>
              <a:t>&lt;I</a:t>
            </a:r>
            <a:r>
              <a:rPr lang="zh-CN" altLang="en-US"/>
              <a:t>（单位矩阵）时，梯度将会指数递减，当</a:t>
            </a:r>
            <a:r>
              <a:rPr lang="en-US" altLang="zh-CN"/>
              <a:t>W&gt;I</a:t>
            </a:r>
            <a:r>
              <a:rPr lang="zh-CN" altLang="en-US"/>
              <a:t>时，梯度将会指数递增。假设层数是</a:t>
            </a:r>
            <a:r>
              <a:rPr lang="en-US" altLang="zh-CN"/>
              <a:t>150.</a:t>
            </a:r>
            <a:r>
              <a:rPr lang="zh-CN" altLang="en-US"/>
              <a:t>那么梯度和激活函数输出将会变得极大或极小，使训练难度上升。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5983" y="3035300"/>
          <a:ext cx="237426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2374265" imgH="215900" progId="Equation.KSEE3">
                  <p:embed/>
                </p:oleObj>
              </mc:Choice>
              <mc:Fallback>
                <p:oleObj name="" r:id="rId2" imgW="2374265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85983" y="3035300"/>
                        <a:ext cx="2374265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19370" y="3529965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965200" imgH="457200" progId="Equation.KSEE3">
                  <p:embed/>
                </p:oleObj>
              </mc:Choice>
              <mc:Fallback>
                <p:oleObj name="" r:id="rId4" imgW="965200" imgH="457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19370" y="3529965"/>
                        <a:ext cx="965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06975" y="4152900"/>
          <a:ext cx="1524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6" imgW="1524000" imgH="495300" progId="Equation.KSEE3">
                  <p:embed/>
                </p:oleObj>
              </mc:Choice>
              <mc:Fallback>
                <p:oleObj name="" r:id="rId6" imgW="1524000" imgH="495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06975" y="4152900"/>
                        <a:ext cx="15240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WPS 演示</Application>
  <PresentationFormat>宽屏</PresentationFormat>
  <Paragraphs>17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Equation.KSEE3</vt:lpstr>
      <vt:lpstr>Equation.KSEE3</vt:lpstr>
      <vt:lpstr>Equation.KSEE3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梦飞1414673692</cp:lastModifiedBy>
  <cp:revision>25</cp:revision>
  <dcterms:created xsi:type="dcterms:W3CDTF">2015-05-05T08:02:00Z</dcterms:created>
  <dcterms:modified xsi:type="dcterms:W3CDTF">2017-12-30T11:07:29Z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