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895" y="190500"/>
            <a:ext cx="118211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BatchNorm</a:t>
            </a:r>
            <a:r>
              <a:rPr lang="zh-CN" altLang="en-US"/>
              <a:t>为什么会奏效，其中一个原因和我们归一化输入的原因是一样的。通过归一化所有的输入特征</a:t>
            </a:r>
            <a:r>
              <a:rPr lang="en-US" altLang="zh-CN"/>
              <a:t>X</a:t>
            </a:r>
            <a:r>
              <a:rPr lang="zh-CN" altLang="en-US"/>
              <a:t>，来获得类似范围的值，可以加速学习。所以，</a:t>
            </a:r>
            <a:r>
              <a:rPr lang="en-US" altLang="zh-CN"/>
              <a:t>batch</a:t>
            </a:r>
            <a:r>
              <a:rPr lang="zh-CN" altLang="en-US"/>
              <a:t>归一化起作用的原因，直观的一点是它在做类似的工作。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但这只是</a:t>
            </a:r>
            <a:r>
              <a:rPr lang="en-US" altLang="zh-CN"/>
              <a:t>batch</a:t>
            </a:r>
            <a:r>
              <a:rPr lang="zh-CN" altLang="en-US"/>
              <a:t>归一化作用的冰山一角。还有些更深层的原理。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batch</a:t>
            </a:r>
            <a:r>
              <a:rPr lang="zh-CN" altLang="en-US"/>
              <a:t>归一化有效的第二个原因是，他可以使权重，比你的网络更滞后或更深层。比如第</a:t>
            </a:r>
            <a:r>
              <a:rPr lang="en-US" altLang="zh-CN"/>
              <a:t>10</a:t>
            </a:r>
            <a:r>
              <a:rPr lang="zh-CN" altLang="en-US"/>
              <a:t>层的权重更能受得住变化。相比于神经网络中前层的权重，比如层一。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我们以下面的神经网络为例：</a:t>
            </a:r>
            <a:endParaRPr lang="zh-CN" altLang="en-US"/>
          </a:p>
          <a:p>
            <a:r>
              <a:rPr lang="zh-CN" altLang="en-US"/>
              <a:t>加入我们有一个神经网络，我们准备做猫的识别，在之前的训练中我们使用的都是黑猫</a:t>
            </a:r>
            <a:endParaRPr lang="zh-CN" altLang="en-US"/>
          </a:p>
          <a:p>
            <a:r>
              <a:rPr lang="zh-CN" altLang="en-US"/>
              <a:t>作为识别，如右图</a:t>
            </a:r>
            <a:r>
              <a:rPr lang="en-US" altLang="zh-CN"/>
              <a:t>1</a:t>
            </a:r>
            <a:r>
              <a:rPr lang="zh-CN" altLang="en-US"/>
              <a:t>，现在你要把这个神经网络应用于有色猫，如图二所示。这里，正向</a:t>
            </a:r>
            <a:endParaRPr lang="zh-CN" altLang="en-US"/>
          </a:p>
          <a:p>
            <a:r>
              <a:rPr lang="zh-CN" altLang="en-US"/>
              <a:t>的例子不只是图</a:t>
            </a:r>
            <a:r>
              <a:rPr lang="en-US" altLang="zh-CN"/>
              <a:t>1</a:t>
            </a:r>
            <a:r>
              <a:rPr lang="zh-CN" altLang="en-US"/>
              <a:t>中的黑色猫，还有右边其他颜色的猫。那么你的网络可能适用地不会很</a:t>
            </a:r>
            <a:endParaRPr lang="zh-CN" altLang="en-US"/>
          </a:p>
          <a:p>
            <a:r>
              <a:rPr lang="zh-CN" altLang="en-US"/>
              <a:t>好，如果在训练集中，你的数据分布如下图</a:t>
            </a:r>
            <a:r>
              <a:rPr lang="en-US" altLang="zh-CN"/>
              <a:t>1</a:t>
            </a:r>
            <a:r>
              <a:rPr lang="zh-CN" altLang="en-US"/>
              <a:t>，在只有黑猫的时候图像分布如左边分布，</a:t>
            </a:r>
            <a:endParaRPr lang="zh-CN" altLang="en-US"/>
          </a:p>
          <a:p>
            <a:r>
              <a:rPr lang="zh-CN" altLang="en-US"/>
              <a:t>在有黑猫和其他颜色猫的时候，你的图像分布如右边分布，你也许无法期待，在左边训</a:t>
            </a:r>
            <a:endParaRPr lang="zh-CN" altLang="en-US"/>
          </a:p>
          <a:p>
            <a:r>
              <a:rPr lang="zh-CN" altLang="en-US"/>
              <a:t>练很好的模块，在右边的数据中也能运行的很好。即使存在使两个数据集运行都很好的</a:t>
            </a:r>
            <a:endParaRPr lang="zh-CN" altLang="en-US"/>
          </a:p>
          <a:p>
            <a:r>
              <a:rPr lang="zh-CN" altLang="en-US"/>
              <a:t>函数，就像下面第二张图的绿色的函数线一样。但你应该不希望你的学习算法去发现下</a:t>
            </a:r>
            <a:endParaRPr lang="zh-CN" altLang="en-US"/>
          </a:p>
          <a:p>
            <a:r>
              <a:rPr lang="zh-CN" altLang="en-US"/>
              <a:t>面绿色的边界（在只有左侧数据分布的情况下）。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1670" y="2340610"/>
            <a:ext cx="876300" cy="2567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05" y="5398770"/>
            <a:ext cx="3261360" cy="1013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55" y="5448300"/>
            <a:ext cx="316992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585" y="2303780"/>
            <a:ext cx="890270" cy="2604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190500"/>
            <a:ext cx="118033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因此，使你数据改变分布的这个想法，有个有点怪的名字</a:t>
            </a:r>
            <a:r>
              <a:rPr lang="en-US" altLang="zh-CN"/>
              <a:t>Covariate Shift</a:t>
            </a:r>
            <a:r>
              <a:rPr lang="zh-CN" altLang="en-US"/>
              <a:t>，想法是这样的，如果你已经学习了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的映射</a:t>
            </a:r>
            <a:r>
              <a:rPr lang="en-US" altLang="zh-CN"/>
              <a:t>X-&gt;Y,</a:t>
            </a:r>
            <a:r>
              <a:rPr lang="zh-CN" altLang="en-US"/>
              <a:t>如果</a:t>
            </a:r>
            <a:r>
              <a:rPr lang="en-US" altLang="zh-CN"/>
              <a:t>X</a:t>
            </a:r>
            <a:r>
              <a:rPr lang="zh-CN" altLang="en-US"/>
              <a:t>的分布改变了，那么你可能需要重新训练你的学习算法，这种做法同样适用于，如果真是函数由</a:t>
            </a:r>
            <a:r>
              <a:rPr lang="en-US" altLang="zh-CN"/>
              <a:t>X</a:t>
            </a:r>
            <a:r>
              <a:rPr lang="zh-CN" altLang="en-US"/>
              <a:t>到</a:t>
            </a:r>
            <a:r>
              <a:rPr lang="en-US" altLang="zh-CN"/>
              <a:t>Y</a:t>
            </a:r>
            <a:r>
              <a:rPr lang="zh-CN" altLang="en-US"/>
              <a:t>的映射保持不变，训练你的函数的需要变得更加迫切，如果真实函数也改变，情况就更糟了，因此，</a:t>
            </a:r>
            <a:r>
              <a:rPr lang="en-US" altLang="zh-CN"/>
              <a:t>CovariateShift</a:t>
            </a:r>
            <a:r>
              <a:rPr lang="zh-CN" altLang="en-US"/>
              <a:t>的问题怎么应用于神经网络呢？试想一个像下面的神经网络。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我们从第三隐藏层来看学习过程，这个网络已经学习了参数</a:t>
            </a:r>
            <a:r>
              <a:rPr lang="en-US" altLang="zh-CN"/>
              <a:t>W3</a:t>
            </a:r>
            <a:r>
              <a:rPr lang="zh-CN" altLang="en-US"/>
              <a:t>，</a:t>
            </a:r>
            <a:r>
              <a:rPr lang="en-US" altLang="zh-CN"/>
              <a:t>b3</a:t>
            </a:r>
            <a:r>
              <a:rPr lang="zh-CN" altLang="en-US"/>
              <a:t>，从第三隐藏层的角度来看，它从前层中取得一些值，接着希望使输入更接近真实值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现在，我们先遮住它左边的东西，从第三隐藏层的角度来看。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445" y="1355090"/>
            <a:ext cx="6276975" cy="2047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90" y="4436745"/>
            <a:ext cx="7094855" cy="2415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172720"/>
            <a:ext cx="1175067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对第三层来说，它从前一层得到一些值（</a:t>
            </a:r>
            <a:r>
              <a:rPr lang="en-US" altLang="zh-CN"/>
              <a:t>A2</a:t>
            </a:r>
            <a:r>
              <a:rPr lang="zh-CN" altLang="en-US"/>
              <a:t>）。第三层的工作是，找到一种方式，使这些值（</a:t>
            </a:r>
            <a:r>
              <a:rPr lang="en-US" altLang="zh-CN"/>
              <a:t>A2</a:t>
            </a:r>
            <a:r>
              <a:rPr lang="zh-CN" altLang="en-US"/>
              <a:t>）映射到最终的输出</a:t>
            </a:r>
            <a:r>
              <a:rPr lang="en-US" altLang="zh-CN"/>
              <a:t>Yhat</a:t>
            </a:r>
            <a:r>
              <a:rPr lang="zh-CN" altLang="en-US"/>
              <a:t>，你可以想象做一些截断，这里的参数</a:t>
            </a:r>
            <a:r>
              <a:rPr lang="en-US" altLang="zh-CN"/>
              <a:t>W3</a:t>
            </a:r>
            <a:r>
              <a:rPr lang="zh-CN" altLang="en-US"/>
              <a:t>，</a:t>
            </a:r>
            <a:r>
              <a:rPr lang="en-US" altLang="zh-CN"/>
              <a:t>b3</a:t>
            </a:r>
            <a:r>
              <a:rPr lang="zh-CN" altLang="en-US"/>
              <a:t>或者是</a:t>
            </a:r>
            <a:r>
              <a:rPr lang="en-US" altLang="zh-CN"/>
              <a:t>W4</a:t>
            </a:r>
            <a:r>
              <a:rPr lang="zh-CN" altLang="en-US"/>
              <a:t>，</a:t>
            </a:r>
            <a:r>
              <a:rPr lang="en-US" altLang="zh-CN"/>
              <a:t>b4</a:t>
            </a:r>
            <a:r>
              <a:rPr lang="zh-CN" altLang="en-US"/>
              <a:t>，</a:t>
            </a:r>
            <a:r>
              <a:rPr lang="en-US" altLang="zh-CN"/>
              <a:t>W5</a:t>
            </a:r>
            <a:r>
              <a:rPr lang="zh-CN" altLang="en-US"/>
              <a:t>，</a:t>
            </a:r>
            <a:r>
              <a:rPr lang="en-US" altLang="zh-CN"/>
              <a:t>b5</a:t>
            </a:r>
            <a:r>
              <a:rPr lang="zh-CN" altLang="en-US"/>
              <a:t>，也许是这些参数所以网络做的不错，</a:t>
            </a:r>
            <a:endParaRPr lang="zh-CN" altLang="en-US"/>
          </a:p>
          <a:p>
            <a:r>
              <a:rPr lang="zh-CN" altLang="en-US"/>
              <a:t>现在，我们把网络的左边揭开。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这个网络还有参数</a:t>
            </a:r>
            <a:r>
              <a:rPr lang="en-US" altLang="zh-CN"/>
              <a:t>W2</a:t>
            </a:r>
            <a:r>
              <a:rPr lang="zh-CN" altLang="en-US"/>
              <a:t>，</a:t>
            </a:r>
            <a:r>
              <a:rPr lang="en-US" altLang="zh-CN"/>
              <a:t>b2</a:t>
            </a:r>
            <a:r>
              <a:rPr lang="zh-CN" altLang="en-US"/>
              <a:t>，和</a:t>
            </a:r>
            <a:r>
              <a:rPr lang="en-US" altLang="zh-CN"/>
              <a:t>W1</a:t>
            </a:r>
            <a:r>
              <a:rPr lang="zh-CN" altLang="en-US"/>
              <a:t>，</a:t>
            </a:r>
            <a:r>
              <a:rPr lang="en-US" altLang="zh-CN"/>
              <a:t>b1</a:t>
            </a:r>
            <a:r>
              <a:rPr lang="zh-CN" altLang="en-US"/>
              <a:t>。如果这些参数改变，那么会导致</a:t>
            </a:r>
            <a:r>
              <a:rPr lang="en-US" altLang="zh-CN"/>
              <a:t>A2</a:t>
            </a:r>
            <a:r>
              <a:rPr lang="zh-CN" altLang="en-US"/>
              <a:t>的值也会改变，从第三层的角度来看，这些隐藏单元的值在不断改变，所以它也就有了</a:t>
            </a:r>
            <a:r>
              <a:rPr lang="en-US" altLang="zh-CN"/>
              <a:t>CovariateShift</a:t>
            </a:r>
            <a:r>
              <a:rPr lang="zh-CN" altLang="en-US"/>
              <a:t>问题，</a:t>
            </a:r>
            <a:r>
              <a:rPr lang="en-US" altLang="zh-CN"/>
              <a:t>batch</a:t>
            </a:r>
            <a:r>
              <a:rPr lang="zh-CN" altLang="en-US"/>
              <a:t>归一化做的是它减少了这些隐藏值分布变化的数量，如果是绘制这些隐藏的单元值的分布，也许这是重整值</a:t>
            </a:r>
            <a:r>
              <a:rPr lang="en-US" altLang="zh-CN"/>
              <a:t>Z</a:t>
            </a:r>
            <a:r>
              <a:rPr lang="zh-CN" altLang="en-US"/>
              <a:t>，</a:t>
            </a:r>
            <a:r>
              <a:rPr lang="en-US" altLang="zh-CN"/>
              <a:t>batch</a:t>
            </a:r>
            <a:r>
              <a:rPr lang="zh-CN" altLang="en-US"/>
              <a:t>归一化讲的是，</a:t>
            </a:r>
            <a:r>
              <a:rPr lang="en-US" altLang="zh-CN"/>
              <a:t>Z</a:t>
            </a:r>
            <a:r>
              <a:rPr lang="zh-CN" altLang="en-US"/>
              <a:t>的值可以改变，它们的确会变，当神经网络在之前的层中更新参数的时候，</a:t>
            </a:r>
            <a:r>
              <a:rPr lang="en-US" altLang="zh-CN"/>
              <a:t>batch</a:t>
            </a:r>
            <a:r>
              <a:rPr lang="zh-CN" altLang="en-US"/>
              <a:t>归一化可以确保，无论他怎么变化，</a:t>
            </a:r>
            <a:r>
              <a:rPr lang="en-US" altLang="zh-CN"/>
              <a:t>Z</a:t>
            </a:r>
            <a:r>
              <a:rPr lang="zh-CN" altLang="en-US"/>
              <a:t>的均值和方差会保持不变，所以，即使</a:t>
            </a:r>
            <a:r>
              <a:rPr lang="en-US" altLang="zh-CN"/>
              <a:t>Z</a:t>
            </a:r>
            <a:r>
              <a:rPr lang="zh-CN" altLang="en-US"/>
              <a:t>的值会变，至少它们的均值和方差也会是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，或者不一定必须是均值</a:t>
            </a:r>
            <a:r>
              <a:rPr lang="en-US" altLang="zh-CN"/>
              <a:t>0</a:t>
            </a:r>
            <a:r>
              <a:rPr lang="zh-CN" altLang="en-US"/>
              <a:t>，方差</a:t>
            </a:r>
            <a:r>
              <a:rPr lang="en-US" altLang="zh-CN"/>
              <a:t>1</a:t>
            </a:r>
            <a:r>
              <a:rPr lang="zh-CN" altLang="en-US"/>
              <a:t>，因为它们受参数</a:t>
            </a:r>
            <a:r>
              <a:rPr lang="en-US" altLang="zh-CN"/>
              <a:t>β</a:t>
            </a:r>
            <a:r>
              <a:rPr lang="zh-CN" altLang="en-US"/>
              <a:t>和</a:t>
            </a:r>
            <a:r>
              <a:rPr lang="en-US" altLang="zh-CN"/>
              <a:t>γ</a:t>
            </a:r>
            <a:r>
              <a:rPr lang="zh-CN" altLang="en-US"/>
              <a:t>控制，但它做的是，它限制了在前层的参数更新，会影响数值分布的程度，第三层看到的这种情况，因此得学习，</a:t>
            </a:r>
            <a:r>
              <a:rPr lang="en-US" altLang="zh-CN"/>
              <a:t>batch</a:t>
            </a:r>
            <a:r>
              <a:rPr lang="zh-CN" altLang="en-US"/>
              <a:t>归一化减少了输入值改变的问题，它的确使这些值变得更稳定。神经网络的之后层会有更坚实的基础，即使输入分布改变了一些，它会改变的更少，他做的是当前层保持学习，当层改变时，迫使后层适应的程度减小了，你可以这样想，它减弱了前层参数的作用与后层参数的作用之间的练习。它使得网络每层都可以自己学习，稍稍独立于其它层，这有助于加速整个网络的学习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139190"/>
            <a:ext cx="7011035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172720"/>
            <a:ext cx="118033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</a:t>
            </a:r>
            <a:r>
              <a:rPr lang="en-US" altLang="zh-CN"/>
              <a:t>batch</a:t>
            </a:r>
            <a:r>
              <a:rPr lang="zh-CN" altLang="en-US"/>
              <a:t>归一化的意思是，从神经网络后层的角度而言，前层不会左右移动的那么多，因为它们被同样的均值和方差限制着，所以这可以让后层的学习工作变得容易一些。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batch</a:t>
            </a:r>
            <a:r>
              <a:rPr lang="zh-CN" altLang="en-US"/>
              <a:t>归一化还有一个作用，它有着轻微的正则化效果。</a:t>
            </a:r>
            <a:r>
              <a:rPr lang="en-US" altLang="zh-CN"/>
              <a:t>batch</a:t>
            </a:r>
            <a:r>
              <a:rPr lang="zh-CN" altLang="en-US"/>
              <a:t>归一化中非 直观的一件事是每个</a:t>
            </a:r>
            <a:r>
              <a:rPr lang="en-US" altLang="zh-CN"/>
              <a:t>mini-batch</a:t>
            </a:r>
            <a:r>
              <a:rPr lang="zh-CN" altLang="en-US"/>
              <a:t>计算的方差都不是在整个数据集上面的。因此，在均值和方差中会有一些小噪音，因为它只是在你的</a:t>
            </a:r>
            <a:r>
              <a:rPr lang="en-US" altLang="zh-CN"/>
              <a:t>mini-batch</a:t>
            </a:r>
            <a:r>
              <a:rPr lang="zh-CN" altLang="en-US"/>
              <a:t>上面进行的计算，只是在一小部分数据上面估计得出的。缩放过程从</a:t>
            </a:r>
            <a:r>
              <a:rPr lang="en-US" altLang="zh-CN"/>
              <a:t>Z</a:t>
            </a:r>
            <a:r>
              <a:rPr lang="zh-CN" altLang="en-US"/>
              <a:t>到</a:t>
            </a:r>
            <a:r>
              <a:rPr lang="en-US" altLang="zh-CN"/>
              <a:t>Z_norm</a:t>
            </a:r>
            <a:r>
              <a:rPr lang="zh-CN" altLang="en-US"/>
              <a:t>过程中也有一些噪音，因为他是用有些噪音的均值和方差计算得出的。所以和</a:t>
            </a:r>
            <a:r>
              <a:rPr lang="en-US" altLang="zh-CN"/>
              <a:t>dropout</a:t>
            </a:r>
            <a:r>
              <a:rPr lang="zh-CN" altLang="en-US"/>
              <a:t>相似，它往每个隐藏层的激活值上面增加了噪音，</a:t>
            </a:r>
            <a:r>
              <a:rPr lang="en-US" altLang="zh-CN"/>
              <a:t>dropout</a:t>
            </a:r>
            <a:r>
              <a:rPr lang="zh-CN" altLang="en-US"/>
              <a:t>有噪音的方式是它使一个隐藏的单元以一定的概率乘以</a:t>
            </a:r>
            <a:r>
              <a:rPr lang="en-US" altLang="zh-CN"/>
              <a:t>0</a:t>
            </a:r>
            <a:r>
              <a:rPr lang="zh-CN" altLang="en-US"/>
              <a:t>，以一定的概率乘以</a:t>
            </a:r>
            <a:r>
              <a:rPr lang="en-US" altLang="zh-CN"/>
              <a:t>1</a:t>
            </a:r>
            <a:r>
              <a:rPr lang="zh-CN" altLang="en-US"/>
              <a:t>，所以你的</a:t>
            </a:r>
            <a:r>
              <a:rPr lang="en-US" altLang="zh-CN"/>
              <a:t>dropout</a:t>
            </a:r>
            <a:r>
              <a:rPr lang="zh-CN" altLang="en-US"/>
              <a:t>含几重噪音，因为它乘以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，对比而言，</a:t>
            </a:r>
            <a:r>
              <a:rPr lang="en-US" altLang="zh-CN"/>
              <a:t>batch</a:t>
            </a:r>
            <a:r>
              <a:rPr lang="zh-CN" altLang="en-US"/>
              <a:t>归一化含几重噪音，因为标准偏差的缩放，和减去均值带来的额外噪音，这里均值和标准偏差的估算也是有噪音的，所以类似于</a:t>
            </a:r>
            <a:r>
              <a:rPr lang="en-US" altLang="zh-CN"/>
              <a:t>dropout</a:t>
            </a:r>
            <a:r>
              <a:rPr lang="zh-CN" altLang="en-US"/>
              <a:t>，</a:t>
            </a:r>
            <a:r>
              <a:rPr lang="en-US" altLang="zh-CN"/>
              <a:t>batch</a:t>
            </a:r>
            <a:r>
              <a:rPr lang="zh-CN" altLang="en-US"/>
              <a:t>归一化有轻微的正则化效果，因为给隐藏单元添加了噪音，这迫使后面的单元，不会过分地依赖任何一个隐藏单元，因此类似于</a:t>
            </a:r>
            <a:r>
              <a:rPr lang="en-US" altLang="zh-CN"/>
              <a:t>dropout</a:t>
            </a:r>
            <a:r>
              <a:rPr lang="zh-CN" altLang="en-US"/>
              <a:t>。它给隐藏层添加了噪音。因为添加的噪音很微小，所以并不是巨大的正则化 效果，你可以将</a:t>
            </a:r>
            <a:r>
              <a:rPr lang="en-US" altLang="zh-CN"/>
              <a:t>batch</a:t>
            </a:r>
            <a:r>
              <a:rPr lang="zh-CN" altLang="en-US"/>
              <a:t>归一化和</a:t>
            </a:r>
            <a:r>
              <a:rPr lang="en-US" altLang="zh-CN"/>
              <a:t>dropout</a:t>
            </a:r>
            <a:r>
              <a:rPr lang="zh-CN" altLang="en-US"/>
              <a:t>一起使用，如果你想得到</a:t>
            </a:r>
            <a:r>
              <a:rPr lang="en-US" altLang="zh-CN"/>
              <a:t>dropout</a:t>
            </a:r>
            <a:r>
              <a:rPr lang="zh-CN" altLang="en-US"/>
              <a:t>更强大的正则化效果。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也许另一个轻微的非直观的效果是，如果你应用了较大的</a:t>
            </a:r>
            <a:r>
              <a:rPr lang="en-US" altLang="zh-CN"/>
              <a:t>mini-batch</a:t>
            </a:r>
            <a:r>
              <a:rPr lang="zh-CN" altLang="en-US"/>
              <a:t>，比如说你用了</a:t>
            </a:r>
            <a:r>
              <a:rPr lang="en-US" altLang="zh-CN"/>
              <a:t>512</a:t>
            </a:r>
            <a:r>
              <a:rPr lang="zh-CN" altLang="en-US"/>
              <a:t>而不是</a:t>
            </a:r>
            <a:r>
              <a:rPr lang="en-US" altLang="zh-CN"/>
              <a:t>64</a:t>
            </a:r>
            <a:r>
              <a:rPr lang="zh-CN" altLang="en-US"/>
              <a:t>，通过应用较大的</a:t>
            </a:r>
            <a:r>
              <a:rPr lang="en-US" altLang="zh-CN"/>
              <a:t>mini-batch</a:t>
            </a:r>
            <a:r>
              <a:rPr lang="zh-CN" altLang="en-US"/>
              <a:t>，你减少了噪音，因此减少了正则化</a:t>
            </a:r>
            <a:endParaRPr lang="zh-CN" altLang="en-US"/>
          </a:p>
          <a:p>
            <a:r>
              <a:rPr lang="zh-CN" altLang="en-US"/>
              <a:t>效果，这是</a:t>
            </a:r>
            <a:r>
              <a:rPr lang="en-US" altLang="zh-CN"/>
              <a:t>dropout</a:t>
            </a:r>
            <a:r>
              <a:rPr lang="zh-CN" altLang="en-US"/>
              <a:t>的一个奇怪的性质，就是应</a:t>
            </a:r>
            <a:endParaRPr lang="zh-CN" altLang="en-US"/>
          </a:p>
          <a:p>
            <a:r>
              <a:rPr lang="zh-CN" altLang="en-US"/>
              <a:t>用较大的</a:t>
            </a:r>
            <a:r>
              <a:rPr lang="en-US" altLang="zh-CN"/>
              <a:t>mini--batch</a:t>
            </a:r>
            <a:r>
              <a:rPr lang="zh-CN" altLang="en-US"/>
              <a:t>可以减少正则化效果。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我会把</a:t>
            </a:r>
            <a:r>
              <a:rPr lang="en-US" altLang="zh-CN"/>
              <a:t>batch</a:t>
            </a:r>
            <a:r>
              <a:rPr lang="zh-CN" altLang="en-US"/>
              <a:t>归一化当成一个规则，这确实不是</a:t>
            </a:r>
            <a:endParaRPr lang="zh-CN" altLang="en-US"/>
          </a:p>
          <a:p>
            <a:r>
              <a:rPr lang="zh-CN" altLang="en-US"/>
              <a:t>其目的，但有时它会对你的算法有额外的期望</a:t>
            </a:r>
            <a:endParaRPr lang="zh-CN" altLang="en-US"/>
          </a:p>
          <a:p>
            <a:r>
              <a:rPr lang="zh-CN" altLang="en-US"/>
              <a:t>效应或者非期望效应。但是不要把</a:t>
            </a:r>
            <a:r>
              <a:rPr lang="en-US" altLang="zh-CN"/>
              <a:t>batch</a:t>
            </a:r>
            <a:r>
              <a:rPr lang="zh-CN" altLang="en-US"/>
              <a:t>归一化</a:t>
            </a:r>
            <a:endParaRPr lang="zh-CN" altLang="en-US"/>
          </a:p>
          <a:p>
            <a:r>
              <a:rPr lang="zh-CN" altLang="en-US"/>
              <a:t>当做规则，把它当做将你对宜华隐藏单元激活</a:t>
            </a:r>
            <a:endParaRPr lang="zh-CN" altLang="en-US"/>
          </a:p>
          <a:p>
            <a:r>
              <a:rPr lang="zh-CN" altLang="en-US"/>
              <a:t>值并加速学习的方式。正则化几乎是一个意想不到的副作用。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3815" y="4138295"/>
            <a:ext cx="6767195" cy="2004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演示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72</cp:revision>
  <dcterms:created xsi:type="dcterms:W3CDTF">2018-01-23T09:27:15Z</dcterms:created>
  <dcterms:modified xsi:type="dcterms:W3CDTF">2018-01-23T14:46:19Z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