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8470" y="402590"/>
            <a:ext cx="112744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当你怀疑你的模型过度拟合了数据，即存在高方差的情况，通常情况下你可以通过正则化和提供更过数据来解决这个问题。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正则化作用原理：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logistc</a:t>
            </a:r>
            <a:r>
              <a:rPr lang="zh-CN" altLang="en-US"/>
              <a:t>回归中，我们要求损失函数的最小值，损失函数如下：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</a:t>
            </a:r>
            <a:r>
              <a:rPr lang="en-US" altLang="zh-CN"/>
              <a:t>w</a:t>
            </a:r>
            <a:r>
              <a:rPr lang="zh-CN" altLang="en-US"/>
              <a:t>是一个多维参数，</a:t>
            </a:r>
            <a:r>
              <a:rPr lang="en-US" altLang="zh-CN"/>
              <a:t>b</a:t>
            </a:r>
            <a:r>
              <a:rPr lang="zh-CN" altLang="en-US"/>
              <a:t>是一个实数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在回归函数中添加正则化，公式就变成如下：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这里</a:t>
            </a:r>
            <a:r>
              <a:rPr lang="en-US" altLang="zh-CN"/>
              <a:t>            </a:t>
            </a:r>
            <a:r>
              <a:rPr lang="zh-CN" altLang="en-US"/>
              <a:t>的公式为：                                也就是向量参数</a:t>
            </a:r>
            <a:r>
              <a:rPr lang="en-US" altLang="zh-CN"/>
              <a:t>w</a:t>
            </a:r>
            <a:r>
              <a:rPr lang="zh-CN" altLang="en-US"/>
              <a:t>的欧几里得范数平方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这个方法也成为</a:t>
            </a:r>
            <a:r>
              <a:rPr lang="en-US" altLang="zh-CN" b="1"/>
              <a:t>L2</a:t>
            </a:r>
            <a:r>
              <a:rPr lang="zh-CN" altLang="en-US" b="1"/>
              <a:t>正则化</a:t>
            </a:r>
            <a:r>
              <a:rPr lang="zh-CN" altLang="en-US"/>
              <a:t>，因为这里用了欧几里得法线，被称为参数</a:t>
            </a:r>
            <a:r>
              <a:rPr lang="en-US" altLang="zh-CN"/>
              <a:t>W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范数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为什么只正则化</a:t>
            </a:r>
            <a:r>
              <a:rPr lang="en-US" altLang="zh-CN"/>
              <a:t>w</a:t>
            </a:r>
            <a:r>
              <a:rPr lang="zh-CN" altLang="en-US"/>
              <a:t>参数呢？不是还有一个</a:t>
            </a:r>
            <a:r>
              <a:rPr lang="en-US" altLang="zh-CN"/>
              <a:t>b</a:t>
            </a:r>
            <a:r>
              <a:rPr lang="zh-CN" altLang="en-US"/>
              <a:t>吗？为什么不加上             ？</a:t>
            </a:r>
            <a:endParaRPr lang="zh-CN" altLang="en-US"/>
          </a:p>
          <a:p>
            <a:r>
              <a:rPr lang="zh-CN" altLang="en-US"/>
              <a:t>可以这么做， 只是可以省略不写，因为</a:t>
            </a:r>
            <a:r>
              <a:rPr lang="en-US" altLang="zh-CN"/>
              <a:t>w</a:t>
            </a:r>
            <a:r>
              <a:rPr lang="zh-CN" altLang="en-US"/>
              <a:t>通常是一个高维参数矢量，已经可以表达高偏差问题。而</a:t>
            </a:r>
            <a:r>
              <a:rPr lang="en-US" altLang="zh-CN"/>
              <a:t>b</a:t>
            </a:r>
            <a:r>
              <a:rPr lang="zh-CN" altLang="en-US"/>
              <a:t>只是一个实数，所以</a:t>
            </a:r>
            <a:r>
              <a:rPr lang="en-US" altLang="zh-CN"/>
              <a:t>w</a:t>
            </a:r>
            <a:r>
              <a:rPr lang="zh-CN" altLang="en-US"/>
              <a:t>几乎涵盖所有的参数，而</a:t>
            </a:r>
            <a:r>
              <a:rPr lang="en-US" altLang="zh-CN"/>
              <a:t>b</a:t>
            </a:r>
            <a:r>
              <a:rPr lang="zh-CN" altLang="en-US"/>
              <a:t>不是。如果加了</a:t>
            </a:r>
            <a:r>
              <a:rPr lang="en-US" altLang="zh-CN"/>
              <a:t>b</a:t>
            </a:r>
            <a:r>
              <a:rPr lang="zh-CN" altLang="en-US"/>
              <a:t>也没有什么太大的影响。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L1</a:t>
            </a:r>
            <a:r>
              <a:rPr lang="zh-CN" altLang="en-US"/>
              <a:t>正则化：在损失函数后面添加的不是</a:t>
            </a:r>
            <a:r>
              <a:rPr lang="en-US" altLang="zh-CN"/>
              <a:t>L2</a:t>
            </a:r>
            <a:r>
              <a:rPr lang="zh-CN" altLang="en-US"/>
              <a:t>范数，而是</a:t>
            </a:r>
            <a:r>
              <a:rPr lang="en-US" altLang="zh-CN"/>
              <a:t>L1</a:t>
            </a:r>
            <a:r>
              <a:rPr lang="zh-CN" altLang="en-US"/>
              <a:t>范数即：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无论分母是</a:t>
            </a:r>
            <a:r>
              <a:rPr lang="en-US" altLang="zh-CN"/>
              <a:t>m</a:t>
            </a:r>
            <a:r>
              <a:rPr lang="zh-CN" altLang="en-US"/>
              <a:t>还是</a:t>
            </a:r>
            <a:r>
              <a:rPr lang="en-US" altLang="zh-CN"/>
              <a:t>2m</a:t>
            </a:r>
            <a:r>
              <a:rPr lang="zh-CN" altLang="en-US"/>
              <a:t>，它只是一个比例常量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8075" y="1701800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11300" imgH="431800" progId="Equation.KSEE3">
                  <p:embed/>
                </p:oleObj>
              </mc:Choice>
              <mc:Fallback>
                <p:oleObj name="" r:id="rId1" imgW="1511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8075" y="1701800"/>
                        <a:ext cx="1511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5575" y="281686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222500" imgH="431800" progId="Equation.KSEE3">
                  <p:embed/>
                </p:oleObj>
              </mc:Choice>
              <mc:Fallback>
                <p:oleObj name="" r:id="rId3" imgW="2222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5575" y="2816860"/>
                        <a:ext cx="2222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3425190"/>
          <a:ext cx="578485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381000" imgH="228600" progId="Equation.KSEE3">
                  <p:embed/>
                </p:oleObj>
              </mc:Choice>
              <mc:Fallback>
                <p:oleObj name="" r:id="rId5" imgW="381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3465" y="3425190"/>
                        <a:ext cx="578485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9590" y="337058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282700" imgH="457200" progId="Equation.KSEE3">
                  <p:embed/>
                </p:oleObj>
              </mc:Choice>
              <mc:Fallback>
                <p:oleObj name="" r:id="rId7" imgW="12827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9590" y="3370580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4475" y="4531995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520700" imgH="393700" progId="Equation.KSEE3">
                  <p:embed/>
                </p:oleObj>
              </mc:Choice>
              <mc:Fallback>
                <p:oleObj name="" r:id="rId9" imgW="5207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4475" y="4531995"/>
                        <a:ext cx="520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1175" y="5582285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1257300" imgH="457200" progId="Equation.KSEE3">
                  <p:embed/>
                </p:oleObj>
              </mc:Choice>
              <mc:Fallback>
                <p:oleObj name="" r:id="rId11" imgW="1257300" imgH="457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61175" y="5582285"/>
                        <a:ext cx="1257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5615" y="437515"/>
            <a:ext cx="10968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如果你用了</a:t>
            </a:r>
            <a:r>
              <a:rPr lang="en-US" altLang="zh-CN"/>
              <a:t>L1</a:t>
            </a:r>
            <a:r>
              <a:rPr lang="zh-CN" altLang="en-US"/>
              <a:t>模型，</a:t>
            </a:r>
            <a:r>
              <a:rPr lang="en-US" altLang="zh-CN"/>
              <a:t>w</a:t>
            </a:r>
            <a:r>
              <a:rPr lang="zh-CN" altLang="en-US"/>
              <a:t>最终会是稀疏的，也就是说</a:t>
            </a:r>
            <a:r>
              <a:rPr lang="en-US" altLang="zh-CN"/>
              <a:t>w</a:t>
            </a:r>
            <a:r>
              <a:rPr lang="zh-CN" altLang="en-US"/>
              <a:t>向量中有很多</a:t>
            </a:r>
            <a:r>
              <a:rPr lang="en-US" altLang="zh-CN"/>
              <a:t>0</a:t>
            </a:r>
            <a:r>
              <a:rPr lang="zh-CN" altLang="en-US"/>
              <a:t>，事实上</a:t>
            </a:r>
            <a:r>
              <a:rPr lang="en-US" altLang="zh-CN"/>
              <a:t>L1</a:t>
            </a:r>
            <a:r>
              <a:rPr lang="zh-CN" altLang="en-US"/>
              <a:t>正则化使</a:t>
            </a:r>
            <a:r>
              <a:rPr lang="en-US" altLang="zh-CN"/>
              <a:t>w</a:t>
            </a:r>
            <a:r>
              <a:rPr lang="zh-CN" altLang="en-US"/>
              <a:t>稀疏化，并没有降低太多的存储内存。因此</a:t>
            </a:r>
            <a:r>
              <a:rPr lang="en-US" altLang="zh-CN"/>
              <a:t>L1</a:t>
            </a:r>
            <a:r>
              <a:rPr lang="zh-CN" altLang="en-US"/>
              <a:t>正则化并不是为了压缩模型。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人们在训练模型的时候，越来越倾向于使用</a:t>
            </a:r>
            <a:r>
              <a:rPr lang="en-US" altLang="zh-CN"/>
              <a:t>L2</a:t>
            </a:r>
            <a:r>
              <a:rPr lang="zh-CN" altLang="en-US"/>
              <a:t>正则化。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λ</a:t>
            </a:r>
            <a:r>
              <a:rPr lang="zh-CN" altLang="en-US"/>
              <a:t>是一个正则化参数，我们通常使用验证集来配置这个参数，尝试各种各样的数据。寻找更好的参数，我们要考虑训练集之间的权衡，把参数正常值设为较小值，这样可以避免过拟合。</a:t>
            </a:r>
            <a:r>
              <a:rPr lang="en-US" altLang="zh-CN"/>
              <a:t>λ</a:t>
            </a:r>
            <a:r>
              <a:rPr lang="zh-CN" altLang="en-US"/>
              <a:t>是一个需要调整的超级参数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2145" y="2793365"/>
            <a:ext cx="1065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因为上面例子谈论的是在</a:t>
            </a:r>
            <a:r>
              <a:rPr lang="en-US" altLang="zh-CN"/>
              <a:t>logistic</a:t>
            </a:r>
            <a:r>
              <a:rPr lang="zh-CN" altLang="en-US"/>
              <a:t>回归中的正则化情况，因此其</a:t>
            </a:r>
            <a:r>
              <a:rPr lang="zh-CN" altLang="en-US"/>
              <a:t>中的</a:t>
            </a:r>
            <a:r>
              <a:rPr lang="en-US" altLang="zh-CN"/>
              <a:t>w</a:t>
            </a:r>
            <a:r>
              <a:rPr lang="zh-CN" altLang="en-US"/>
              <a:t>参数是一个</a:t>
            </a:r>
            <a:r>
              <a:rPr lang="en-US" altLang="zh-CN"/>
              <a:t>[n_x, 1]</a:t>
            </a:r>
            <a:r>
              <a:rPr lang="zh-CN" altLang="en-US"/>
              <a:t>的向量，那么上面的</a:t>
            </a:r>
            <a:r>
              <a:rPr lang="en-US" altLang="zh-CN"/>
              <a:t>W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范式就好理解了，如下。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0480" y="3569335"/>
          <a:ext cx="427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279900" imgH="990600" progId="Equation.KSEE3">
                  <p:embed/>
                </p:oleObj>
              </mc:Choice>
              <mc:Fallback>
                <p:oleObj name="" r:id="rId1" imgW="4279900" imgH="990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0480" y="3569335"/>
                        <a:ext cx="42799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130" y="437515"/>
            <a:ext cx="115747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那么在神经网络里面怎么运用</a:t>
            </a:r>
            <a:r>
              <a:rPr lang="en-US" altLang="zh-CN"/>
              <a:t>L2</a:t>
            </a:r>
            <a:r>
              <a:rPr lang="zh-CN" altLang="en-US"/>
              <a:t>正则化呢？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在神经网络中我们有一个损失函数：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正则项为：</a:t>
            </a:r>
            <a:endParaRPr lang="zh-CN" altLang="en-US"/>
          </a:p>
          <a:p>
            <a:r>
              <a:rPr lang="zh-CN" altLang="en-US"/>
              <a:t>这个矩阵范数被定义为矩阵中所有元素的平方求和。即：</a:t>
            </a:r>
            <a:endParaRPr lang="zh-CN" altLang="en-US"/>
          </a:p>
          <a:p>
            <a:r>
              <a:rPr lang="zh-CN" altLang="en-US"/>
              <a:t>因为对于第</a:t>
            </a:r>
            <a:r>
              <a:rPr lang="en-US" altLang="zh-CN"/>
              <a:t>l</a:t>
            </a:r>
            <a:r>
              <a:rPr lang="zh-CN" altLang="en-US"/>
              <a:t>层的参数</a:t>
            </a:r>
            <a:r>
              <a:rPr lang="en-US" altLang="zh-CN"/>
              <a:t>w</a:t>
            </a:r>
            <a:r>
              <a:rPr lang="zh-CN" altLang="en-US"/>
              <a:t>来说，它的维度是</a:t>
            </a:r>
            <a:endParaRPr lang="zh-CN" altLang="en-US"/>
          </a:p>
          <a:p>
            <a:r>
              <a:rPr lang="zh-CN" altLang="en-US"/>
              <a:t>该矩阵范数被称作</a:t>
            </a:r>
            <a:r>
              <a:rPr lang="en-US" altLang="zh-CN"/>
              <a:t>“</a:t>
            </a:r>
            <a:r>
              <a:rPr lang="zh-CN" altLang="en-US"/>
              <a:t>弗罗贝尼乌斯范数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如何使用该范数计算梯度下降呢？</a:t>
            </a:r>
            <a:endParaRPr lang="zh-CN" altLang="en-US"/>
          </a:p>
          <a:p>
            <a:r>
              <a:rPr lang="zh-CN" altLang="en-US"/>
              <a:t>我们之前的梯度下降法公式如下：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添加正则项之后，公式应该变为如下：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这也是</a:t>
            </a:r>
            <a:r>
              <a:rPr lang="en-US" altLang="zh-CN"/>
              <a:t>L2</a:t>
            </a:r>
            <a:r>
              <a:rPr lang="zh-CN" altLang="en-US"/>
              <a:t>正则化被称为权重衰减的原因，因为最终的</a:t>
            </a:r>
            <a:r>
              <a:rPr lang="en-US" altLang="zh-CN"/>
              <a:t>w</a:t>
            </a:r>
            <a:r>
              <a:rPr lang="zh-CN" altLang="en-US"/>
              <a:t>的更新函数将变成下面这样：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改正则项说明，不论</a:t>
            </a:r>
            <a:r>
              <a:rPr lang="en-US" altLang="zh-CN"/>
              <a:t>w[l]</a:t>
            </a:r>
            <a:r>
              <a:rPr lang="zh-CN" altLang="en-US"/>
              <a:t>是什么，我们都试图让它变得更小，因此</a:t>
            </a:r>
            <a:r>
              <a:rPr lang="en-US" altLang="zh-CN"/>
              <a:t>L2</a:t>
            </a:r>
            <a:r>
              <a:rPr lang="zh-CN" altLang="en-US"/>
              <a:t>范数正则化也被成为权重衰减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9890" y="98996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451100" imgH="431800" progId="Equation.KSEE3">
                  <p:embed/>
                </p:oleObj>
              </mc:Choice>
              <mc:Fallback>
                <p:oleObj name="" r:id="rId1" imgW="2451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9890" y="989965"/>
                        <a:ext cx="2451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9100" y="1421765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38200" imgH="431800" progId="Equation.KSEE3">
                  <p:embed/>
                </p:oleObj>
              </mc:Choice>
              <mc:Fallback>
                <p:oleObj name="" r:id="rId3" imgW="8382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1421765"/>
                        <a:ext cx="83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0000" y="1720850"/>
          <a:ext cx="139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397000" imgH="469900" progId="Equation.KSEE3">
                  <p:embed/>
                </p:oleObj>
              </mc:Choice>
              <mc:Fallback>
                <p:oleObj name="" r:id="rId5" imgW="1397000" imgH="469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0" y="1720850"/>
                        <a:ext cx="1397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2030" y="2190750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98500" imgH="228600" progId="Equation.KSEE3">
                  <p:embed/>
                </p:oleObj>
              </mc:Choice>
              <mc:Fallback>
                <p:oleObj name="" r:id="rId7" imgW="698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2030" y="2190750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0230" y="3537585"/>
          <a:ext cx="1130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130300" imgH="609600" progId="Equation.KSEE3">
                  <p:embed/>
                </p:oleObj>
              </mc:Choice>
              <mc:Fallback>
                <p:oleObj name="" r:id="rId9" imgW="1130300" imgH="609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0230" y="3537585"/>
                        <a:ext cx="1130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1830" y="4627880"/>
          <a:ext cx="135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1358900" imgH="609600" progId="Equation.KSEE3">
                  <p:embed/>
                </p:oleObj>
              </mc:Choice>
              <mc:Fallback>
                <p:oleObj name="" r:id="rId11" imgW="1358900" imgH="609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81830" y="4627880"/>
                        <a:ext cx="135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3080" y="5843905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676400" imgH="393700" progId="Equation.KSEE3">
                  <p:embed/>
                </p:oleObj>
              </mc:Choice>
              <mc:Fallback>
                <p:oleObj name="" r:id="rId13" imgW="1676400" imgH="3937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23080" y="5843905"/>
                        <a:ext cx="1676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53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67</cp:revision>
  <dcterms:created xsi:type="dcterms:W3CDTF">2015-05-05T08:02:00Z</dcterms:created>
  <dcterms:modified xsi:type="dcterms:W3CDTF">2017-12-28T04:07:59Z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