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9085" y="208280"/>
            <a:ext cx="117690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对于梯度爆炸和梯度消失问题，有一个不完整的解决方案，虽然不能彻底解决问题，却很有用，有助于我们为神经网络更谨慎的选择随机初始化参数。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先以一个神经单元权重初始化的例子：如右图</a:t>
            </a:r>
            <a:endParaRPr lang="zh-CN" altLang="en-US"/>
          </a:p>
          <a:p>
            <a:r>
              <a:rPr lang="zh-CN" altLang="en-US"/>
              <a:t>在这个神经网络中，表达式为（暂时忽略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为了防止</a:t>
            </a:r>
            <a:r>
              <a:rPr lang="en-US" altLang="zh-CN"/>
              <a:t>z</a:t>
            </a:r>
            <a:r>
              <a:rPr lang="zh-CN" altLang="en-US"/>
              <a:t>的值过大，我们可以看到在这个公式中，</a:t>
            </a:r>
            <a:r>
              <a:rPr lang="en-US" altLang="zh-CN"/>
              <a:t>n</a:t>
            </a:r>
            <a:r>
              <a:rPr lang="zh-CN" altLang="en-US"/>
              <a:t>的值越大，我们希望</a:t>
            </a:r>
            <a:r>
              <a:rPr lang="en-US" altLang="zh-CN"/>
              <a:t>w</a:t>
            </a:r>
            <a:r>
              <a:rPr lang="zh-CN" altLang="en-US"/>
              <a:t>的值就要越</a:t>
            </a:r>
            <a:endParaRPr lang="zh-CN" altLang="en-US"/>
          </a:p>
          <a:p>
            <a:r>
              <a:rPr lang="zh-CN" altLang="en-US"/>
              <a:t>小，最合理的方法就是设置</a:t>
            </a:r>
            <a:r>
              <a:rPr lang="en-US" altLang="zh-CN"/>
              <a:t>wi = 1/n,	</a:t>
            </a:r>
            <a:r>
              <a:rPr lang="zh-CN" altLang="en-US"/>
              <a:t>也就是：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如果你使用的是</a:t>
            </a:r>
            <a:r>
              <a:rPr lang="en-US" altLang="zh-CN"/>
              <a:t>RELU</a:t>
            </a:r>
            <a:r>
              <a:rPr lang="zh-CN" altLang="en-US"/>
              <a:t>函数，这里的</a:t>
            </a:r>
            <a:r>
              <a:rPr lang="en-US" altLang="zh-CN"/>
              <a:t>wi = 2/n,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另外的几种函数：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这里，我们调整的就是方差，也就是最上面的公式的</a:t>
            </a:r>
            <a:r>
              <a:rPr lang="en-US" altLang="zh-CN"/>
              <a:t>*</a:t>
            </a:r>
            <a:r>
              <a:rPr lang="zh-CN" altLang="en-US"/>
              <a:t>后面的式子，</a:t>
            </a:r>
            <a:r>
              <a:rPr lang="en-US" altLang="zh-CN"/>
              <a:t>np.random.randn()</a:t>
            </a:r>
            <a:r>
              <a:rPr lang="zh-CN" altLang="en-US"/>
              <a:t>是一个高斯分布，它的方差是</a:t>
            </a:r>
            <a:r>
              <a:rPr lang="en-US" altLang="zh-CN"/>
              <a:t>1</a:t>
            </a:r>
            <a:r>
              <a:rPr lang="zh-CN" altLang="en-US"/>
              <a:t>，后面乘以一个数字后，就改变了它的方差。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0235" y="965835"/>
            <a:ext cx="2567940" cy="162306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9700" y="1297940"/>
          <a:ext cx="311213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52600" imgH="228600" progId="Equation.KSEE3">
                  <p:embed/>
                </p:oleObj>
              </mc:Choice>
              <mc:Fallback>
                <p:oleObj name="" r:id="rId2" imgW="1752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9700" y="1297940"/>
                        <a:ext cx="311213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525" y="2227580"/>
          <a:ext cx="539750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086100" imgH="228600" progId="Equation.KSEE3">
                  <p:embed/>
                </p:oleObj>
              </mc:Choice>
              <mc:Fallback>
                <p:oleObj name="" r:id="rId4" imgW="3086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2227580"/>
                        <a:ext cx="539750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9410" y="3096260"/>
          <a:ext cx="1274445" cy="66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850900" imgH="444500" progId="Equation.KSEE3">
                  <p:embed/>
                </p:oleObj>
              </mc:Choice>
              <mc:Fallback>
                <p:oleObj name="" r:id="rId6" imgW="850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9410" y="3096260"/>
                        <a:ext cx="1274445" cy="66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37</cp:revision>
  <dcterms:created xsi:type="dcterms:W3CDTF">2015-05-05T08:02:00Z</dcterms:created>
  <dcterms:modified xsi:type="dcterms:W3CDTF">2018-01-17T08:30:05Z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