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455" y="208280"/>
            <a:ext cx="118033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计算梯度做数值逼近：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</a:t>
            </a:r>
            <a:r>
              <a:rPr lang="en-US" altLang="zh-CN"/>
              <a:t>x</a:t>
            </a:r>
            <a:r>
              <a:rPr lang="zh-CN" altLang="en-US"/>
              <a:t>点的导数逼近公式：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这里ε接近于零，当然</a:t>
            </a:r>
            <a:r>
              <a:rPr lang="zh-CN" altLang="en-US">
                <a:sym typeface="+mn-ea"/>
              </a:rPr>
              <a:t>ε越小，计算出来的数值就越接近我们要求的点的导数。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3680" y="647700"/>
          <a:ext cx="325882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1688465" imgH="393700" progId="Equation.KSEE3">
                  <p:embed/>
                </p:oleObj>
              </mc:Choice>
              <mc:Fallback>
                <p:oleObj name="" r:id="rId1" imgW="1688465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3680" y="647700"/>
                        <a:ext cx="3258820" cy="7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3680" y="1981835"/>
          <a:ext cx="548957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781300" imgH="405765" progId="Equation.KSEE3">
                  <p:embed/>
                </p:oleObj>
              </mc:Choice>
              <mc:Fallback>
                <p:oleObj name="" r:id="rId3" imgW="27813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3680" y="1981835"/>
                        <a:ext cx="5489575" cy="80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12</cp:revision>
  <dcterms:created xsi:type="dcterms:W3CDTF">2018-01-17T09:09:27Z</dcterms:created>
  <dcterms:modified xsi:type="dcterms:W3CDTF">2018-01-17T09:34:55Z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