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4645" y="243205"/>
            <a:ext cx="116801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在神经网络中，我们可以使用大量的数据去训练我们的神经网络，但是巨大的数据进行训练的一个缺点牛市训练的速度很慢。因此选择好的算法可以加快我们的神经网络的训练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Mini-batch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在之前的学习中，我们都是吧训练集放向量化进一个大小为</a:t>
            </a:r>
            <a:r>
              <a:rPr lang="en-US" altLang="zh-CN"/>
              <a:t>m</a:t>
            </a:r>
            <a:r>
              <a:rPr lang="zh-CN" altLang="en-US"/>
              <a:t>的向量中。借助向量化我们可以直接处理整个训练集。就像下面这样</a:t>
            </a:r>
            <a:endParaRPr lang="zh-CN" altLang="en-US"/>
          </a:p>
          <a:p>
            <a:r>
              <a:rPr lang="en-US" altLang="zh-CN"/>
              <a:t>			</a:t>
            </a:r>
            <a:endParaRPr lang="en-US" altLang="zh-CN"/>
          </a:p>
          <a:p>
            <a:r>
              <a:rPr lang="zh-CN" altLang="en-US"/>
              <a:t>如果这里的</a:t>
            </a:r>
            <a:r>
              <a:rPr lang="en-US" altLang="zh-CN"/>
              <a:t>m</a:t>
            </a:r>
            <a:r>
              <a:rPr lang="zh-CN" altLang="en-US"/>
              <a:t>特别大（</a:t>
            </a:r>
            <a:r>
              <a:rPr lang="en-US" altLang="zh-CN"/>
              <a:t>500</a:t>
            </a:r>
            <a:r>
              <a:rPr lang="zh-CN" altLang="en-US"/>
              <a:t>万</a:t>
            </a:r>
            <a:r>
              <a:rPr lang="en-US" altLang="zh-CN"/>
              <a:t>/5000</a:t>
            </a:r>
            <a:r>
              <a:rPr lang="zh-CN" altLang="en-US"/>
              <a:t>万）</a:t>
            </a:r>
            <a:r>
              <a:rPr lang="zh-CN" altLang="en-US"/>
              <a:t>的话，那么处理起来就会非常的慢。你必须处理完成所有的训练集才能进行下一次的梯度下降。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因此，我们可以把这一个大的训练集分解成一些小的子集，这些子集就叫做</a:t>
            </a:r>
            <a:r>
              <a:rPr lang="en-US" altLang="zh-CN"/>
              <a:t>Mini-batch</a:t>
            </a:r>
            <a:r>
              <a:rPr lang="zh-CN" altLang="en-US"/>
              <a:t>，这样我们的训练集就变成下面这样：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也就是说，如果你总共有</a:t>
            </a:r>
            <a:r>
              <a:rPr lang="en-US" altLang="zh-CN"/>
              <a:t>500</a:t>
            </a:r>
            <a:r>
              <a:rPr lang="zh-CN" altLang="en-US"/>
              <a:t>万的样本，划分的每一个</a:t>
            </a:r>
            <a:r>
              <a:rPr lang="en-US" altLang="zh-CN"/>
              <a:t>mini-batch</a:t>
            </a:r>
            <a:r>
              <a:rPr lang="zh-CN" altLang="en-US"/>
              <a:t>的大小是</a:t>
            </a:r>
            <a:r>
              <a:rPr lang="en-US" altLang="zh-CN"/>
              <a:t>1000</a:t>
            </a:r>
            <a:r>
              <a:rPr lang="zh-CN" altLang="en-US"/>
              <a:t>的话，那么你就有</a:t>
            </a:r>
            <a:r>
              <a:rPr lang="en-US" altLang="zh-CN"/>
              <a:t>5000</a:t>
            </a:r>
            <a:r>
              <a:rPr lang="zh-CN" altLang="en-US"/>
              <a:t>个</a:t>
            </a:r>
            <a:r>
              <a:rPr lang="en-US" altLang="zh-CN"/>
              <a:t>mini-batch</a:t>
            </a:r>
            <a:r>
              <a:rPr lang="zh-CN" altLang="en-US"/>
              <a:t>训练集。伪代码如下：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85360" y="1979295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482600" progId="Equation.KSEE3">
                  <p:embed/>
                </p:oleObj>
              </mc:Choice>
              <mc:Fallback>
                <p:oleObj name="" r:id="rId1" imgW="1422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5360" y="1979295"/>
                        <a:ext cx="1422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7860" y="3657600"/>
          <a:ext cx="2679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679700" imgH="990600" progId="Equation.KSEE3">
                  <p:embed/>
                </p:oleObj>
              </mc:Choice>
              <mc:Fallback>
                <p:oleObj name="" r:id="rId3" imgW="2679700" imgH="990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7860" y="3657600"/>
                        <a:ext cx="26797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5016" y="835660"/>
          <a:ext cx="1447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1447800" imgH="1625600" progId="Equation.KSEE3">
                  <p:embed/>
                </p:oleObj>
              </mc:Choice>
              <mc:Fallback>
                <p:oleObj name="" r:id="rId1" imgW="1447800" imgH="1625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25016" y="835660"/>
                        <a:ext cx="14478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1940" y="190500"/>
            <a:ext cx="11662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fpr j = 0 to 5000:</a:t>
            </a:r>
            <a:endParaRPr lang="en-US" altLang="zh-CN"/>
          </a:p>
          <a:p>
            <a:r>
              <a:rPr lang="en-US" altLang="zh-CN"/>
              <a:t>	for i = 0 to 1000: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WPS 演示</Application>
  <PresentationFormat>宽屏</PresentationFormat>
  <Paragraphs>19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22</cp:revision>
  <dcterms:created xsi:type="dcterms:W3CDTF">2018-01-19T06:56:13Z</dcterms:created>
  <dcterms:modified xsi:type="dcterms:W3CDTF">2018-01-19T07:29:17Z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