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1455" y="190500"/>
            <a:ext cx="1175067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指数加权平均：在统计中也称作指数加权移动平均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即当前点的计算结果为</a:t>
            </a:r>
            <a:r>
              <a:rPr lang="en-US" altLang="zh-CN"/>
              <a:t>a</a:t>
            </a:r>
            <a:r>
              <a:rPr lang="zh-CN" altLang="en-US"/>
              <a:t>乘以之前点的计算结果加上（</a:t>
            </a:r>
            <a:r>
              <a:rPr lang="en-US" altLang="zh-CN"/>
              <a:t>1-a</a:t>
            </a:r>
            <a:r>
              <a:rPr lang="zh-CN" altLang="en-US"/>
              <a:t>）乘以当前点。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在这里，我们可以把</a:t>
            </a:r>
            <a:r>
              <a:rPr lang="en-US" altLang="zh-CN"/>
              <a:t>Vt</a:t>
            </a:r>
            <a:r>
              <a:rPr lang="zh-CN" altLang="en-US"/>
              <a:t>看做是之前的</a:t>
            </a:r>
            <a:r>
              <a:rPr lang="en-US" altLang="zh-CN"/>
              <a:t>1/(1-a)</a:t>
            </a:r>
            <a:r>
              <a:rPr lang="zh-CN" altLang="en-US"/>
              <a:t>个点的平均值。加入这里</a:t>
            </a:r>
            <a:r>
              <a:rPr lang="en-US" altLang="zh-CN"/>
              <a:t>a=0.9,</a:t>
            </a:r>
            <a:r>
              <a:rPr lang="zh-CN" altLang="en-US"/>
              <a:t>那么</a:t>
            </a:r>
            <a:r>
              <a:rPr lang="en-US" altLang="zh-CN"/>
              <a:t>Vt</a:t>
            </a:r>
            <a:r>
              <a:rPr lang="zh-CN" altLang="en-US"/>
              <a:t>就可以看做是前面</a:t>
            </a:r>
            <a:r>
              <a:rPr lang="en-US" altLang="zh-CN"/>
              <a:t>10</a:t>
            </a:r>
            <a:r>
              <a:rPr lang="zh-CN" altLang="en-US"/>
              <a:t>个点的平均值</a:t>
            </a:r>
            <a:endParaRPr lang="zh-CN" altLang="en-US"/>
          </a:p>
          <a:p>
            <a:r>
              <a:rPr lang="zh-CN" altLang="en-US"/>
              <a:t>这里假如</a:t>
            </a:r>
            <a:r>
              <a:rPr lang="en-US" altLang="zh-CN"/>
              <a:t>a=0.98</a:t>
            </a:r>
            <a:r>
              <a:rPr lang="zh-CN" altLang="en-US"/>
              <a:t>，那么公式就变成了：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也就是说，我们把</a:t>
            </a:r>
            <a:r>
              <a:rPr lang="en-US" altLang="zh-CN"/>
              <a:t>98%</a:t>
            </a:r>
            <a:r>
              <a:rPr lang="zh-CN" altLang="en-US"/>
              <a:t>的权重都给了之前的数据，只有</a:t>
            </a:r>
            <a:r>
              <a:rPr lang="en-US" altLang="zh-CN"/>
              <a:t>2%</a:t>
            </a:r>
            <a:r>
              <a:rPr lang="zh-CN" altLang="en-US"/>
              <a:t>的权重给了当前的点。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所以说，当当前的点波动相对于之前的点波动比较大时候，如果我们的</a:t>
            </a:r>
            <a:r>
              <a:rPr lang="en-US" altLang="zh-CN"/>
              <a:t>a</a:t>
            </a:r>
            <a:r>
              <a:rPr lang="zh-CN" altLang="en-US"/>
              <a:t>选取的比较大的话，那么最终我们的到的</a:t>
            </a:r>
            <a:r>
              <a:rPr lang="en-US" altLang="zh-CN"/>
              <a:t>Vt</a:t>
            </a:r>
            <a:r>
              <a:rPr lang="zh-CN" altLang="en-US"/>
              <a:t>的图像不会像原始数据那样波动很大。因为当前点的波动被</a:t>
            </a:r>
            <a:r>
              <a:rPr lang="en-US" altLang="zh-CN"/>
              <a:t>1-a</a:t>
            </a:r>
            <a:r>
              <a:rPr lang="zh-CN" altLang="en-US"/>
              <a:t>的权重给削弱了。相反，如果</a:t>
            </a:r>
            <a:r>
              <a:rPr lang="en-US" altLang="zh-CN"/>
              <a:t>a</a:t>
            </a:r>
            <a:r>
              <a:rPr lang="zh-CN" altLang="en-US"/>
              <a:t>选取的比较小，那么也就意味着当前点的权重要比之前数据的权重大，也就是说最终我们的到的指数加权平均线会受原始数据的影响较大，那么，如果原始波动较大，那么最终得到的数据波动也会相较来说比较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就像下图，下面一个是</a:t>
            </a:r>
            <a:r>
              <a:rPr lang="en-US" altLang="zh-CN"/>
              <a:t>a=0.9</a:t>
            </a:r>
            <a:r>
              <a:rPr lang="zh-CN" altLang="en-US"/>
              <a:t>（红线）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一个是</a:t>
            </a:r>
            <a:r>
              <a:rPr lang="en-US" altLang="zh-CN"/>
              <a:t>a=0.98</a:t>
            </a:r>
            <a:r>
              <a:rPr lang="zh-CN" altLang="en-US"/>
              <a:t>（绿线）以及</a:t>
            </a:r>
            <a:r>
              <a:rPr lang="en-US" altLang="zh-CN"/>
              <a:t>a=0.5(</a:t>
            </a:r>
            <a:r>
              <a:rPr lang="zh-CN" altLang="en-US"/>
              <a:t>黄线）</a:t>
            </a:r>
            <a:endParaRPr lang="zh-CN" altLang="en-US"/>
          </a:p>
          <a:p>
            <a:r>
              <a:rPr lang="zh-CN" altLang="en-US"/>
              <a:t>的指数加权平均线。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可以看到，</a:t>
            </a:r>
            <a:r>
              <a:rPr lang="en-US" altLang="zh-CN"/>
              <a:t>a</a:t>
            </a:r>
            <a:r>
              <a:rPr lang="zh-CN" altLang="en-US"/>
              <a:t>越小，原始数据波动对</a:t>
            </a:r>
            <a:endParaRPr lang="zh-CN" altLang="en-US"/>
          </a:p>
          <a:p>
            <a:r>
              <a:rPr lang="zh-CN" altLang="en-US"/>
              <a:t>指数平均线的波动影响就越大。换句话</a:t>
            </a:r>
            <a:endParaRPr lang="zh-CN" altLang="en-US"/>
          </a:p>
          <a:p>
            <a:r>
              <a:rPr lang="zh-CN" altLang="en-US"/>
              <a:t>说就是指数平均线就越贴合原始数据。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6915" y="532130"/>
          <a:ext cx="301307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1231265" imgH="228600" progId="Equation.KSEE3">
                  <p:embed/>
                </p:oleObj>
              </mc:Choice>
              <mc:Fallback>
                <p:oleObj name="" r:id="rId1" imgW="12312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6915" y="532130"/>
                        <a:ext cx="301307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9255" y="2141220"/>
          <a:ext cx="317055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95400" imgH="228600" progId="Equation.KSEE3">
                  <p:embed/>
                </p:oleObj>
              </mc:Choice>
              <mc:Fallback>
                <p:oleObj name="" r:id="rId3" imgW="12954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9255" y="2141220"/>
                        <a:ext cx="317055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55" y="4813300"/>
            <a:ext cx="3535680" cy="1810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235" y="4617085"/>
            <a:ext cx="4366895" cy="220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34</cp:revision>
  <dcterms:created xsi:type="dcterms:W3CDTF">2018-01-20T08:25:22Z</dcterms:created>
  <dcterms:modified xsi:type="dcterms:W3CDTF">2018-01-20T09:26:53Z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