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154940"/>
            <a:ext cx="1185672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如何系统的组织超参数呢？如何找到合适的超参数设定呢？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关于训练深度最难的事情之一是：你要处理的参数的数量。从</a:t>
            </a:r>
            <a:r>
              <a:rPr lang="en-US" altLang="zh-CN"/>
              <a:t>α</a:t>
            </a:r>
            <a:r>
              <a:rPr lang="zh-CN" altLang="en-US"/>
              <a:t>到</a:t>
            </a:r>
            <a:r>
              <a:rPr lang="en-US" altLang="zh-CN"/>
              <a:t>Momentum</a:t>
            </a:r>
            <a:r>
              <a:rPr lang="zh-CN" altLang="en-US"/>
              <a:t>中的</a:t>
            </a:r>
            <a:r>
              <a:rPr lang="en-US" altLang="zh-CN"/>
              <a:t>a</a:t>
            </a:r>
            <a:r>
              <a:rPr lang="zh-CN" altLang="en-US"/>
              <a:t>，或者使用</a:t>
            </a:r>
            <a:r>
              <a:rPr lang="en-US" altLang="zh-CN"/>
              <a:t>Adam</a:t>
            </a:r>
            <a:r>
              <a:rPr lang="zh-CN" altLang="en-US"/>
              <a:t>中的各个参数。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也许我们对各个参数按照重要性（是否需要经常性调试）排一个序，结果可能如下：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在早期的机器学习中，常见的方法是在网络中取样点，如果你有两个参数，结果就像</a:t>
            </a:r>
            <a:endParaRPr lang="zh-CN" altLang="en-US"/>
          </a:p>
          <a:p>
            <a:r>
              <a:rPr lang="zh-CN" altLang="en-US"/>
              <a:t>右侧的方格图一样。均匀地取点，当参数的数量相对较少的时候，这个方法很实用。</a:t>
            </a:r>
            <a:endParaRPr lang="zh-CN" altLang="en-US"/>
          </a:p>
          <a:p>
            <a:r>
              <a:rPr lang="zh-CN" altLang="en-US"/>
              <a:t>但当参数较多的时候这种方法就不适用了。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388110" y="211963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最重要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次重要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不重要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（输入的指数加权平均）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#hiden units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mini-batch-size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a,β</a:t>
                      </a:r>
                      <a:r>
                        <a:rPr lang="zh-CN" altLang="en-US"/>
                        <a:t>，ε（</a:t>
                      </a:r>
                      <a:r>
                        <a:rPr lang="en-US" altLang="zh-CN"/>
                        <a:t>Adam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#layers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learn rate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0540" y="3829050"/>
            <a:ext cx="235458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72720"/>
            <a:ext cx="118389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在深度学习中，比较推荐下面的做法，随机选点，接着使用这些随机取的点实验超参数</a:t>
            </a:r>
            <a:endParaRPr lang="zh-CN" altLang="en-US"/>
          </a:p>
          <a:p>
            <a:r>
              <a:rPr lang="zh-CN" altLang="en-US">
                <a:sym typeface="+mn-ea"/>
              </a:rPr>
              <a:t>的效果。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之所以这么做是因为，对于你要解决的问题而言，你很难提前知道那个超参数最重要，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正如你之前看到的，一些超参数的确要比其他的更重要。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就像第一种的网格取点的话，加入我们有</a:t>
            </a:r>
            <a:r>
              <a:rPr lang="en-US" altLang="zh-CN"/>
              <a:t>25</a:t>
            </a:r>
            <a:r>
              <a:rPr lang="zh-CN" altLang="en-US"/>
              <a:t>个点，但实际上，我们尝试的这</a:t>
            </a:r>
            <a:r>
              <a:rPr lang="en-US" altLang="zh-CN"/>
              <a:t>25</a:t>
            </a:r>
            <a:r>
              <a:rPr lang="zh-CN" altLang="en-US"/>
              <a:t>个模型，</a:t>
            </a:r>
            <a:endParaRPr lang="zh-CN" altLang="en-US"/>
          </a:p>
          <a:p>
            <a:r>
              <a:rPr lang="zh-CN" altLang="en-US"/>
              <a:t>事实上只是调整了每个参数的</a:t>
            </a:r>
            <a:r>
              <a:rPr lang="en-US" altLang="zh-CN"/>
              <a:t>5</a:t>
            </a:r>
            <a:r>
              <a:rPr lang="zh-CN" altLang="en-US"/>
              <a:t>个可能值。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对此而言，如果你随机取值，你会实验</a:t>
            </a:r>
            <a:r>
              <a:rPr lang="en-US" altLang="zh-CN"/>
              <a:t>25</a:t>
            </a:r>
            <a:r>
              <a:rPr lang="zh-CN" altLang="en-US"/>
              <a:t>个独立的参数值，所以更有可能发现效果最</a:t>
            </a:r>
            <a:endParaRPr lang="zh-CN" altLang="en-US"/>
          </a:p>
          <a:p>
            <a:r>
              <a:rPr lang="zh-CN" altLang="en-US"/>
              <a:t>好的那个。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上面是两个参数的例子，如果我们尝试的是三个参数，那么搜索区域就不再是上图中的二维平面了，而是三维空间，即一个立方体。接着在三维空间里面取值。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另一个惯例是采用由粗糙到精细的策略。当你发现在你的随机取点中，有某些点</a:t>
            </a:r>
            <a:endParaRPr lang="zh-CN" altLang="en-US"/>
          </a:p>
          <a:p>
            <a:r>
              <a:rPr lang="zh-CN" altLang="en-US"/>
              <a:t>的效果要明显高于其他点，那么我们就可以在这些点的周围划定一个区域，然后</a:t>
            </a:r>
            <a:endParaRPr lang="zh-CN" altLang="en-US"/>
          </a:p>
          <a:p>
            <a:r>
              <a:rPr lang="zh-CN" altLang="en-US"/>
              <a:t>再在这个区域中更密集地取值。聚焦更多的资源，在这个划定的区域里面进行搜</a:t>
            </a:r>
            <a:endParaRPr lang="zh-CN" altLang="en-US"/>
          </a:p>
          <a:p>
            <a:r>
              <a:rPr lang="zh-CN" altLang="en-US"/>
              <a:t>索。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3730" y="742315"/>
            <a:ext cx="2354580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0" y="4235450"/>
            <a:ext cx="3280410" cy="2353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48</cp:revision>
  <dcterms:created xsi:type="dcterms:W3CDTF">2018-01-22T08:48:43Z</dcterms:created>
  <dcterms:modified xsi:type="dcterms:W3CDTF">2018-01-22T09:15:44Z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