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1455" y="172720"/>
            <a:ext cx="1183894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一些建议和技巧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深度学习发展很好的一点是：不同应用领域的人们会阅读越来越多的其他研究领域的文章，因为在这些领域使用的深度学习都有着一定的共同性。可以跨领域去寻找灵感。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超参数的设定而言，我见到过有些直觉想法变得很缺乏新意，所以，即使你只研究一个问题，比如逻辑学，你也许已经找到一组好的超参数设置，并继续发展算法，或也许在几个月的过程中，观察到你的数据会逐渐改变，或也许只是在你的数据中心更新了服务器，正因为有了这些变化，你原来设定的超参数不再好用，所以我建议，我们每隔几个月要重新测试或评估你的超参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关于如何搜索超参数的问题，有两种重要的思想流派，</a:t>
            </a:r>
            <a:endParaRPr lang="zh-CN" altLang="en-US"/>
          </a:p>
          <a:p>
            <a:r>
              <a:rPr lang="zh-CN" altLang="en-US"/>
              <a:t>一种是你照看一个模型，在没有许多计算资源或足够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r>
              <a:rPr lang="zh-CN" altLang="en-US"/>
              <a:t>的前提下，基本而言，你只可以一次担负起实验一个模型或一小批模型。这种情况下，即使在它实验时，你也可以逐渐改良。即在训练中不断尝试新的参数，观察它的效果。可以说每天花时间照看这个模型。即使它在许多天的实验过程中。这是一个人们照料 一个模型的方法。通常是因为你没有足够的计算能力。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种方法则是同时实验多个模型。你设置了一些参数。尽管让它自己运行，或者是一天甚至多天，同时你可以设置另外一些超参数，设定不同的模型，每一个模型我们都会得到一个损失函数或者其他度量的曲线，你可以平行训练许多不同的模型。最后选择工作效果最好的那个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打个比方，第一种就像是熊猫模型（</a:t>
            </a:r>
            <a:r>
              <a:rPr lang="en-US" altLang="zh-CN"/>
              <a:t>Pandas</a:t>
            </a:r>
            <a:r>
              <a:rPr lang="zh-CN" altLang="en-US"/>
              <a:t>），因为熊猫孩子通常很少，一次通常只有一个。</a:t>
            </a:r>
            <a:endParaRPr lang="zh-CN" altLang="en-US"/>
          </a:p>
          <a:p>
            <a:r>
              <a:rPr lang="zh-CN" altLang="en-US"/>
              <a:t>对比，第二种等像是鱼类的行为。我们称之为鱼子酱方式（</a:t>
            </a:r>
            <a:r>
              <a:rPr lang="en-US" altLang="zh-CN"/>
              <a:t>Caviar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这两种方式的选择的一个参考就是我们当前计算能力的大小。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34</cp:revision>
  <dcterms:created xsi:type="dcterms:W3CDTF">2018-01-22T10:07:11Z</dcterms:created>
  <dcterms:modified xsi:type="dcterms:W3CDTF">2018-01-22T12:32:09Z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