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3200" y="190500"/>
            <a:ext cx="1178560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Softmax</a:t>
            </a:r>
            <a:r>
              <a:rPr lang="zh-CN" altLang="en-US"/>
              <a:t>将</a:t>
            </a:r>
            <a:r>
              <a:rPr lang="en-US" altLang="zh-CN"/>
              <a:t>logistic</a:t>
            </a:r>
            <a:r>
              <a:rPr lang="zh-CN" altLang="en-US"/>
              <a:t>激活函数推广到</a:t>
            </a:r>
            <a:r>
              <a:rPr lang="en-US" altLang="zh-CN"/>
              <a:t>C</a:t>
            </a:r>
            <a:r>
              <a:rPr lang="zh-CN" altLang="en-US"/>
              <a:t>类，而不仅仅是两类。实际上是，如果</a:t>
            </a:r>
            <a:r>
              <a:rPr lang="en-US" altLang="zh-CN"/>
              <a:t>C=2</a:t>
            </a:r>
            <a:r>
              <a:rPr lang="zh-CN" altLang="en-US"/>
              <a:t>，那么，</a:t>
            </a:r>
            <a:r>
              <a:rPr lang="en-US" altLang="zh-CN"/>
              <a:t>Softmax</a:t>
            </a:r>
            <a:r>
              <a:rPr lang="zh-CN" altLang="en-US"/>
              <a:t>实际上便回到了</a:t>
            </a:r>
            <a:r>
              <a:rPr lang="en-US" altLang="zh-CN"/>
              <a:t>logistic</a:t>
            </a:r>
            <a:r>
              <a:rPr lang="zh-CN" altLang="en-US"/>
              <a:t>回归。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接下来，我们看怎么训练带有</a:t>
            </a:r>
            <a:r>
              <a:rPr lang="en-US" altLang="zh-CN"/>
              <a:t>softmax</a:t>
            </a:r>
            <a:r>
              <a:rPr lang="zh-CN" altLang="en-US"/>
              <a:t>输出层的神经网络。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首先，我们应该定义训练神经网络时会用到的损失函数。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假设，我们期望的输出是                    最终，我们得到的网络输出为               ，那么对于这个样本，神经网络的表现不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佳，实际上第二类的输出是</a:t>
            </a:r>
            <a:r>
              <a:rPr lang="en-US" altLang="zh-CN"/>
              <a:t>1</a:t>
            </a:r>
            <a:r>
              <a:rPr lang="zh-CN" altLang="en-US"/>
              <a:t>，但结果只分配到</a:t>
            </a:r>
            <a:r>
              <a:rPr lang="en-US" altLang="zh-CN"/>
              <a:t>20%</a:t>
            </a:r>
            <a:r>
              <a:rPr lang="zh-CN" altLang="en-US"/>
              <a:t>的概率。在</a:t>
            </a:r>
            <a:r>
              <a:rPr lang="en-US" altLang="zh-CN"/>
              <a:t>Softmax</a:t>
            </a:r>
            <a:r>
              <a:rPr lang="zh-CN" altLang="en-US"/>
              <a:t>分类中，我们一般用到的损失函数是：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在上面的例子中，</a:t>
            </a:r>
            <a:r>
              <a:rPr lang="en-US" altLang="zh-CN"/>
              <a:t>y1=y3=y4=0,</a:t>
            </a:r>
            <a:r>
              <a:rPr lang="zh-CN" altLang="en-US"/>
              <a:t>损失函数中，所有</a:t>
            </a:r>
            <a:r>
              <a:rPr lang="en-US" altLang="zh-CN"/>
              <a:t>y=0</a:t>
            </a:r>
            <a:r>
              <a:rPr lang="zh-CN" altLang="en-US"/>
              <a:t>的值的项都等于</a:t>
            </a:r>
            <a:r>
              <a:rPr lang="en-US" altLang="zh-CN"/>
              <a:t>0</a:t>
            </a:r>
            <a:r>
              <a:rPr lang="zh-CN" altLang="en-US"/>
              <a:t>，结果只剩下</a:t>
            </a:r>
            <a:r>
              <a:rPr lang="en-US" altLang="zh-CN"/>
              <a:t>L=-y2logy_hat2</a:t>
            </a:r>
            <a:r>
              <a:rPr lang="zh-CN" altLang="en-US"/>
              <a:t>又因为</a:t>
            </a:r>
            <a:r>
              <a:rPr lang="en-US" altLang="zh-CN"/>
              <a:t>y2=1</a:t>
            </a:r>
            <a:r>
              <a:rPr lang="zh-CN" altLang="en-US"/>
              <a:t>，所以，它就等于</a:t>
            </a:r>
            <a:r>
              <a:rPr lang="en-US" altLang="zh-CN"/>
              <a:t>-logy_hat2,</a:t>
            </a:r>
            <a:r>
              <a:rPr lang="zh-CN" altLang="en-US"/>
              <a:t>这就意味着，如果你的学习算法试图将他变小，要使它变小的唯一方式就是</a:t>
            </a:r>
            <a:r>
              <a:rPr lang="en-US" altLang="zh-CN"/>
              <a:t>y_hat2</a:t>
            </a:r>
            <a:r>
              <a:rPr lang="zh-CN" altLang="en-US"/>
              <a:t>尽可能的大，但是</a:t>
            </a:r>
            <a:r>
              <a:rPr lang="en-US" altLang="zh-CN"/>
              <a:t>y_hat2</a:t>
            </a:r>
            <a:r>
              <a:rPr lang="zh-CN" altLang="en-US"/>
              <a:t>的最大值是</a:t>
            </a:r>
            <a:r>
              <a:rPr lang="en-US" altLang="zh-CN"/>
              <a:t>1</a:t>
            </a:r>
            <a:r>
              <a:rPr lang="zh-CN" altLang="en-US"/>
              <a:t>，所以，在</a:t>
            </a:r>
            <a:r>
              <a:rPr lang="en-US" altLang="zh-CN"/>
              <a:t>y_hat2</a:t>
            </a:r>
            <a:r>
              <a:rPr lang="zh-CN" altLang="en-US"/>
              <a:t>的值为</a:t>
            </a:r>
            <a:r>
              <a:rPr lang="en-US" altLang="zh-CN"/>
              <a:t>1</a:t>
            </a:r>
            <a:r>
              <a:rPr lang="zh-CN" altLang="en-US"/>
              <a:t>的时候，损失函数最小。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这个损失函数的作用就是，它找到你的训练集中的真是类别，然后使该类别相应的概率尽可能的提高，如果你熟悉统计学中的最大似然估计，这其实就是最大似然估计的一种形式，这是单个样本的损失，那么整个训练集的损失</a:t>
            </a:r>
            <a:r>
              <a:rPr lang="en-US" altLang="zh-CN"/>
              <a:t>J</a:t>
            </a:r>
            <a:r>
              <a:rPr lang="zh-CN" altLang="en-US"/>
              <a:t>怎么计算。</a:t>
            </a:r>
            <a:r>
              <a:rPr lang="en-US" altLang="zh-CN"/>
              <a:t>J</a:t>
            </a:r>
            <a:r>
              <a:rPr lang="zh-CN" altLang="en-US"/>
              <a:t>的公式如下：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因此，我们要做的就是运用梯度下降法，让这里的损失最小化。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5625" y="1895475"/>
          <a:ext cx="49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95300" imgH="914400" progId="Equation.KSEE3">
                  <p:embed/>
                </p:oleObj>
              </mc:Choice>
              <mc:Fallback>
                <p:oleObj name="" r:id="rId1" imgW="4953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625" y="1895475"/>
                        <a:ext cx="495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700" y="1895475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609600" imgH="914400" progId="Equation.KSEE3">
                  <p:embed/>
                </p:oleObj>
              </mc:Choice>
              <mc:Fallback>
                <p:oleObj name="" r:id="rId3" imgW="6096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1895475"/>
                        <a:ext cx="609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78450" y="332867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435100" imgH="444500" progId="Equation.KSEE3">
                  <p:embed/>
                </p:oleObj>
              </mc:Choice>
              <mc:Fallback>
                <p:oleObj name="" r:id="rId5" imgW="1435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8450" y="3328670"/>
                        <a:ext cx="1435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3150" y="5594985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930400" imgH="431800" progId="Equation.KSEE3">
                  <p:embed/>
                </p:oleObj>
              </mc:Choice>
              <mc:Fallback>
                <p:oleObj name="" r:id="rId7" imgW="1930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3150" y="5594985"/>
                        <a:ext cx="1930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895" y="154940"/>
            <a:ext cx="11821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最后，我们来看一下在有</a:t>
            </a:r>
            <a:r>
              <a:rPr lang="en-US" altLang="zh-CN"/>
              <a:t>Softmax</a:t>
            </a:r>
            <a:r>
              <a:rPr lang="zh-CN" altLang="en-US"/>
              <a:t>输出层时如何实现梯度下降法。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其中，最主要的就是，我们要得到最后一层的</a:t>
            </a:r>
            <a:r>
              <a:rPr lang="en-US" altLang="zh-CN"/>
              <a:t>Z</a:t>
            </a:r>
            <a:r>
              <a:rPr lang="zh-CN" altLang="en-US"/>
              <a:t>的导数，因为除了最后一层，前面的隐藏层和我们实现的神经网络是没有什么区别的。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实际上，对于最后一层的</a:t>
            </a:r>
            <a:r>
              <a:rPr lang="en-US" altLang="zh-CN"/>
              <a:t>dZ</a:t>
            </a:r>
            <a:r>
              <a:rPr lang="zh-CN" altLang="en-US"/>
              <a:t>我们可以用这个公式来进行表示：</a:t>
            </a:r>
            <a:r>
              <a:rPr lang="en-US" altLang="zh-CN"/>
              <a:t>dz=y_hat-y, </a:t>
            </a:r>
            <a:r>
              <a:rPr lang="zh-CN" altLang="en-US"/>
              <a:t>可以看到，这些都会是</a:t>
            </a:r>
            <a:r>
              <a:rPr lang="en-US" altLang="zh-CN"/>
              <a:t>C*1</a:t>
            </a:r>
            <a:r>
              <a:rPr lang="zh-CN" altLang="en-US"/>
              <a:t>的向量。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之后，我们会使用深度学习框架，在这些框架中，我们只需要专注于把前向传播做对，只要你将它指明为编程框架前向传播，它会自己弄明白怎么进行反向传播。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44</cp:revision>
  <dcterms:created xsi:type="dcterms:W3CDTF">2018-01-24T07:11:16Z</dcterms:created>
  <dcterms:modified xsi:type="dcterms:W3CDTF">2018-01-24T08:15:58Z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