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3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31178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894080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1495" y="338137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人工智能中使用的激活函数导数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495" y="4163695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1940" y="865505"/>
          <a:ext cx="3760470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527300" imgH="4191000" progId="Equation.KSEE3">
                  <p:embed/>
                </p:oleObj>
              </mc:Choice>
              <mc:Fallback>
                <p:oleObj name="" r:id="rId1" imgW="2527300" imgH="419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1940" y="865505"/>
                        <a:ext cx="3760470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246063"/>
          <a:ext cx="15621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62100" imgH="634365" progId="Equation.KSEE3">
                  <p:embed/>
                </p:oleObj>
              </mc:Choice>
              <mc:Fallback>
                <p:oleObj name="" r:id="rId3" imgW="1562100" imgH="6343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" y="246063"/>
                        <a:ext cx="15621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1398270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562100" imgH="482600" progId="Equation.KSEE3">
                  <p:embed/>
                </p:oleObj>
              </mc:Choice>
              <mc:Fallback>
                <p:oleObj name="" r:id="rId5" imgW="15621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" y="1398270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2457450"/>
          <a:ext cx="156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562100" imgH="660400" progId="Equation.KSEE3">
                  <p:embed/>
                </p:oleObj>
              </mc:Choice>
              <mc:Fallback>
                <p:oleObj name="" r:id="rId7" imgW="1562100" imgH="660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" y="2457450"/>
                        <a:ext cx="1562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3950970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562100" imgH="482600" progId="Equation.KSEE3">
                  <p:embed/>
                </p:oleObj>
              </mc:Choice>
              <mc:Fallback>
                <p:oleObj name="" r:id="rId9" imgW="15621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" y="3950970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6905" y="1459865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825500" imgH="431800" progId="Equation.KSEE3">
                  <p:embed/>
                </p:oleObj>
              </mc:Choice>
              <mc:Fallback>
                <p:oleObj name="" r:id="rId11" imgW="825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905" y="1459865"/>
                        <a:ext cx="825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4853" y="1649095"/>
          <a:ext cx="54546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45465" imgH="152400" progId="Equation.KSEE3">
                  <p:embed/>
                </p:oleObj>
              </mc:Choice>
              <mc:Fallback>
                <p:oleObj name="" r:id="rId13" imgW="545465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4853" y="1649095"/>
                        <a:ext cx="54546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3400" y="150939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965200" imgH="431800" progId="Equation.KSEE3">
                  <p:embed/>
                </p:oleObj>
              </mc:Choice>
              <mc:Fallback>
                <p:oleObj name="" r:id="rId15" imgW="9652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3400" y="1509395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8350" y="1574165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520700" imgH="203200" progId="Equation.KSEE3">
                  <p:embed/>
                </p:oleObj>
              </mc:Choice>
              <mc:Fallback>
                <p:oleObj name="" r:id="rId17" imgW="5207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8350" y="1574165"/>
                        <a:ext cx="520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98107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457200" progId="Equation.KSEE3">
                  <p:embed/>
                </p:oleObj>
              </mc:Choice>
              <mc:Fallback>
                <p:oleObj name="" r:id="rId1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420" y="981075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5360" y="1108075"/>
          <a:ext cx="267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79700" imgH="203200" progId="Equation.KSEE3">
                  <p:embed/>
                </p:oleObj>
              </mc:Choice>
              <mc:Fallback>
                <p:oleObj name="" r:id="rId3" imgW="2679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360" y="1108075"/>
                        <a:ext cx="267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80" y="2556510"/>
            <a:ext cx="3272155" cy="2418080"/>
          </a:xfrm>
          <a:prstGeom prst="rect">
            <a:avLst/>
          </a:prstGeom>
        </p:spPr>
      </p:pic>
      <p:pic>
        <p:nvPicPr>
          <p:cNvPr id="3" name="图片 2" descr="2017-12-24_170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5727065"/>
            <a:ext cx="2796540" cy="563880"/>
          </a:xfrm>
          <a:prstGeom prst="rect">
            <a:avLst/>
          </a:prstGeom>
        </p:spPr>
      </p:pic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785" y="2460625"/>
            <a:ext cx="3597275" cy="2658745"/>
          </a:xfrm>
          <a:prstGeom prst="rect">
            <a:avLst/>
          </a:prstGeom>
        </p:spPr>
      </p:pic>
      <p:pic>
        <p:nvPicPr>
          <p:cNvPr id="10" name="图片 9" descr="2017-12-24_1705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85" y="5727065"/>
            <a:ext cx="36887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tanh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9556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508000" progId="Equation.KSEE3">
                  <p:embed/>
                </p:oleObj>
              </mc:Choice>
              <mc:Fallback>
                <p:oleObj name="" r:id="rId1" imgW="11430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955675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710" y="10953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6710" y="1095375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96585"/>
            <a:ext cx="2179320" cy="563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65" y="5696585"/>
            <a:ext cx="2964180" cy="579120"/>
          </a:xfrm>
          <a:prstGeom prst="rect">
            <a:avLst/>
          </a:prstGeom>
        </p:spPr>
      </p:pic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365" y="2493010"/>
            <a:ext cx="3302000" cy="2440305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2396490"/>
            <a:ext cx="3805555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1108075"/>
          <a:ext cx="1320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1108075"/>
                        <a:ext cx="1320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810" y="98171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295400" imgH="457200" progId="Equation.KSEE3">
                  <p:embed/>
                </p:oleObj>
              </mc:Choice>
              <mc:Fallback>
                <p:oleObj name="" r:id="rId3" imgW="1295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810" y="98171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" y="2449830"/>
            <a:ext cx="3561080" cy="2632075"/>
          </a:xfrm>
          <a:prstGeom prst="rect">
            <a:avLst/>
          </a:prstGeom>
        </p:spPr>
      </p:pic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2486660"/>
            <a:ext cx="3511550" cy="259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10" y="5659120"/>
            <a:ext cx="309372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5659120"/>
            <a:ext cx="31699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1310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二分分类的损失函数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927100"/>
          <a:ext cx="51860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203200" progId="Equation.KSEE3">
                  <p:embed/>
                </p:oleObj>
              </mc:Choice>
              <mc:Fallback>
                <p:oleObj name="" r:id="rId1" imgW="2336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927100"/>
                        <a:ext cx="51860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4365" y="1585595"/>
            <a:ext cx="233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因此有：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5220" y="218313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1</a:t>
            </a:r>
            <a:r>
              <a:rPr lang="zh-CN" altLang="en-US"/>
              <a:t>时：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5220" y="279019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0</a:t>
            </a:r>
            <a:r>
              <a:rPr lang="zh-CN" altLang="en-US"/>
              <a:t>时：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183130"/>
          <a:ext cx="22256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460" y="2183130"/>
                        <a:ext cx="22256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143" y="2790190"/>
          <a:ext cx="28752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143" y="2790190"/>
                        <a:ext cx="28752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34365" y="361759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函数图像如下图所示：</a:t>
            </a:r>
            <a:endParaRPr lang="zh-CN" altLang="en-US"/>
          </a:p>
        </p:txBody>
      </p:sp>
      <p:pic>
        <p:nvPicPr>
          <p:cNvPr id="12" name="图片 11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5" y="3985895"/>
            <a:ext cx="3512185" cy="2595880"/>
          </a:xfrm>
          <a:prstGeom prst="rect">
            <a:avLst/>
          </a:prstGeom>
        </p:spPr>
      </p:pic>
      <p:pic>
        <p:nvPicPr>
          <p:cNvPr id="13" name="图片 12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50" y="4077335"/>
            <a:ext cx="3482975" cy="2574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2325" y="1217295"/>
            <a:ext cx="353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因此，可以看到，要想让损失函数的值最小，必须让预测值      尽可能的相同。这也是损失函数存在的意义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6970" y="1544955"/>
          <a:ext cx="2114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190500" progId="Equation.KSEE3">
                  <p:embed/>
                </p:oleObj>
              </mc:Choice>
              <mc:Fallback>
                <p:oleObj name="" r:id="rId9" imgW="1270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6970" y="1544955"/>
                        <a:ext cx="2114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10820"/>
          <a:ext cx="734568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87750" imgH="467995" progId="Equation.KSEE3">
                  <p:embed/>
                </p:oleObj>
              </mc:Choice>
              <mc:Fallback>
                <p:oleObj name="" r:id="rId1" imgW="3587750" imgH="46799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780" y="210820"/>
                        <a:ext cx="734568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1873885"/>
          <a:ext cx="686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086100" imgH="228600" progId="Equation.KSEE3">
                  <p:embed/>
                </p:oleObj>
              </mc:Choice>
              <mc:Fallback>
                <p:oleObj name="" r:id="rId3" imgW="3086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780" y="1873885"/>
                        <a:ext cx="68611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381885"/>
          <a:ext cx="2244725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50900" imgH="444500" progId="Equation.KSEE3">
                  <p:embed/>
                </p:oleObj>
              </mc:Choice>
              <mc:Fallback>
                <p:oleObj name="" r:id="rId5" imgW="850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780" y="2381885"/>
                        <a:ext cx="2244725" cy="1172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7525" y="131953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权重初始化使用的公式：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463" y="5475288"/>
          <a:ext cx="682180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781300" imgH="405765" progId="Equation.KSEE3">
                  <p:embed/>
                </p:oleObj>
              </mc:Choice>
              <mc:Fallback>
                <p:oleObj name="" r:id="rId7" imgW="27813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463" y="5475288"/>
                        <a:ext cx="6821805" cy="99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7525" y="374015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导数定义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4317683"/>
          <a:ext cx="414147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688465" imgH="393700" progId="Equation.KSEE3">
                  <p:embed/>
                </p:oleObj>
              </mc:Choice>
              <mc:Fallback>
                <p:oleObj name="" r:id="rId9" imgW="16884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780" y="4317683"/>
                        <a:ext cx="4141470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" y="297815"/>
          <a:ext cx="7127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11400" imgH="228600" progId="Equation.KSEE3">
                  <p:embed/>
                </p:oleObj>
              </mc:Choice>
              <mc:Fallback>
                <p:oleObj name="" r:id="rId1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97815"/>
                        <a:ext cx="71278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153" y="1201420"/>
          <a:ext cx="90474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33700" imgH="228600" progId="Equation.KSEE3">
                  <p:embed/>
                </p:oleObj>
              </mc:Choice>
              <mc:Fallback>
                <p:oleObj name="" r:id="rId3" imgW="293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153" y="1201420"/>
                        <a:ext cx="90474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2241550"/>
          <a:ext cx="7531735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3403600" imgH="609600" progId="Equation.KSEE3">
                  <p:embed/>
                </p:oleObj>
              </mc:Choice>
              <mc:Fallback>
                <p:oleObj name="" r:id="rId5" imgW="34036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" y="2241550"/>
                        <a:ext cx="7531735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3935095"/>
          <a:ext cx="7915275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2234565" imgH="469900" progId="Equation.KSEE3">
                  <p:embed/>
                </p:oleObj>
              </mc:Choice>
              <mc:Fallback>
                <p:oleObj name="" r:id="rId7" imgW="2234565" imgH="469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" y="3935095"/>
                        <a:ext cx="7915275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294005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82600" progId="Equation.KSEE3">
                  <p:embed/>
                </p:oleObj>
              </mc:Choice>
              <mc:Fallback>
                <p:oleObj name="" r:id="rId1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294005"/>
                        <a:ext cx="142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1080770"/>
          <a:ext cx="267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679700" imgH="990600" progId="Equation.KSEE3">
                  <p:embed/>
                </p:oleObj>
              </mc:Choice>
              <mc:Fallback>
                <p:oleObj name="" r:id="rId3" imgW="2679700" imgH="990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" y="1080770"/>
                        <a:ext cx="2679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6" y="2272665"/>
          <a:ext cx="1447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447800" imgH="1625600" progId="Equation.KSEE3">
                  <p:embed/>
                </p:oleObj>
              </mc:Choice>
              <mc:Fallback>
                <p:oleObj name="" r:id="rId7" imgW="1447800" imgH="1625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6" y="2272665"/>
                        <a:ext cx="1447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1263" y="294005"/>
          <a:ext cx="12312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31265" imgH="228600" progId="Equation.KSEE3">
                  <p:embed/>
                </p:oleObj>
              </mc:Choice>
              <mc:Fallback>
                <p:oleObj name="" r:id="rId9" imgW="12312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1263" y="294005"/>
                        <a:ext cx="12312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0720" y="1080770"/>
          <a:ext cx="726186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762500" imgH="1688465" progId="Equation.KSEE3">
                  <p:embed/>
                </p:oleObj>
              </mc:Choice>
              <mc:Fallback>
                <p:oleObj name="" r:id="rId11" imgW="4762500" imgH="16884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0720" y="1080770"/>
                        <a:ext cx="726186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775" y="4458970"/>
          <a:ext cx="1036447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4864100" imgH="241300" progId="Equation.KSEE3">
                  <p:embed/>
                </p:oleObj>
              </mc:Choice>
              <mc:Fallback>
                <p:oleObj name="" r:id="rId13" imgW="4864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775" y="4458970"/>
                        <a:ext cx="1036447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3268" y="3314700"/>
          <a:ext cx="5454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545465" imgH="228600" progId="Equation.KSEE3">
                  <p:embed/>
                </p:oleObj>
              </mc:Choice>
              <mc:Fallback>
                <p:oleObj name="" r:id="rId15" imgW="545465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3268" y="3314700"/>
                        <a:ext cx="5454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095" y="247650"/>
          <a:ext cx="1865630" cy="140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43000" imgH="862965" progId="Equation.KSEE3">
                  <p:embed/>
                </p:oleObj>
              </mc:Choice>
              <mc:Fallback>
                <p:oleObj name="" r:id="rId1" imgW="11430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095" y="247650"/>
                        <a:ext cx="1865630" cy="140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935" y="2273300"/>
          <a:ext cx="13195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47700" imgH="228600" progId="Equation.KSEE3">
                  <p:embed/>
                </p:oleObj>
              </mc:Choice>
              <mc:Fallback>
                <p:oleObj name="" r:id="rId3" imgW="647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935" y="2273300"/>
                        <a:ext cx="131953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6090603"/>
          <a:ext cx="123063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89000" imgH="457200" progId="Equation.KSEE3">
                  <p:embed/>
                </p:oleObj>
              </mc:Choice>
              <mc:Fallback>
                <p:oleObj name="" r:id="rId5" imgW="889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6090603"/>
                        <a:ext cx="123063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1048" y="5708015"/>
          <a:ext cx="199263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1409700" imgH="457200" progId="Equation.KSEE3">
                  <p:embed/>
                </p:oleObj>
              </mc:Choice>
              <mc:Fallback>
                <p:oleObj name="" r:id="rId7" imgW="1409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1048" y="5708015"/>
                        <a:ext cx="199263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5140" y="289560"/>
          <a:ext cx="3302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819400" imgH="1130300" progId="Equation.KSEE3">
                  <p:embed/>
                </p:oleObj>
              </mc:Choice>
              <mc:Fallback>
                <p:oleObj name="" r:id="rId9" imgW="2819400" imgH="1130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5140" y="289560"/>
                        <a:ext cx="33020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0715" y="820420"/>
          <a:ext cx="3667125" cy="33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2044700" imgH="1879600" progId="Equation.KSEE3">
                  <p:embed/>
                </p:oleObj>
              </mc:Choice>
              <mc:Fallback>
                <p:oleObj name="" r:id="rId11" imgW="2044700" imgH="187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0715" y="820420"/>
                        <a:ext cx="3667125" cy="337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11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116</cp:revision>
  <dcterms:created xsi:type="dcterms:W3CDTF">2015-05-05T08:02:00Z</dcterms:created>
  <dcterms:modified xsi:type="dcterms:W3CDTF">2018-01-22T13:32:06Z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