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mengfei</dc:creator>
  <cp:lastModifiedBy>梦飞1414673692</cp:lastModifiedBy>
  <cp:revision>1</cp:revision>
  <dcterms:created xsi:type="dcterms:W3CDTF">2018-01-19T07:30:12Z</dcterms:created>
  <dcterms:modified xsi:type="dcterms:W3CDTF">2018-01-19T07:30:35Z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