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7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9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1495" y="311785"/>
            <a:ext cx="5191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人工智能中使用的激活函数</a:t>
            </a:r>
            <a:endParaRPr lang="zh-CN" altLang="en-US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1495" y="894080"/>
            <a:ext cx="104692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sigmoid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tanh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ReLU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4.leaky ReLU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31495" y="3381375"/>
            <a:ext cx="5191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人工智能中使用的激活函数导数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1495" y="4163695"/>
            <a:ext cx="104692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sigmoid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tanh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ReLU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4.leaky ReLU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3540" y="328930"/>
            <a:ext cx="431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Sigmoid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9925" y="104076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公式如下：</a:t>
            </a:r>
            <a:endParaRPr lang="zh-CN" altLang="en-US" sz="16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63420" y="981075"/>
          <a:ext cx="128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82700" imgH="457200" progId="Equation.KSEE3">
                  <p:embed/>
                </p:oleObj>
              </mc:Choice>
              <mc:Fallback>
                <p:oleObj name="" r:id="rId1" imgW="1282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3420" y="981075"/>
                        <a:ext cx="1282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31510" y="1041400"/>
            <a:ext cx="1710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导数公式如下</a:t>
            </a:r>
            <a:r>
              <a:rPr lang="en-US" altLang="zh-CN" sz="1600"/>
              <a:t>:</a:t>
            </a:r>
            <a:endParaRPr lang="en-US" altLang="zh-CN" sz="16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25360" y="1108075"/>
          <a:ext cx="267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2679700" imgH="203200" progId="Equation.KSEE3">
                  <p:embed/>
                </p:oleObj>
              </mc:Choice>
              <mc:Fallback>
                <p:oleObj name="" r:id="rId3" imgW="26797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25360" y="1108075"/>
                        <a:ext cx="2679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9925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731510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5209540"/>
            <a:ext cx="1746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5731510" y="5209540"/>
            <a:ext cx="1710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pic>
        <p:nvPicPr>
          <p:cNvPr id="2" name="图片 1" descr="Figure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980" y="2556510"/>
            <a:ext cx="3272155" cy="2418080"/>
          </a:xfrm>
          <a:prstGeom prst="rect">
            <a:avLst/>
          </a:prstGeom>
        </p:spPr>
      </p:pic>
      <p:pic>
        <p:nvPicPr>
          <p:cNvPr id="3" name="图片 2" descr="2017-12-24_1705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105" y="5727065"/>
            <a:ext cx="2796540" cy="563880"/>
          </a:xfrm>
          <a:prstGeom prst="rect">
            <a:avLst/>
          </a:prstGeom>
        </p:spPr>
      </p:pic>
      <p:pic>
        <p:nvPicPr>
          <p:cNvPr id="4" name="图片 3" descr="Figure_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785" y="2460625"/>
            <a:ext cx="3597275" cy="2658745"/>
          </a:xfrm>
          <a:prstGeom prst="rect">
            <a:avLst/>
          </a:prstGeom>
        </p:spPr>
      </p:pic>
      <p:pic>
        <p:nvPicPr>
          <p:cNvPr id="10" name="图片 9" descr="2017-12-24_1705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7785" y="5727065"/>
            <a:ext cx="3688715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3540" y="328930"/>
            <a:ext cx="431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tanh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9925" y="104076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公式如下：</a:t>
            </a:r>
            <a:endParaRPr lang="zh-CN" altLang="en-US" sz="16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3270" y="955675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43000" imgH="508000" progId="Equation.KSEE3">
                  <p:embed/>
                </p:oleObj>
              </mc:Choice>
              <mc:Fallback>
                <p:oleObj name="" r:id="rId1" imgW="1143000" imgH="508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3270" y="955675"/>
                        <a:ext cx="11430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31510" y="1041400"/>
            <a:ext cx="1710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导数公式如下</a:t>
            </a:r>
            <a:r>
              <a:rPr lang="en-US" altLang="zh-CN" sz="1600"/>
              <a:t>:</a:t>
            </a:r>
            <a:endParaRPr lang="en-US" altLang="zh-CN" sz="16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66710" y="1095375"/>
          <a:ext cx="1397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1397000" imgH="228600" progId="Equation.KSEE3">
                  <p:embed/>
                </p:oleObj>
              </mc:Choice>
              <mc:Fallback>
                <p:oleObj name="" r:id="rId3" imgW="13970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6710" y="1095375"/>
                        <a:ext cx="1397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9925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731510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5209540"/>
            <a:ext cx="1746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</a:t>
            </a:r>
            <a:r>
              <a:rPr lang="zh-CN" altLang="en-US" sz="1600"/>
              <a:t>如下：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5731510" y="5209540"/>
            <a:ext cx="1710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</a:t>
            </a:r>
            <a:r>
              <a:rPr lang="zh-CN" altLang="en-US" sz="1600"/>
              <a:t>如下：</a:t>
            </a:r>
            <a:endParaRPr lang="zh-CN" altLang="en-US" sz="16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5696585"/>
            <a:ext cx="2179320" cy="5638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765" y="5696585"/>
            <a:ext cx="2964180" cy="579120"/>
          </a:xfrm>
          <a:prstGeom prst="rect">
            <a:avLst/>
          </a:prstGeom>
        </p:spPr>
      </p:pic>
      <p:pic>
        <p:nvPicPr>
          <p:cNvPr id="19" name="图片 18" descr="Figure_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365" y="2493010"/>
            <a:ext cx="3302000" cy="2440305"/>
          </a:xfrm>
          <a:prstGeom prst="rect">
            <a:avLst/>
          </a:prstGeom>
        </p:spPr>
      </p:pic>
      <p:pic>
        <p:nvPicPr>
          <p:cNvPr id="20" name="图片 19" descr="Figure_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6070" y="2396490"/>
            <a:ext cx="3805555" cy="2813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3540" y="328930"/>
            <a:ext cx="431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ReLU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9925" y="104076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公式如下：</a:t>
            </a:r>
            <a:endParaRPr lang="zh-CN" altLang="en-US" sz="16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44688" y="1108075"/>
          <a:ext cx="132016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20165" imgH="203200" progId="Equation.KSEE3">
                  <p:embed/>
                </p:oleObj>
              </mc:Choice>
              <mc:Fallback>
                <p:oleObj name="" r:id="rId1" imgW="13201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4688" y="1108075"/>
                        <a:ext cx="1320165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31510" y="1041400"/>
            <a:ext cx="1710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导数公式如下</a:t>
            </a:r>
            <a:r>
              <a:rPr lang="en-US" altLang="zh-CN" sz="1600"/>
              <a:t>:</a:t>
            </a:r>
            <a:endParaRPr lang="en-US" altLang="zh-CN" sz="1600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77810" y="981710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1295400" imgH="457200" progId="Equation.KSEE3">
                  <p:embed/>
                </p:oleObj>
              </mc:Choice>
              <mc:Fallback>
                <p:oleObj name="" r:id="rId3" imgW="1295400" imgH="457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7810" y="981710"/>
                        <a:ext cx="1295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9925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5731510" y="1984375"/>
            <a:ext cx="1466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绘图如下：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5209540"/>
            <a:ext cx="17462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5731510" y="5209540"/>
            <a:ext cx="1710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Python</a:t>
            </a:r>
            <a:r>
              <a:rPr lang="zh-CN" altLang="en-US" sz="1600"/>
              <a:t>表示如下：</a:t>
            </a:r>
            <a:endParaRPr lang="zh-CN" altLang="en-US" sz="1600"/>
          </a:p>
        </p:txBody>
      </p:sp>
      <p:pic>
        <p:nvPicPr>
          <p:cNvPr id="2" name="图片 1" descr="Figure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0" y="2449830"/>
            <a:ext cx="3561080" cy="2632075"/>
          </a:xfrm>
          <a:prstGeom prst="rect">
            <a:avLst/>
          </a:prstGeom>
        </p:spPr>
      </p:pic>
      <p:pic>
        <p:nvPicPr>
          <p:cNvPr id="3" name="图片 2" descr="Figure_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845" y="2486660"/>
            <a:ext cx="3511550" cy="2595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910" y="5659120"/>
            <a:ext cx="3093720" cy="533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6845" y="5659120"/>
            <a:ext cx="3169920" cy="57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1340" y="321310"/>
            <a:ext cx="5191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二分分类的损失函数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4365" y="927100"/>
          <a:ext cx="5186045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336800" imgH="203200" progId="Equation.KSEE3">
                  <p:embed/>
                </p:oleObj>
              </mc:Choice>
              <mc:Fallback>
                <p:oleObj name="" r:id="rId1" imgW="23368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4365" y="927100"/>
                        <a:ext cx="5186045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34365" y="1585595"/>
            <a:ext cx="2331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因此有：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25220" y="2183130"/>
            <a:ext cx="128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y = 1</a:t>
            </a:r>
            <a:r>
              <a:rPr lang="zh-CN" altLang="en-US"/>
              <a:t>时：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25220" y="2790190"/>
            <a:ext cx="1135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y = 0</a:t>
            </a:r>
            <a:r>
              <a:rPr lang="zh-CN" altLang="en-US"/>
              <a:t>时：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0460" y="2183130"/>
          <a:ext cx="2225675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002665" imgH="203200" progId="Equation.KSEE3">
                  <p:embed/>
                </p:oleObj>
              </mc:Choice>
              <mc:Fallback>
                <p:oleObj name="" r:id="rId3" imgW="10026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0460" y="2183130"/>
                        <a:ext cx="2225675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0143" y="2790190"/>
          <a:ext cx="2875280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295400" imgH="203200" progId="Equation.KSEE3">
                  <p:embed/>
                </p:oleObj>
              </mc:Choice>
              <mc:Fallback>
                <p:oleObj name="" r:id="rId5" imgW="12954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0143" y="2790190"/>
                        <a:ext cx="2875280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34365" y="3617595"/>
            <a:ext cx="263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函数图像如下图所示：</a:t>
            </a:r>
            <a:endParaRPr lang="zh-CN" altLang="en-US"/>
          </a:p>
        </p:txBody>
      </p:sp>
      <p:pic>
        <p:nvPicPr>
          <p:cNvPr id="12" name="图片 11" descr="Figure_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365" y="3985895"/>
            <a:ext cx="3512185" cy="2595880"/>
          </a:xfrm>
          <a:prstGeom prst="rect">
            <a:avLst/>
          </a:prstGeom>
        </p:spPr>
      </p:pic>
      <p:pic>
        <p:nvPicPr>
          <p:cNvPr id="13" name="图片 12" descr="Figure_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5450" y="4077335"/>
            <a:ext cx="3482975" cy="25742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172325" y="1217295"/>
            <a:ext cx="3536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因此，可以看到，要想让损失函数的值最小，必须让预测值      尽可能的相同。这也是损失函数存在的意义</a:t>
            </a:r>
            <a:endParaRPr lang="en-US" altLang="zh-CN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46970" y="1544955"/>
          <a:ext cx="21145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127000" imgH="190500" progId="Equation.KSEE3">
                  <p:embed/>
                </p:oleObj>
              </mc:Choice>
              <mc:Fallback>
                <p:oleObj name="" r:id="rId9" imgW="127000" imgH="1905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46970" y="1544955"/>
                        <a:ext cx="21145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WPS 演示</Application>
  <PresentationFormat>宽屏</PresentationFormat>
  <Paragraphs>74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梦飞1414673692</cp:lastModifiedBy>
  <cp:revision>58</cp:revision>
  <dcterms:created xsi:type="dcterms:W3CDTF">2015-05-05T08:02:00Z</dcterms:created>
  <dcterms:modified xsi:type="dcterms:W3CDTF">2017-12-24T10:07:01Z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