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hyperlink" Target="https://baike.baidu.com/item/&#26041;&#24046;" TargetMode="External"/><Relationship Id="rId1" Type="http://schemas.openxmlformats.org/officeDocument/2006/relationships/hyperlink" Target="https://baike.baidu.com/item/&#20559;&#24046;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6080" y="112395"/>
            <a:ext cx="266827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偏差</a:t>
            </a:r>
            <a:r>
              <a:rPr lang="en-US" altLang="zh-CN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/</a:t>
            </a:r>
            <a:r>
              <a:rPr lang="zh-CN" alt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方差</a:t>
            </a:r>
            <a:endParaRPr lang="zh-CN" alt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7220" y="1109980"/>
            <a:ext cx="106038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概念：</a:t>
            </a:r>
            <a:endParaRPr lang="zh-CN" altLang="en-US"/>
          </a:p>
          <a:p>
            <a:r>
              <a:rPr lang="zh-CN" altLang="en-US"/>
              <a:t>偏差：偏差又称为表观误差，是指个别测定值与测定的平均值之差，它可以用来衡量测定结果的精密度高低</a:t>
            </a:r>
            <a:r>
              <a:rPr lang="en-US" altLang="zh-CN"/>
              <a:t>[</a:t>
            </a:r>
            <a:r>
              <a:rPr lang="zh-CN" altLang="en-US">
                <a:hlinkClick r:id="rId1" action="ppaction://hlinkfile"/>
              </a:rPr>
              <a:t>百度百科</a:t>
            </a:r>
            <a:r>
              <a:rPr lang="en-US" altLang="zh-CN"/>
              <a:t>]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方差：每个样本值与全体样本值的平均数之差的平方值的平均数。在许多实际问题中，研究方差即偏离程度有着重要意义</a:t>
            </a:r>
            <a:r>
              <a:rPr lang="en-US" altLang="zh-CN"/>
              <a:t>[</a:t>
            </a:r>
            <a:r>
              <a:rPr lang="zh-CN" altLang="en-US">
                <a:hlinkClick r:id="rId2" action="ppaction://hlinkfile"/>
              </a:rPr>
              <a:t>百度百科</a:t>
            </a:r>
            <a:r>
              <a:rPr lang="en-US" altLang="zh-CN"/>
              <a:t>]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在机器学习中，很少谈及偏差和方差的均衡问题，通常都是将它们两个分开来考虑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7220" y="36849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偏差方差示例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" y="4232910"/>
            <a:ext cx="2437130" cy="2197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75000" y="5008880"/>
            <a:ext cx="6528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在这个例子中，拟合的直线不能很好的拟合数据，我们称这个拟合的直线偏差较高，我们称为欠拟合。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55" y="526415"/>
            <a:ext cx="2080260" cy="18516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14345" y="991235"/>
            <a:ext cx="8764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比如在含有隐藏层的网络中，我们可以拟合出右图的曲线来，但是这个曲线看起来不错，其实不然，我们说这样的曲线方差较高，数据过度拟合，因为可以看到，对于数据中的极个别的点，曲线也去拟合，将会导致整体数据方差增大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" y="2714625"/>
            <a:ext cx="1914525" cy="1758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76930" y="3230245"/>
            <a:ext cx="6376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这样的拟合曲线看起来就更加合理，我们称之为适度拟合，是介于过拟合和欠拟合中间的一类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0915" y="5257165"/>
            <a:ext cx="9951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面的实例中，我们对于数据的维度是二维，因为这样可以可视化数据的拟合曲线，但是现实中的数据要比二维大，我们没有办法去查看数据的拟合情况，该怎么来知道数据的偏差和方差，来判断数据模型是否欠拟合还是过拟合呢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0375" y="405130"/>
            <a:ext cx="8699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理解偏差和 方差的两个关键数据是训练集误差和验证集误差。下面以训练集误差和开发集误差的不同结果作为解释。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460375" y="1239520"/>
          <a:ext cx="10944860" cy="3769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380"/>
                <a:gridCol w="1972310"/>
                <a:gridCol w="2189480"/>
                <a:gridCol w="2188845"/>
                <a:gridCol w="2188845"/>
              </a:tblGrid>
              <a:tr h="587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Train set error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0.5%</a:t>
                      </a:r>
                      <a:endParaRPr lang="en-US" altLang="zh-CN"/>
                    </a:p>
                  </a:txBody>
                  <a:tcPr/>
                </a:tc>
              </a:tr>
              <a:tr h="506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Dev set error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1%</a:t>
                      </a:r>
                      <a:endParaRPr lang="en-US" altLang="zh-CN"/>
                    </a:p>
                  </a:txBody>
                  <a:tcPr/>
                </a:tc>
              </a:tr>
              <a:tr h="2676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假设人的误差在</a:t>
                      </a:r>
                      <a:r>
                        <a:rPr lang="en-US" altLang="zh-CN" sz="1800">
                          <a:sym typeface="+mn-ea"/>
                        </a:rPr>
                        <a:t>0~1%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我们可以看到对训练集误差很小，而对开发集的误差却很大，这种情况我们称之为对训练集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过拟合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，也称之为高方差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这里数据的拟合并不好，但是可以看到开发集和训练集很接近，因此可以判断这个数据为高偏差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这种情况，训练集的训练结果不理想，同时开发集和训练集的误差相差很大，我们称为高偏差和高方差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这种情况数据的拟合情况就很好，偏差很低方差也很低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7390" y="5438140"/>
            <a:ext cx="10758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上面的误差分析是在我们人类的误差基础上进行分析的数据，假设是</a:t>
            </a:r>
            <a:r>
              <a:rPr lang="en-US" altLang="zh-CN"/>
              <a:t>0%~1%</a:t>
            </a:r>
            <a:r>
              <a:rPr lang="zh-CN" altLang="en-US"/>
              <a:t>，也就是最优误差是</a:t>
            </a:r>
            <a:r>
              <a:rPr lang="en-US" altLang="zh-CN"/>
              <a:t>0%~1%</a:t>
            </a:r>
            <a:r>
              <a:rPr lang="zh-CN" altLang="en-US"/>
              <a:t>（也称贝叶斯误差）。假如我们人类的误差是</a:t>
            </a:r>
            <a:r>
              <a:rPr lang="en-US" altLang="zh-CN"/>
              <a:t>15%</a:t>
            </a:r>
            <a:r>
              <a:rPr lang="zh-CN" altLang="en-US"/>
              <a:t>，那么情况就有所不同，上面的第二种情况不会是高偏差的情况了，而是偏差方差都适中的情况了。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WPS 演示</Application>
  <PresentationFormat>宽屏</PresentationFormat>
  <Paragraphs>53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梦飞1414673692</cp:lastModifiedBy>
  <cp:revision>50</cp:revision>
  <dcterms:created xsi:type="dcterms:W3CDTF">2015-05-05T08:02:00Z</dcterms:created>
  <dcterms:modified xsi:type="dcterms:W3CDTF">2018-06-03T23:25:35Z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