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9.wmf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5445" y="430530"/>
            <a:ext cx="11268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为什么正则化有利于预防过拟合呢？为什么它可以减少方差问题？让我们通过两个例子直观体会一下。</a:t>
            </a:r>
            <a:endParaRPr lang="zh-CN" altLang="en-US"/>
          </a:p>
          <a:p>
            <a:r>
              <a:rPr lang="zh-CN" altLang="en-US"/>
              <a:t>来看下面的一个过拟合的例子：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045" y="1212850"/>
            <a:ext cx="2261870" cy="1981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33065" y="1212850"/>
            <a:ext cx="872045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这个神经网络添加正则项之后的损失函数为：</a:t>
            </a:r>
            <a:endParaRPr lang="zh-CN" altLang="en-US"/>
          </a:p>
          <a:p>
            <a:r>
              <a:rPr lang="zh-CN" altLang="en-US"/>
              <a:t>它可以避免数据权值矩阵过大。</a:t>
            </a:r>
            <a:endParaRPr lang="zh-CN" altLang="en-US"/>
          </a:p>
          <a:p>
            <a:r>
              <a:rPr lang="zh-CN" altLang="en-US"/>
              <a:t>直观上理解，就是，如果正则化</a:t>
            </a:r>
            <a:r>
              <a:rPr lang="en-US" altLang="zh-CN"/>
              <a:t>λ</a:t>
            </a:r>
            <a:r>
              <a:rPr lang="zh-CN" altLang="en-US"/>
              <a:t>设置得足够大，权重矩阵</a:t>
            </a:r>
            <a:r>
              <a:rPr lang="en-US" altLang="zh-CN"/>
              <a:t>W</a:t>
            </a:r>
            <a:r>
              <a:rPr lang="zh-CN" altLang="en-US"/>
              <a:t>被设置为接近</a:t>
            </a:r>
            <a:r>
              <a:rPr lang="en-US" altLang="zh-CN"/>
              <a:t>0</a:t>
            </a:r>
            <a:r>
              <a:rPr lang="zh-CN" altLang="en-US"/>
              <a:t>的值，即</a:t>
            </a:r>
            <a:r>
              <a:rPr lang="en-US" altLang="zh-CN"/>
              <a:t>W≈0</a:t>
            </a:r>
            <a:r>
              <a:rPr lang="zh-CN" altLang="en-US"/>
              <a:t>，直观理解就是把多隐藏单元的权重设为</a:t>
            </a:r>
            <a:r>
              <a:rPr lang="en-US" altLang="zh-CN"/>
              <a:t>0</a:t>
            </a:r>
            <a:r>
              <a:rPr lang="zh-CN" altLang="en-US"/>
              <a:t>，于是基本上消除了这些隐藏单元的影响，如右图。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这个被大大简化的神经网络会变成一个很小的</a:t>
            </a:r>
            <a:endParaRPr lang="zh-CN" altLang="en-US"/>
          </a:p>
          <a:p>
            <a:r>
              <a:rPr lang="zh-CN" altLang="en-US"/>
              <a:t>网络，小到如同一个逻辑回归单元，可是深度</a:t>
            </a:r>
            <a:endParaRPr lang="zh-CN" altLang="en-US"/>
          </a:p>
          <a:p>
            <a:r>
              <a:rPr lang="zh-CN" altLang="en-US"/>
              <a:t>却很大，它会让神经网络从过拟合状态更接近</a:t>
            </a:r>
            <a:endParaRPr lang="zh-CN" altLang="en-US"/>
          </a:p>
          <a:p>
            <a:r>
              <a:rPr lang="zh-CN" altLang="en-US"/>
              <a:t>于左图第二张中的高偏差状态，但是</a:t>
            </a:r>
            <a:r>
              <a:rPr lang="en-US" altLang="zh-CN"/>
              <a:t>λ</a:t>
            </a:r>
            <a:r>
              <a:rPr lang="zh-CN" altLang="en-US"/>
              <a:t>会存在</a:t>
            </a:r>
            <a:endParaRPr lang="zh-CN" altLang="en-US"/>
          </a:p>
          <a:p>
            <a:r>
              <a:rPr lang="zh-CN" altLang="en-US"/>
              <a:t>一个中间值，于是会有一个接近</a:t>
            </a:r>
            <a:r>
              <a:rPr lang="en-US" altLang="zh-CN"/>
              <a:t>just right</a:t>
            </a:r>
            <a:r>
              <a:rPr lang="zh-CN" altLang="en-US"/>
              <a:t>的中</a:t>
            </a:r>
            <a:endParaRPr lang="zh-CN" altLang="en-US"/>
          </a:p>
          <a:p>
            <a:r>
              <a:rPr lang="zh-CN" altLang="en-US"/>
              <a:t>间状态。如右侧第二张图。</a:t>
            </a:r>
            <a:endParaRPr lang="zh-CN" altLang="en-US"/>
          </a:p>
          <a:p>
            <a:r>
              <a:rPr lang="en-US" altLang="zh-CN"/>
              <a:t>W≈0</a:t>
            </a:r>
            <a:r>
              <a:rPr lang="zh-CN" altLang="en-US"/>
              <a:t>，实际上不会发生这种情况，我们尝试消除或至少减少许</a:t>
            </a:r>
            <a:endParaRPr lang="zh-CN" altLang="en-US"/>
          </a:p>
          <a:p>
            <a:r>
              <a:rPr lang="zh-CN" altLang="en-US"/>
              <a:t>多神经元的影响，最终这个网络会变得简单，这个神经网络越</a:t>
            </a:r>
            <a:endParaRPr lang="zh-CN" altLang="en-US"/>
          </a:p>
          <a:p>
            <a:r>
              <a:rPr lang="zh-CN" altLang="en-US"/>
              <a:t>来越接近逻辑回归，我们直觉上认为大量隐藏单元被完全消除</a:t>
            </a:r>
            <a:endParaRPr lang="zh-CN" altLang="en-US"/>
          </a:p>
          <a:p>
            <a:r>
              <a:rPr lang="zh-CN" altLang="en-US"/>
              <a:t>了，其实不然，实际上该神经网络所有隐藏单元依然存在，但</a:t>
            </a:r>
            <a:endParaRPr lang="zh-CN" altLang="en-US"/>
          </a:p>
          <a:p>
            <a:r>
              <a:rPr lang="zh-CN" altLang="en-US"/>
              <a:t>是他们的影响变得更小了，神经网络变得简单了，貌似这样更</a:t>
            </a:r>
            <a:endParaRPr lang="zh-CN" altLang="en-US"/>
          </a:p>
          <a:p>
            <a:r>
              <a:rPr lang="zh-CN" altLang="en-US"/>
              <a:t>不容易发生过拟合。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27620" y="1149350"/>
          <a:ext cx="345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3454400" imgH="431800" progId="Equation.KSEE3">
                  <p:embed/>
                </p:oleObj>
              </mc:Choice>
              <mc:Fallback>
                <p:oleObj name="" r:id="rId2" imgW="3454400" imgH="4318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7620" y="1149350"/>
                        <a:ext cx="3454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515" y="2618740"/>
            <a:ext cx="3977005" cy="16198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85" y="3686175"/>
            <a:ext cx="2437130" cy="20218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3060" y="4344035"/>
            <a:ext cx="2410460" cy="19958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8620" y="263525"/>
            <a:ext cx="114020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一个最直观的理解就是，减少神经元中数据权重，可以让深层网络的影响减少，也就是说数据不会拟合的太过于准确，最极致的情况就是深层神经网络像</a:t>
            </a:r>
            <a:r>
              <a:rPr lang="en-US" altLang="zh-CN"/>
              <a:t>logistic</a:t>
            </a:r>
            <a:r>
              <a:rPr lang="zh-CN" altLang="en-US"/>
              <a:t>回归那样一样，因此总存在一个影响的中间值，使得权重削减适中，也就是即减少了过拟合的发生。也不至于偏差过大。这是我们直观的想象（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至于为什么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λ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设置很大，深层神经网络会像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logistic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回归那样我也不是很理解</a:t>
            </a:r>
            <a:r>
              <a:rPr lang="zh-CN" altLang="en-US"/>
              <a:t>），但是正则化的思想就是削弱权重的影响我们可以直观的感觉到。但感觉不同于现实，吴恩达老师说现实的结论中正则化确实会看到方差减少的结果。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91490" y="1974215"/>
            <a:ext cx="112077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我们来直观感受一下正则化为什么可以防止过拟合，假设我们用的激活函数是</a:t>
            </a:r>
            <a:r>
              <a:rPr lang="en-US" altLang="zh-CN"/>
              <a:t>tanh</a:t>
            </a:r>
            <a:r>
              <a:rPr lang="zh-CN" altLang="en-US"/>
              <a:t>函数，如下图：即</a:t>
            </a:r>
            <a:r>
              <a:rPr lang="en-US" altLang="zh-CN"/>
              <a:t>g(z)=tanh(z),</a:t>
            </a:r>
            <a:r>
              <a:rPr lang="zh-CN" altLang="en-US"/>
              <a:t>那么我们发现，只要</a:t>
            </a:r>
            <a:r>
              <a:rPr lang="en-US" altLang="zh-CN"/>
              <a:t>z</a:t>
            </a:r>
            <a:r>
              <a:rPr lang="zh-CN" altLang="en-US"/>
              <a:t>非常小，</a:t>
            </a:r>
            <a:r>
              <a:rPr lang="en-US" altLang="zh-CN"/>
              <a:t>z</a:t>
            </a:r>
            <a:r>
              <a:rPr lang="zh-CN" altLang="en-US"/>
              <a:t>可以看做是线性的，但是如果</a:t>
            </a:r>
            <a:r>
              <a:rPr lang="en-US" altLang="zh-CN"/>
              <a:t>z</a:t>
            </a:r>
            <a:r>
              <a:rPr lang="zh-CN" altLang="en-US"/>
              <a:t>的范围变大，可以看大函数就会变得非线性，如果正则化参数变大，那么激活函数的参数会相对</a:t>
            </a:r>
            <a:endParaRPr lang="zh-CN" altLang="en-US"/>
          </a:p>
          <a:p>
            <a:r>
              <a:rPr lang="zh-CN" altLang="en-US"/>
              <a:t>小，因为代价函数中的参数变大了。如果</a:t>
            </a:r>
            <a:r>
              <a:rPr lang="en-US" altLang="zh-CN"/>
              <a:t>W</a:t>
            </a:r>
            <a:r>
              <a:rPr lang="zh-CN" altLang="en-US"/>
              <a:t>很小，而</a:t>
            </a:r>
            <a:endParaRPr lang="zh-CN" altLang="en-US"/>
          </a:p>
          <a:p>
            <a:r>
              <a:rPr lang="zh-CN" altLang="en-US"/>
              <a:t>那么</a:t>
            </a:r>
            <a:r>
              <a:rPr lang="en-US" altLang="zh-CN"/>
              <a:t>Z</a:t>
            </a:r>
            <a:r>
              <a:rPr lang="zh-CN" altLang="en-US"/>
              <a:t>也会很小，也就是说</a:t>
            </a:r>
            <a:r>
              <a:rPr lang="en-US" altLang="zh-CN"/>
              <a:t>g(z)</a:t>
            </a:r>
            <a:r>
              <a:rPr lang="zh-CN" altLang="en-US"/>
              <a:t>会大致呈线性，每层几乎都是线性的，之前说过，如</a:t>
            </a:r>
            <a:endParaRPr lang="zh-CN" altLang="en-US"/>
          </a:p>
          <a:p>
            <a:r>
              <a:rPr lang="zh-CN" altLang="en-US"/>
              <a:t>果深层神经网络每一层都是线性的，那么整个神经网络就是一个线性网络，因此这</a:t>
            </a:r>
            <a:endParaRPr lang="zh-CN" altLang="en-US"/>
          </a:p>
          <a:p>
            <a:r>
              <a:rPr lang="zh-CN" altLang="en-US"/>
              <a:t>个网络就不适合做非线性的决策边界，就像上面看到的过度拟合的情况。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33180" y="2541905"/>
            <a:ext cx="2857500" cy="1935480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98845" y="2880995"/>
          <a:ext cx="1270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270000" imgH="203200" progId="Equation.KSEE3">
                  <p:embed/>
                </p:oleObj>
              </mc:Choice>
              <mc:Fallback>
                <p:oleObj name="" r:id="rId2" imgW="12700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98845" y="2880995"/>
                        <a:ext cx="1270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12140" y="4721860"/>
            <a:ext cx="107492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注意事项：在应用</a:t>
            </a:r>
            <a:r>
              <a:rPr lang="en-US" altLang="zh-CN"/>
              <a:t>L2</a:t>
            </a:r>
            <a:r>
              <a:rPr lang="zh-CN" altLang="en-US"/>
              <a:t>正则化后，我们的损失函数是这样的：</a:t>
            </a:r>
            <a:endParaRPr lang="zh-CN" altLang="en-US"/>
          </a:p>
          <a:p>
            <a:r>
              <a:rPr lang="zh-CN" altLang="en-US"/>
              <a:t>目的是为了预防权重过大，如果你使用的是梯度下降函数，在调试梯度下降是，我们的代价函数应该使用上面的公式，因为</a:t>
            </a:r>
            <a:r>
              <a:rPr lang="en-US" altLang="zh-CN"/>
              <a:t>J</a:t>
            </a:r>
            <a:r>
              <a:rPr lang="zh-CN" altLang="en-US"/>
              <a:t>有了一个全新的定义（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只是在你使用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L2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正则化的时候</a:t>
            </a:r>
            <a:r>
              <a:rPr lang="zh-CN" altLang="en-US"/>
              <a:t>）如果你使用的是之前的代价函数：                                               ，可能就会看不到单调递减现象。</a:t>
            </a:r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62750" y="4610100"/>
          <a:ext cx="345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4" imgW="3454400" imgH="431800" progId="Equation.KSEE3">
                  <p:embed/>
                </p:oleObj>
              </mc:Choice>
              <mc:Fallback>
                <p:oleObj name="" r:id="rId4" imgW="3454400" imgH="4318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62750" y="4610100"/>
                        <a:ext cx="3454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2515" y="5561330"/>
          <a:ext cx="245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6" imgW="2451100" imgH="431800" progId="Equation.KSEE3">
                  <p:embed/>
                </p:oleObj>
              </mc:Choice>
              <mc:Fallback>
                <p:oleObj name="" r:id="rId6" imgW="2451100" imgH="4318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2515" y="5561330"/>
                        <a:ext cx="2451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1126</Words>
  <Application>WPS 演示</Application>
  <PresentationFormat>宽屏</PresentationFormat>
  <Paragraphs>31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梦飞1414673692</cp:lastModifiedBy>
  <cp:revision>62</cp:revision>
  <dcterms:created xsi:type="dcterms:W3CDTF">2015-05-05T08:02:00Z</dcterms:created>
  <dcterms:modified xsi:type="dcterms:W3CDTF">2017-12-29T04:33:05Z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