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4160" y="226060"/>
            <a:ext cx="117684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实现梯度检验的一些注意点：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不要在训练中使用梯度检验，它只用于调试。因为如果你需要执行梯度检验的话，你必须去计算</a:t>
            </a:r>
            <a:r>
              <a:rPr lang="en-US" altLang="zh-CN"/>
              <a:t>dθapprox</a:t>
            </a:r>
            <a:r>
              <a:rPr lang="zh-CN" altLang="en-US"/>
              <a:t>以及</a:t>
            </a:r>
            <a:r>
              <a:rPr lang="en-US" altLang="zh-CN"/>
              <a:t>dθ</a:t>
            </a:r>
            <a:r>
              <a:rPr lang="zh-CN" altLang="en-US"/>
              <a:t>，而这个过程很耗费时间。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如果算法的梯度检验失败，要检查所有项。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如果在使用了正则化的话，请注意正则项，也就是说如果你的代价函数里面包含正则项，那么在计算梯度的时候也应该包含进去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4.dropout</a:t>
            </a:r>
            <a:r>
              <a:rPr lang="zh-CN" altLang="en-US"/>
              <a:t>和梯度检验不能同时使用，因为</a:t>
            </a:r>
            <a:r>
              <a:rPr lang="en-US" altLang="zh-CN"/>
              <a:t>dropout</a:t>
            </a:r>
            <a:r>
              <a:rPr lang="zh-CN" altLang="en-US"/>
              <a:t>会随机失活某些单元，这就导致没有办法计算代价函数</a:t>
            </a:r>
            <a:r>
              <a:rPr lang="en-US" altLang="zh-CN"/>
              <a:t>J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10</cp:revision>
  <dcterms:created xsi:type="dcterms:W3CDTF">2018-01-18T08:35:00Z</dcterms:created>
  <dcterms:modified xsi:type="dcterms:W3CDTF">2018-01-19T06:52:57Z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